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5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6" r:id="rId2"/>
    <p:sldId id="277" r:id="rId3"/>
    <p:sldId id="278" r:id="rId4"/>
    <p:sldId id="304" r:id="rId5"/>
    <p:sldId id="280" r:id="rId6"/>
    <p:sldId id="301" r:id="rId7"/>
    <p:sldId id="283" r:id="rId8"/>
    <p:sldId id="281" r:id="rId9"/>
    <p:sldId id="288" r:id="rId10"/>
    <p:sldId id="282" r:id="rId11"/>
    <p:sldId id="299" r:id="rId12"/>
    <p:sldId id="296" r:id="rId13"/>
    <p:sldId id="303" r:id="rId14"/>
    <p:sldId id="291" r:id="rId15"/>
    <p:sldId id="302" r:id="rId16"/>
    <p:sldId id="29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094" userDrawn="1">
          <p15:clr>
            <a:srgbClr val="A4A3A4"/>
          </p15:clr>
        </p15:guide>
        <p15:guide id="4" orient="horz" pos="3385" userDrawn="1">
          <p15:clr>
            <a:srgbClr val="A4A3A4"/>
          </p15:clr>
        </p15:guide>
        <p15:guide id="5" pos="506" userDrawn="1">
          <p15:clr>
            <a:srgbClr val="A4A3A4"/>
          </p15:clr>
        </p15:guide>
        <p15:guide id="6" pos="71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DEAF"/>
    <a:srgbClr val="738964"/>
    <a:srgbClr val="1F4E79"/>
    <a:srgbClr val="9A9FA2"/>
    <a:srgbClr val="000000"/>
    <a:srgbClr val="4472C4"/>
    <a:srgbClr val="0D161B"/>
    <a:srgbClr val="ED083E"/>
    <a:srgbClr val="D9D9D9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1" autoAdjust="0"/>
    <p:restoredTop sz="92620" autoAdjust="0"/>
  </p:normalViewPr>
  <p:slideViewPr>
    <p:cSldViewPr snapToGrid="0">
      <p:cViewPr varScale="1">
        <p:scale>
          <a:sx n="100" d="100"/>
          <a:sy n="100" d="100"/>
        </p:scale>
        <p:origin x="1344" y="78"/>
      </p:cViewPr>
      <p:guideLst>
        <p:guide orient="horz" pos="2183"/>
        <p:guide pos="3840"/>
        <p:guide orient="horz" pos="1094"/>
        <p:guide orient="horz" pos="3385"/>
        <p:guide pos="506"/>
        <p:guide pos="717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on Young Lee" userId="9c2bf77b41f9f2c0" providerId="LiveId" clId="{65AA0EF9-C394-44A0-A912-0D783AAA4441}"/>
    <pc:docChg chg="custSel modSld">
      <pc:chgData name="Joon Young Lee" userId="9c2bf77b41f9f2c0" providerId="LiveId" clId="{65AA0EF9-C394-44A0-A912-0D783AAA4441}" dt="2024-07-29T18:11:53.901" v="75" actId="478"/>
      <pc:docMkLst>
        <pc:docMk/>
      </pc:docMkLst>
      <pc:sldChg chg="addSp delSp modSp mod">
        <pc:chgData name="Joon Young Lee" userId="9c2bf77b41f9f2c0" providerId="LiveId" clId="{65AA0EF9-C394-44A0-A912-0D783AAA4441}" dt="2024-07-29T18:11:53.901" v="75" actId="478"/>
        <pc:sldMkLst>
          <pc:docMk/>
          <pc:sldMk cId="2404001540" sldId="288"/>
        </pc:sldMkLst>
        <pc:graphicFrameChg chg="add del mod">
          <ac:chgData name="Joon Young Lee" userId="9c2bf77b41f9f2c0" providerId="LiveId" clId="{65AA0EF9-C394-44A0-A912-0D783AAA4441}" dt="2024-07-29T18:11:53.901" v="75" actId="478"/>
          <ac:graphicFrameMkLst>
            <pc:docMk/>
            <pc:sldMk cId="2404001540" sldId="288"/>
            <ac:graphicFrameMk id="2" creationId="{216E57EA-CCC3-7222-EFBC-B94BEE1B47A6}"/>
          </ac:graphicFrameMkLst>
        </pc:graphicFrameChg>
      </pc:sldChg>
    </pc:docChg>
  </pc:docChgLst>
  <pc:docChgLst>
    <pc:chgData name="Joon Young Lee" userId="9c2bf77b41f9f2c0" providerId="LiveId" clId="{48461F19-FF72-4CDC-8E0A-5A037974B6F6}"/>
    <pc:docChg chg="undo redo custSel delSld modSld">
      <pc:chgData name="Joon Young Lee" userId="9c2bf77b41f9f2c0" providerId="LiveId" clId="{48461F19-FF72-4CDC-8E0A-5A037974B6F6}" dt="2024-08-07T07:51:41.835" v="928" actId="20577"/>
      <pc:docMkLst>
        <pc:docMk/>
      </pc:docMkLst>
      <pc:sldChg chg="del">
        <pc:chgData name="Joon Young Lee" userId="9c2bf77b41f9f2c0" providerId="LiveId" clId="{48461F19-FF72-4CDC-8E0A-5A037974B6F6}" dt="2024-08-02T12:33:40.629" v="0" actId="2696"/>
        <pc:sldMkLst>
          <pc:docMk/>
          <pc:sldMk cId="1751509452" sldId="273"/>
        </pc:sldMkLst>
      </pc:sldChg>
      <pc:sldChg chg="addSp delSp modSp mod">
        <pc:chgData name="Joon Young Lee" userId="9c2bf77b41f9f2c0" providerId="LiveId" clId="{48461F19-FF72-4CDC-8E0A-5A037974B6F6}" dt="2024-08-07T07:50:31.237" v="876" actId="14100"/>
        <pc:sldMkLst>
          <pc:docMk/>
          <pc:sldMk cId="3928986396" sldId="280"/>
        </pc:sldMkLst>
        <pc:spChg chg="add mod">
          <ac:chgData name="Joon Young Lee" userId="9c2bf77b41f9f2c0" providerId="LiveId" clId="{48461F19-FF72-4CDC-8E0A-5A037974B6F6}" dt="2024-08-07T02:13:30.364" v="229" actId="571"/>
          <ac:spMkLst>
            <pc:docMk/>
            <pc:sldMk cId="3928986396" sldId="280"/>
            <ac:spMk id="4" creationId="{5F98B835-A58A-92E0-D511-69FEB5904602}"/>
          </ac:spMkLst>
        </pc:spChg>
        <pc:spChg chg="add mod">
          <ac:chgData name="Joon Young Lee" userId="9c2bf77b41f9f2c0" providerId="LiveId" clId="{48461F19-FF72-4CDC-8E0A-5A037974B6F6}" dt="2024-08-07T02:13:30.364" v="229" actId="571"/>
          <ac:spMkLst>
            <pc:docMk/>
            <pc:sldMk cId="3928986396" sldId="280"/>
            <ac:spMk id="6" creationId="{27AB5CA2-F367-B2CF-8D54-7046E3D4E8B2}"/>
          </ac:spMkLst>
        </pc:spChg>
        <pc:spChg chg="add mod">
          <ac:chgData name="Joon Young Lee" userId="9c2bf77b41f9f2c0" providerId="LiveId" clId="{48461F19-FF72-4CDC-8E0A-5A037974B6F6}" dt="2024-08-07T02:13:30.364" v="229" actId="571"/>
          <ac:spMkLst>
            <pc:docMk/>
            <pc:sldMk cId="3928986396" sldId="280"/>
            <ac:spMk id="7" creationId="{7AAB1667-DCF7-6C61-28B2-F2C61DFBFF98}"/>
          </ac:spMkLst>
        </pc:spChg>
        <pc:spChg chg="del">
          <ac:chgData name="Joon Young Lee" userId="9c2bf77b41f9f2c0" providerId="LiveId" clId="{48461F19-FF72-4CDC-8E0A-5A037974B6F6}" dt="2024-08-07T02:08:25.051" v="106" actId="478"/>
          <ac:spMkLst>
            <pc:docMk/>
            <pc:sldMk cId="3928986396" sldId="280"/>
            <ac:spMk id="36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2:07:29.008" v="97"/>
          <ac:spMkLst>
            <pc:docMk/>
            <pc:sldMk cId="3928986396" sldId="280"/>
            <ac:spMk id="38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2:07:35.501" v="98"/>
          <ac:spMkLst>
            <pc:docMk/>
            <pc:sldMk cId="3928986396" sldId="280"/>
            <ac:spMk id="40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5:07:43.364" v="742" actId="20577"/>
          <ac:spMkLst>
            <pc:docMk/>
            <pc:sldMk cId="3928986396" sldId="280"/>
            <ac:spMk id="45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13:30.364" v="229" actId="571"/>
          <ac:spMkLst>
            <pc:docMk/>
            <pc:sldMk cId="3928986396" sldId="280"/>
            <ac:spMk id="54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13:30.364" v="229" actId="571"/>
          <ac:spMkLst>
            <pc:docMk/>
            <pc:sldMk cId="3928986396" sldId="280"/>
            <ac:spMk id="55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07:41.009" v="99"/>
          <ac:spMkLst>
            <pc:docMk/>
            <pc:sldMk cId="3928986396" sldId="280"/>
            <ac:spMk id="56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7:50:19.651" v="873" actId="20577"/>
          <ac:spMkLst>
            <pc:docMk/>
            <pc:sldMk cId="3928986396" sldId="280"/>
            <ac:spMk id="57" creationId="{9CF5A760-5F3B-3518-6A3B-983C1AA37B39}"/>
          </ac:spMkLst>
        </pc:spChg>
        <pc:spChg chg="del mod">
          <ac:chgData name="Joon Young Lee" userId="9c2bf77b41f9f2c0" providerId="LiveId" clId="{48461F19-FF72-4CDC-8E0A-5A037974B6F6}" dt="2024-08-07T02:13:13.525" v="228" actId="478"/>
          <ac:spMkLst>
            <pc:docMk/>
            <pc:sldMk cId="3928986396" sldId="280"/>
            <ac:spMk id="58" creationId="{00000000-0000-0000-0000-000000000000}"/>
          </ac:spMkLst>
        </pc:spChg>
        <pc:spChg chg="del">
          <ac:chgData name="Joon Young Lee" userId="9c2bf77b41f9f2c0" providerId="LiveId" clId="{48461F19-FF72-4CDC-8E0A-5A037974B6F6}" dt="2024-08-07T02:11:11.105" v="207" actId="478"/>
          <ac:spMkLst>
            <pc:docMk/>
            <pc:sldMk cId="3928986396" sldId="280"/>
            <ac:spMk id="60" creationId="{00000000-0000-0000-0000-000000000000}"/>
          </ac:spMkLst>
        </pc:spChg>
        <pc:spChg chg="del mod">
          <ac:chgData name="Joon Young Lee" userId="9c2bf77b41f9f2c0" providerId="LiveId" clId="{48461F19-FF72-4CDC-8E0A-5A037974B6F6}" dt="2024-08-07T02:12:00.672" v="217" actId="478"/>
          <ac:spMkLst>
            <pc:docMk/>
            <pc:sldMk cId="3928986396" sldId="280"/>
            <ac:spMk id="65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7:50:31.237" v="876" actId="14100"/>
          <ac:spMkLst>
            <pc:docMk/>
            <pc:sldMk cId="3928986396" sldId="280"/>
            <ac:spMk id="67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7:50:26.501" v="875" actId="14100"/>
          <ac:spMkLst>
            <pc:docMk/>
            <pc:sldMk cId="3928986396" sldId="280"/>
            <ac:spMk id="68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7:50:22.541" v="874" actId="14100"/>
          <ac:spMkLst>
            <pc:docMk/>
            <pc:sldMk cId="3928986396" sldId="280"/>
            <ac:spMk id="69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13:30.364" v="229" actId="571"/>
          <ac:spMkLst>
            <pc:docMk/>
            <pc:sldMk cId="3928986396" sldId="280"/>
            <ac:spMk id="75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13:30.364" v="229" actId="571"/>
          <ac:spMkLst>
            <pc:docMk/>
            <pc:sldMk cId="3928986396" sldId="280"/>
            <ac:spMk id="76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13:30.364" v="229" actId="571"/>
          <ac:spMkLst>
            <pc:docMk/>
            <pc:sldMk cId="3928986396" sldId="280"/>
            <ac:spMk id="77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13:30.364" v="229" actId="571"/>
          <ac:spMkLst>
            <pc:docMk/>
            <pc:sldMk cId="3928986396" sldId="280"/>
            <ac:spMk id="78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13:30.364" v="229" actId="571"/>
          <ac:spMkLst>
            <pc:docMk/>
            <pc:sldMk cId="3928986396" sldId="280"/>
            <ac:spMk id="79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13:30.364" v="229" actId="571"/>
          <ac:spMkLst>
            <pc:docMk/>
            <pc:sldMk cId="3928986396" sldId="280"/>
            <ac:spMk id="80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13:30.364" v="229" actId="571"/>
          <ac:spMkLst>
            <pc:docMk/>
            <pc:sldMk cId="3928986396" sldId="280"/>
            <ac:spMk id="81" creationId="{00000000-0000-0000-0000-000000000000}"/>
          </ac:spMkLst>
        </pc:spChg>
        <pc:spChg chg="del mod">
          <ac:chgData name="Joon Young Lee" userId="9c2bf77b41f9f2c0" providerId="LiveId" clId="{48461F19-FF72-4CDC-8E0A-5A037974B6F6}" dt="2024-08-07T02:11:59.078" v="215" actId="478"/>
          <ac:spMkLst>
            <pc:docMk/>
            <pc:sldMk cId="3928986396" sldId="280"/>
            <ac:spMk id="82" creationId="{00000000-0000-0000-0000-000000000000}"/>
          </ac:spMkLst>
        </pc:spChg>
        <pc:spChg chg="del">
          <ac:chgData name="Joon Young Lee" userId="9c2bf77b41f9f2c0" providerId="LiveId" clId="{48461F19-FF72-4CDC-8E0A-5A037974B6F6}" dt="2024-08-07T02:09:25.741" v="203" actId="478"/>
          <ac:spMkLst>
            <pc:docMk/>
            <pc:sldMk cId="3928986396" sldId="280"/>
            <ac:spMk id="83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13:30.364" v="229" actId="571"/>
          <ac:spMkLst>
            <pc:docMk/>
            <pc:sldMk cId="3928986396" sldId="280"/>
            <ac:spMk id="84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7:49:19.900" v="798"/>
          <ac:spMkLst>
            <pc:docMk/>
            <pc:sldMk cId="3928986396" sldId="280"/>
            <ac:spMk id="86" creationId="{9CF5A760-5F3B-3518-6A3B-983C1AA37B39}"/>
          </ac:spMkLst>
        </pc:spChg>
        <pc:spChg chg="del">
          <ac:chgData name="Joon Young Lee" userId="9c2bf77b41f9f2c0" providerId="LiveId" clId="{48461F19-FF72-4CDC-8E0A-5A037974B6F6}" dt="2024-08-07T02:09:12.163" v="201" actId="478"/>
          <ac:spMkLst>
            <pc:docMk/>
            <pc:sldMk cId="3928986396" sldId="280"/>
            <ac:spMk id="87" creationId="{00000000-0000-0000-0000-000000000000}"/>
          </ac:spMkLst>
        </pc:spChg>
        <pc:spChg chg="del">
          <ac:chgData name="Joon Young Lee" userId="9c2bf77b41f9f2c0" providerId="LiveId" clId="{48461F19-FF72-4CDC-8E0A-5A037974B6F6}" dt="2024-08-07T02:09:10.757" v="200" actId="478"/>
          <ac:spMkLst>
            <pc:docMk/>
            <pc:sldMk cId="3928986396" sldId="280"/>
            <ac:spMk id="93" creationId="{00000000-0000-0000-0000-000000000000}"/>
          </ac:spMkLst>
        </pc:spChg>
        <pc:spChg chg="del mod">
          <ac:chgData name="Joon Young Lee" userId="9c2bf77b41f9f2c0" providerId="LiveId" clId="{48461F19-FF72-4CDC-8E0A-5A037974B6F6}" dt="2024-08-07T02:11:43.416" v="212" actId="478"/>
          <ac:spMkLst>
            <pc:docMk/>
            <pc:sldMk cId="3928986396" sldId="280"/>
            <ac:spMk id="94" creationId="{00000000-0000-0000-0000-000000000000}"/>
          </ac:spMkLst>
        </pc:spChg>
        <pc:spChg chg="del mod">
          <ac:chgData name="Joon Young Lee" userId="9c2bf77b41f9f2c0" providerId="LiveId" clId="{48461F19-FF72-4CDC-8E0A-5A037974B6F6}" dt="2024-08-07T02:11:56.678" v="214" actId="478"/>
          <ac:spMkLst>
            <pc:docMk/>
            <pc:sldMk cId="3928986396" sldId="280"/>
            <ac:spMk id="95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13:30.364" v="229" actId="571"/>
          <ac:spMkLst>
            <pc:docMk/>
            <pc:sldMk cId="3928986396" sldId="280"/>
            <ac:spMk id="96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13:30.364" v="229" actId="571"/>
          <ac:spMkLst>
            <pc:docMk/>
            <pc:sldMk cId="3928986396" sldId="280"/>
            <ac:spMk id="97" creationId="{00000000-0000-0000-0000-000000000000}"/>
          </ac:spMkLst>
        </pc:spChg>
        <pc:spChg chg="mod ord">
          <ac:chgData name="Joon Young Lee" userId="9c2bf77b41f9f2c0" providerId="LiveId" clId="{48461F19-FF72-4CDC-8E0A-5A037974B6F6}" dt="2024-08-07T02:13:30.364" v="229" actId="571"/>
          <ac:spMkLst>
            <pc:docMk/>
            <pc:sldMk cId="3928986396" sldId="280"/>
            <ac:spMk id="99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13:30.364" v="229" actId="571"/>
          <ac:spMkLst>
            <pc:docMk/>
            <pc:sldMk cId="3928986396" sldId="280"/>
            <ac:spMk id="100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13:30.364" v="229" actId="571"/>
          <ac:spMkLst>
            <pc:docMk/>
            <pc:sldMk cId="3928986396" sldId="280"/>
            <ac:spMk id="101" creationId="{00000000-0000-0000-0000-000000000000}"/>
          </ac:spMkLst>
        </pc:spChg>
        <pc:grpChg chg="mod ord">
          <ac:chgData name="Joon Young Lee" userId="9c2bf77b41f9f2c0" providerId="LiveId" clId="{48461F19-FF72-4CDC-8E0A-5A037974B6F6}" dt="2024-08-07T02:13:34.349" v="230" actId="167"/>
          <ac:grpSpMkLst>
            <pc:docMk/>
            <pc:sldMk cId="3928986396" sldId="280"/>
            <ac:grpSpMk id="46" creationId="{00000000-0000-0000-0000-000000000000}"/>
          </ac:grpSpMkLst>
        </pc:grpChg>
        <pc:grpChg chg="del">
          <ac:chgData name="Joon Young Lee" userId="9c2bf77b41f9f2c0" providerId="LiveId" clId="{48461F19-FF72-4CDC-8E0A-5A037974B6F6}" dt="2024-08-07T02:10:59.063" v="205" actId="478"/>
          <ac:grpSpMkLst>
            <pc:docMk/>
            <pc:sldMk cId="3928986396" sldId="280"/>
            <ac:grpSpMk id="102" creationId="{00000000-0000-0000-0000-000000000000}"/>
          </ac:grpSpMkLst>
        </pc:grpChg>
        <pc:graphicFrameChg chg="add mod">
          <ac:chgData name="Joon Young Lee" userId="9c2bf77b41f9f2c0" providerId="LiveId" clId="{48461F19-FF72-4CDC-8E0A-5A037974B6F6}" dt="2024-08-07T02:13:06.072" v="227" actId="167"/>
          <ac:graphicFrameMkLst>
            <pc:docMk/>
            <pc:sldMk cId="3928986396" sldId="280"/>
            <ac:graphicFrameMk id="3" creationId="{9D2D64A8-9385-5516-5123-DA1602CB6847}"/>
          </ac:graphicFrameMkLst>
        </pc:graphicFrameChg>
        <pc:graphicFrameChg chg="del">
          <ac:chgData name="Joon Young Lee" userId="9c2bf77b41f9f2c0" providerId="LiveId" clId="{48461F19-FF72-4CDC-8E0A-5A037974B6F6}" dt="2024-08-07T02:07:50.015" v="101" actId="478"/>
          <ac:graphicFrameMkLst>
            <pc:docMk/>
            <pc:sldMk cId="3928986396" sldId="280"/>
            <ac:graphicFrameMk id="5" creationId="{00000000-0000-0000-0000-000000000000}"/>
          </ac:graphicFrameMkLst>
        </pc:graphicFrameChg>
        <pc:graphicFrameChg chg="del mod">
          <ac:chgData name="Joon Young Lee" userId="9c2bf77b41f9f2c0" providerId="LiveId" clId="{48461F19-FF72-4CDC-8E0A-5A037974B6F6}" dt="2024-08-07T05:13:21.710" v="751" actId="478"/>
          <ac:graphicFrameMkLst>
            <pc:docMk/>
            <pc:sldMk cId="3928986396" sldId="280"/>
            <ac:graphicFrameMk id="8" creationId="{922ABEDF-C323-9858-7754-A06AB7FAE7FB}"/>
          </ac:graphicFrameMkLst>
        </pc:graphicFrameChg>
      </pc:sldChg>
      <pc:sldChg chg="addSp delSp modSp mod">
        <pc:chgData name="Joon Young Lee" userId="9c2bf77b41f9f2c0" providerId="LiveId" clId="{48461F19-FF72-4CDC-8E0A-5A037974B6F6}" dt="2024-08-07T05:07:39.311" v="741" actId="20577"/>
        <pc:sldMkLst>
          <pc:docMk/>
          <pc:sldMk cId="1143934304" sldId="281"/>
        </pc:sldMkLst>
        <pc:spChg chg="mod">
          <ac:chgData name="Joon Young Lee" userId="9c2bf77b41f9f2c0" providerId="LiveId" clId="{48461F19-FF72-4CDC-8E0A-5A037974B6F6}" dt="2024-08-07T02:33:26.429" v="268"/>
          <ac:spMkLst>
            <pc:docMk/>
            <pc:sldMk cId="1143934304" sldId="281"/>
            <ac:spMk id="5" creationId="{E6A6CABE-D347-9440-8039-54648120EBEC}"/>
          </ac:spMkLst>
        </pc:spChg>
        <pc:spChg chg="mod">
          <ac:chgData name="Joon Young Lee" userId="9c2bf77b41f9f2c0" providerId="LiveId" clId="{48461F19-FF72-4CDC-8E0A-5A037974B6F6}" dt="2024-08-07T02:33:26.429" v="268"/>
          <ac:spMkLst>
            <pc:docMk/>
            <pc:sldMk cId="1143934304" sldId="281"/>
            <ac:spMk id="6" creationId="{C54258AE-2E6C-F7F0-36C4-4F1AC726212A}"/>
          </ac:spMkLst>
        </pc:spChg>
        <pc:spChg chg="mod">
          <ac:chgData name="Joon Young Lee" userId="9c2bf77b41f9f2c0" providerId="LiveId" clId="{48461F19-FF72-4CDC-8E0A-5A037974B6F6}" dt="2024-08-07T02:33:26.429" v="268"/>
          <ac:spMkLst>
            <pc:docMk/>
            <pc:sldMk cId="1143934304" sldId="281"/>
            <ac:spMk id="7" creationId="{207DA45B-AE54-29CF-BEAF-A1BF5E99FD6F}"/>
          </ac:spMkLst>
        </pc:spChg>
        <pc:spChg chg="mod">
          <ac:chgData name="Joon Young Lee" userId="9c2bf77b41f9f2c0" providerId="LiveId" clId="{48461F19-FF72-4CDC-8E0A-5A037974B6F6}" dt="2024-08-07T02:33:26.429" v="268"/>
          <ac:spMkLst>
            <pc:docMk/>
            <pc:sldMk cId="1143934304" sldId="281"/>
            <ac:spMk id="8" creationId="{1AA95495-5FC7-97F8-4BB9-A9E1190E1FBE}"/>
          </ac:spMkLst>
        </pc:spChg>
        <pc:spChg chg="mod">
          <ac:chgData name="Joon Young Lee" userId="9c2bf77b41f9f2c0" providerId="LiveId" clId="{48461F19-FF72-4CDC-8E0A-5A037974B6F6}" dt="2024-08-07T02:33:26.429" v="268"/>
          <ac:spMkLst>
            <pc:docMk/>
            <pc:sldMk cId="1143934304" sldId="281"/>
            <ac:spMk id="10" creationId="{58AB54C2-0211-2CA8-1294-F7AA4B851038}"/>
          </ac:spMkLst>
        </pc:spChg>
        <pc:spChg chg="mod">
          <ac:chgData name="Joon Young Lee" userId="9c2bf77b41f9f2c0" providerId="LiveId" clId="{48461F19-FF72-4CDC-8E0A-5A037974B6F6}" dt="2024-08-07T02:33:26.429" v="268"/>
          <ac:spMkLst>
            <pc:docMk/>
            <pc:sldMk cId="1143934304" sldId="281"/>
            <ac:spMk id="11" creationId="{A371B924-45C4-4F76-77AD-E9528E6FB669}"/>
          </ac:spMkLst>
        </pc:spChg>
        <pc:spChg chg="mod">
          <ac:chgData name="Joon Young Lee" userId="9c2bf77b41f9f2c0" providerId="LiveId" clId="{48461F19-FF72-4CDC-8E0A-5A037974B6F6}" dt="2024-08-07T02:33:26.429" v="268"/>
          <ac:spMkLst>
            <pc:docMk/>
            <pc:sldMk cId="1143934304" sldId="281"/>
            <ac:spMk id="12" creationId="{4175AB11-F881-C425-25B3-BBE8471C6705}"/>
          </ac:spMkLst>
        </pc:spChg>
        <pc:spChg chg="mod">
          <ac:chgData name="Joon Young Lee" userId="9c2bf77b41f9f2c0" providerId="LiveId" clId="{48461F19-FF72-4CDC-8E0A-5A037974B6F6}" dt="2024-08-07T02:33:26.429" v="268"/>
          <ac:spMkLst>
            <pc:docMk/>
            <pc:sldMk cId="1143934304" sldId="281"/>
            <ac:spMk id="13" creationId="{243CAB16-4F9E-2A29-9283-7338F0CB4835}"/>
          </ac:spMkLst>
        </pc:spChg>
        <pc:spChg chg="mod">
          <ac:chgData name="Joon Young Lee" userId="9c2bf77b41f9f2c0" providerId="LiveId" clId="{48461F19-FF72-4CDC-8E0A-5A037974B6F6}" dt="2024-08-07T02:33:26.429" v="268"/>
          <ac:spMkLst>
            <pc:docMk/>
            <pc:sldMk cId="1143934304" sldId="281"/>
            <ac:spMk id="14" creationId="{977B096D-3F8F-A373-DD02-E7076A425FE4}"/>
          </ac:spMkLst>
        </pc:spChg>
        <pc:spChg chg="mod">
          <ac:chgData name="Joon Young Lee" userId="9c2bf77b41f9f2c0" providerId="LiveId" clId="{48461F19-FF72-4CDC-8E0A-5A037974B6F6}" dt="2024-08-07T02:33:26.429" v="268"/>
          <ac:spMkLst>
            <pc:docMk/>
            <pc:sldMk cId="1143934304" sldId="281"/>
            <ac:spMk id="15" creationId="{6ADA813A-D74A-94B6-D121-CB0EAD5FC32C}"/>
          </ac:spMkLst>
        </pc:spChg>
        <pc:spChg chg="mod">
          <ac:chgData name="Joon Young Lee" userId="9c2bf77b41f9f2c0" providerId="LiveId" clId="{48461F19-FF72-4CDC-8E0A-5A037974B6F6}" dt="2024-08-07T02:33:26.429" v="268"/>
          <ac:spMkLst>
            <pc:docMk/>
            <pc:sldMk cId="1143934304" sldId="281"/>
            <ac:spMk id="16" creationId="{91C3B52F-0627-1E48-C3FC-FA85CCF8F700}"/>
          </ac:spMkLst>
        </pc:spChg>
        <pc:spChg chg="mod">
          <ac:chgData name="Joon Young Lee" userId="9c2bf77b41f9f2c0" providerId="LiveId" clId="{48461F19-FF72-4CDC-8E0A-5A037974B6F6}" dt="2024-08-07T02:33:26.429" v="268"/>
          <ac:spMkLst>
            <pc:docMk/>
            <pc:sldMk cId="1143934304" sldId="281"/>
            <ac:spMk id="17" creationId="{550B1004-46E1-24E3-5B3A-9BB4ED5FDF5C}"/>
          </ac:spMkLst>
        </pc:spChg>
        <pc:spChg chg="mod">
          <ac:chgData name="Joon Young Lee" userId="9c2bf77b41f9f2c0" providerId="LiveId" clId="{48461F19-FF72-4CDC-8E0A-5A037974B6F6}" dt="2024-08-07T02:33:26.429" v="268"/>
          <ac:spMkLst>
            <pc:docMk/>
            <pc:sldMk cId="1143934304" sldId="281"/>
            <ac:spMk id="18" creationId="{9B79DB5C-81A2-EF77-FCDD-CA3BAF63BC70}"/>
          </ac:spMkLst>
        </pc:spChg>
        <pc:spChg chg="mod">
          <ac:chgData name="Joon Young Lee" userId="9c2bf77b41f9f2c0" providerId="LiveId" clId="{48461F19-FF72-4CDC-8E0A-5A037974B6F6}" dt="2024-08-07T02:33:26.429" v="268"/>
          <ac:spMkLst>
            <pc:docMk/>
            <pc:sldMk cId="1143934304" sldId="281"/>
            <ac:spMk id="19" creationId="{E2E7D19D-DB7D-0630-0459-83D88FE33F4B}"/>
          </ac:spMkLst>
        </pc:spChg>
        <pc:spChg chg="mod">
          <ac:chgData name="Joon Young Lee" userId="9c2bf77b41f9f2c0" providerId="LiveId" clId="{48461F19-FF72-4CDC-8E0A-5A037974B6F6}" dt="2024-08-07T02:33:26.429" v="268"/>
          <ac:spMkLst>
            <pc:docMk/>
            <pc:sldMk cId="1143934304" sldId="281"/>
            <ac:spMk id="20" creationId="{47DDB831-3D13-F859-AF3C-DF062CDD8C0E}"/>
          </ac:spMkLst>
        </pc:spChg>
        <pc:spChg chg="mod">
          <ac:chgData name="Joon Young Lee" userId="9c2bf77b41f9f2c0" providerId="LiveId" clId="{48461F19-FF72-4CDC-8E0A-5A037974B6F6}" dt="2024-08-07T02:33:26.429" v="268"/>
          <ac:spMkLst>
            <pc:docMk/>
            <pc:sldMk cId="1143934304" sldId="281"/>
            <ac:spMk id="21" creationId="{74BCFF7C-4A51-8126-D078-E96590497EE4}"/>
          </ac:spMkLst>
        </pc:spChg>
        <pc:spChg chg="mod">
          <ac:chgData name="Joon Young Lee" userId="9c2bf77b41f9f2c0" providerId="LiveId" clId="{48461F19-FF72-4CDC-8E0A-5A037974B6F6}" dt="2024-08-07T02:33:26.429" v="268"/>
          <ac:spMkLst>
            <pc:docMk/>
            <pc:sldMk cId="1143934304" sldId="281"/>
            <ac:spMk id="22" creationId="{688563AE-1FDE-062B-31B9-99D2D4DDCB25}"/>
          </ac:spMkLst>
        </pc:spChg>
        <pc:spChg chg="mod">
          <ac:chgData name="Joon Young Lee" userId="9c2bf77b41f9f2c0" providerId="LiveId" clId="{48461F19-FF72-4CDC-8E0A-5A037974B6F6}" dt="2024-08-07T02:33:26.429" v="268"/>
          <ac:spMkLst>
            <pc:docMk/>
            <pc:sldMk cId="1143934304" sldId="281"/>
            <ac:spMk id="23" creationId="{6463FBF7-2DC3-DFDA-9B08-8B275CF95491}"/>
          </ac:spMkLst>
        </pc:spChg>
        <pc:spChg chg="mod">
          <ac:chgData name="Joon Young Lee" userId="9c2bf77b41f9f2c0" providerId="LiveId" clId="{48461F19-FF72-4CDC-8E0A-5A037974B6F6}" dt="2024-08-07T05:07:39.311" v="741" actId="20577"/>
          <ac:spMkLst>
            <pc:docMk/>
            <pc:sldMk cId="1143934304" sldId="281"/>
            <ac:spMk id="45" creationId="{00000000-0000-0000-0000-000000000000}"/>
          </ac:spMkLst>
        </pc:spChg>
        <pc:spChg chg="del">
          <ac:chgData name="Joon Young Lee" userId="9c2bf77b41f9f2c0" providerId="LiveId" clId="{48461F19-FF72-4CDC-8E0A-5A037974B6F6}" dt="2024-08-07T02:32:57.408" v="263" actId="478"/>
          <ac:spMkLst>
            <pc:docMk/>
            <pc:sldMk cId="1143934304" sldId="281"/>
            <ac:spMk id="46" creationId="{00000000-0000-0000-0000-000000000000}"/>
          </ac:spMkLst>
        </pc:spChg>
        <pc:spChg chg="del">
          <ac:chgData name="Joon Young Lee" userId="9c2bf77b41f9f2c0" providerId="LiveId" clId="{48461F19-FF72-4CDC-8E0A-5A037974B6F6}" dt="2024-08-07T02:35:06.315" v="320" actId="478"/>
          <ac:spMkLst>
            <pc:docMk/>
            <pc:sldMk cId="1143934304" sldId="281"/>
            <ac:spMk id="52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2:32:55.268" v="262" actId="1076"/>
          <ac:spMkLst>
            <pc:docMk/>
            <pc:sldMk cId="1143934304" sldId="281"/>
            <ac:spMk id="54" creationId="{00000000-0000-0000-0000-000000000000}"/>
          </ac:spMkLst>
        </pc:spChg>
        <pc:spChg chg="del">
          <ac:chgData name="Joon Young Lee" userId="9c2bf77b41f9f2c0" providerId="LiveId" clId="{48461F19-FF72-4CDC-8E0A-5A037974B6F6}" dt="2024-08-07T02:32:57.408" v="263" actId="478"/>
          <ac:spMkLst>
            <pc:docMk/>
            <pc:sldMk cId="1143934304" sldId="281"/>
            <ac:spMk id="55" creationId="{00000000-0000-0000-0000-000000000000}"/>
          </ac:spMkLst>
        </pc:spChg>
        <pc:spChg chg="del">
          <ac:chgData name="Joon Young Lee" userId="9c2bf77b41f9f2c0" providerId="LiveId" clId="{48461F19-FF72-4CDC-8E0A-5A037974B6F6}" dt="2024-08-07T02:32:57.408" v="263" actId="478"/>
          <ac:spMkLst>
            <pc:docMk/>
            <pc:sldMk cId="1143934304" sldId="281"/>
            <ac:spMk id="57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34:46.791" v="319" actId="20577"/>
          <ac:spMkLst>
            <pc:docMk/>
            <pc:sldMk cId="1143934304" sldId="281"/>
            <ac:spMk id="76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2:36:06.806" v="347" actId="1035"/>
          <ac:spMkLst>
            <pc:docMk/>
            <pc:sldMk cId="1143934304" sldId="281"/>
            <ac:spMk id="77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36:06.806" v="347" actId="1035"/>
          <ac:spMkLst>
            <pc:docMk/>
            <pc:sldMk cId="1143934304" sldId="281"/>
            <ac:spMk id="78" creationId="{9CF5A760-5F3B-3518-6A3B-983C1AA37B39}"/>
          </ac:spMkLst>
        </pc:spChg>
        <pc:spChg chg="del">
          <ac:chgData name="Joon Young Lee" userId="9c2bf77b41f9f2c0" providerId="LiveId" clId="{48461F19-FF72-4CDC-8E0A-5A037974B6F6}" dt="2024-08-07T02:32:42.292" v="260" actId="478"/>
          <ac:spMkLst>
            <pc:docMk/>
            <pc:sldMk cId="1143934304" sldId="281"/>
            <ac:spMk id="81" creationId="{9CF5A760-5F3B-3518-6A3B-983C1AA37B39}"/>
          </ac:spMkLst>
        </pc:spChg>
        <pc:spChg chg="del">
          <ac:chgData name="Joon Young Lee" userId="9c2bf77b41f9f2c0" providerId="LiveId" clId="{48461F19-FF72-4CDC-8E0A-5A037974B6F6}" dt="2024-08-07T02:35:07.094" v="321" actId="478"/>
          <ac:spMkLst>
            <pc:docMk/>
            <pc:sldMk cId="1143934304" sldId="281"/>
            <ac:spMk id="92" creationId="{9CF5A760-5F3B-3518-6A3B-983C1AA37B39}"/>
          </ac:spMkLst>
        </pc:spChg>
        <pc:spChg chg="del">
          <ac:chgData name="Joon Young Lee" userId="9c2bf77b41f9f2c0" providerId="LiveId" clId="{48461F19-FF72-4CDC-8E0A-5A037974B6F6}" dt="2024-08-07T02:32:57.408" v="263" actId="478"/>
          <ac:spMkLst>
            <pc:docMk/>
            <pc:sldMk cId="1143934304" sldId="281"/>
            <ac:spMk id="98" creationId="{00000000-0000-0000-0000-000000000000}"/>
          </ac:spMkLst>
        </pc:spChg>
        <pc:spChg chg="del">
          <ac:chgData name="Joon Young Lee" userId="9c2bf77b41f9f2c0" providerId="LiveId" clId="{48461F19-FF72-4CDC-8E0A-5A037974B6F6}" dt="2024-08-07T02:32:57.408" v="263" actId="478"/>
          <ac:spMkLst>
            <pc:docMk/>
            <pc:sldMk cId="1143934304" sldId="281"/>
            <ac:spMk id="119" creationId="{00000000-0000-0000-0000-000000000000}"/>
          </ac:spMkLst>
        </pc:spChg>
        <pc:spChg chg="del">
          <ac:chgData name="Joon Young Lee" userId="9c2bf77b41f9f2c0" providerId="LiveId" clId="{48461F19-FF72-4CDC-8E0A-5A037974B6F6}" dt="2024-08-07T02:32:57.408" v="263" actId="478"/>
          <ac:spMkLst>
            <pc:docMk/>
            <pc:sldMk cId="1143934304" sldId="281"/>
            <ac:spMk id="121" creationId="{00000000-0000-0000-0000-000000000000}"/>
          </ac:spMkLst>
        </pc:spChg>
        <pc:spChg chg="del">
          <ac:chgData name="Joon Young Lee" userId="9c2bf77b41f9f2c0" providerId="LiveId" clId="{48461F19-FF72-4CDC-8E0A-5A037974B6F6}" dt="2024-08-07T02:32:57.408" v="263" actId="478"/>
          <ac:spMkLst>
            <pc:docMk/>
            <pc:sldMk cId="1143934304" sldId="281"/>
            <ac:spMk id="124" creationId="{00000000-0000-0000-0000-000000000000}"/>
          </ac:spMkLst>
        </pc:spChg>
        <pc:spChg chg="del">
          <ac:chgData name="Joon Young Lee" userId="9c2bf77b41f9f2c0" providerId="LiveId" clId="{48461F19-FF72-4CDC-8E0A-5A037974B6F6}" dt="2024-08-07T02:32:57.408" v="263" actId="478"/>
          <ac:spMkLst>
            <pc:docMk/>
            <pc:sldMk cId="1143934304" sldId="281"/>
            <ac:spMk id="127" creationId="{00000000-0000-0000-0000-000000000000}"/>
          </ac:spMkLst>
        </pc:spChg>
        <pc:grpChg chg="del">
          <ac:chgData name="Joon Young Lee" userId="9c2bf77b41f9f2c0" providerId="LiveId" clId="{48461F19-FF72-4CDC-8E0A-5A037974B6F6}" dt="2024-08-07T02:33:01.756" v="264" actId="478"/>
          <ac:grpSpMkLst>
            <pc:docMk/>
            <pc:sldMk cId="1143934304" sldId="281"/>
            <ac:grpSpMk id="2" creationId="{00000000-0000-0000-0000-000000000000}"/>
          </ac:grpSpMkLst>
        </pc:grpChg>
        <pc:grpChg chg="add mod ord">
          <ac:chgData name="Joon Young Lee" userId="9c2bf77b41f9f2c0" providerId="LiveId" clId="{48461F19-FF72-4CDC-8E0A-5A037974B6F6}" dt="2024-08-07T02:35:57.229" v="336" actId="167"/>
          <ac:grpSpMkLst>
            <pc:docMk/>
            <pc:sldMk cId="1143934304" sldId="281"/>
            <ac:grpSpMk id="4" creationId="{9CD4CD0E-FE55-D4A4-FD6D-5EA72C98FA55}"/>
          </ac:grpSpMkLst>
        </pc:grpChg>
        <pc:graphicFrameChg chg="add mod">
          <ac:chgData name="Joon Young Lee" userId="9c2bf77b41f9f2c0" providerId="LiveId" clId="{48461F19-FF72-4CDC-8E0A-5A037974B6F6}" dt="2024-08-07T02:34:17.722" v="275" actId="167"/>
          <ac:graphicFrameMkLst>
            <pc:docMk/>
            <pc:sldMk cId="1143934304" sldId="281"/>
            <ac:graphicFrameMk id="3" creationId="{6707063E-F71C-45D0-AE0F-8B8D13FF65A8}"/>
          </ac:graphicFrameMkLst>
        </pc:graphicFrameChg>
        <pc:graphicFrameChg chg="del">
          <ac:chgData name="Joon Young Lee" userId="9c2bf77b41f9f2c0" providerId="LiveId" clId="{48461F19-FF72-4CDC-8E0A-5A037974B6F6}" dt="2024-08-07T02:32:45.030" v="261" actId="478"/>
          <ac:graphicFrameMkLst>
            <pc:docMk/>
            <pc:sldMk cId="1143934304" sldId="281"/>
            <ac:graphicFrameMk id="9" creationId="{00000000-0000-0000-0000-000000000000}"/>
          </ac:graphicFrameMkLst>
        </pc:graphicFrameChg>
        <pc:graphicFrameChg chg="add mod modGraphic">
          <ac:chgData name="Joon Young Lee" userId="9c2bf77b41f9f2c0" providerId="LiveId" clId="{48461F19-FF72-4CDC-8E0A-5A037974B6F6}" dt="2024-08-07T02:35:46.149" v="335" actId="207"/>
          <ac:graphicFrameMkLst>
            <pc:docMk/>
            <pc:sldMk cId="1143934304" sldId="281"/>
            <ac:graphicFrameMk id="25" creationId="{4231EB98-245D-4892-77EB-9107BB4C48C9}"/>
          </ac:graphicFrameMkLst>
        </pc:graphicFrameChg>
        <pc:cxnChg chg="add del mod ord">
          <ac:chgData name="Joon Young Lee" userId="9c2bf77b41f9f2c0" providerId="LiveId" clId="{48461F19-FF72-4CDC-8E0A-5A037974B6F6}" dt="2024-08-07T02:34:02.053" v="271" actId="478"/>
          <ac:cxnSpMkLst>
            <pc:docMk/>
            <pc:sldMk cId="1143934304" sldId="281"/>
            <ac:cxnSpMk id="24" creationId="{5AFC558D-74EC-4FA4-26BD-A1D9C08EA566}"/>
          </ac:cxnSpMkLst>
        </pc:cxnChg>
      </pc:sldChg>
      <pc:sldChg chg="addSp delSp modSp mod">
        <pc:chgData name="Joon Young Lee" userId="9c2bf77b41f9f2c0" providerId="LiveId" clId="{48461F19-FF72-4CDC-8E0A-5A037974B6F6}" dt="2024-08-07T07:50:56.693" v="895" actId="1076"/>
        <pc:sldMkLst>
          <pc:docMk/>
          <pc:sldMk cId="844306433" sldId="282"/>
        </pc:sldMkLst>
        <pc:spChg chg="add mod">
          <ac:chgData name="Joon Young Lee" userId="9c2bf77b41f9f2c0" providerId="LiveId" clId="{48461F19-FF72-4CDC-8E0A-5A037974B6F6}" dt="2024-08-07T04:58:27.937" v="654" actId="1076"/>
          <ac:spMkLst>
            <pc:docMk/>
            <pc:sldMk cId="844306433" sldId="282"/>
            <ac:spMk id="10" creationId="{4CEA4F1A-DA4D-576E-C10C-0B0D8BB2B8EF}"/>
          </ac:spMkLst>
        </pc:spChg>
        <pc:spChg chg="add mod">
          <ac:chgData name="Joon Young Lee" userId="9c2bf77b41f9f2c0" providerId="LiveId" clId="{48461F19-FF72-4CDC-8E0A-5A037974B6F6}" dt="2024-08-07T04:58:19.677" v="652" actId="571"/>
          <ac:spMkLst>
            <pc:docMk/>
            <pc:sldMk cId="844306433" sldId="282"/>
            <ac:spMk id="12" creationId="{ED2CEBFC-506E-0022-3A5E-301D93B2E87E}"/>
          </ac:spMkLst>
        </pc:spChg>
        <pc:spChg chg="add mod">
          <ac:chgData name="Joon Young Lee" userId="9c2bf77b41f9f2c0" providerId="LiveId" clId="{48461F19-FF72-4CDC-8E0A-5A037974B6F6}" dt="2024-08-07T04:58:34.377" v="656" actId="14100"/>
          <ac:spMkLst>
            <pc:docMk/>
            <pc:sldMk cId="844306433" sldId="282"/>
            <ac:spMk id="13" creationId="{5E889DC6-12C9-070A-E18E-6C5DCA9EBE08}"/>
          </ac:spMkLst>
        </pc:spChg>
        <pc:spChg chg="add del">
          <ac:chgData name="Joon Young Lee" userId="9c2bf77b41f9f2c0" providerId="LiveId" clId="{48461F19-FF72-4CDC-8E0A-5A037974B6F6}" dt="2024-08-07T02:38:03.954" v="378" actId="478"/>
          <ac:spMkLst>
            <pc:docMk/>
            <pc:sldMk cId="844306433" sldId="282"/>
            <ac:spMk id="16" creationId="{9CF5A760-5F3B-3518-6A3B-983C1AA37B39}"/>
          </ac:spMkLst>
        </pc:spChg>
        <pc:spChg chg="del mod">
          <ac:chgData name="Joon Young Lee" userId="9c2bf77b41f9f2c0" providerId="LiveId" clId="{48461F19-FF72-4CDC-8E0A-5A037974B6F6}" dt="2024-08-07T02:37:05.131" v="355" actId="478"/>
          <ac:spMkLst>
            <pc:docMk/>
            <pc:sldMk cId="844306433" sldId="282"/>
            <ac:spMk id="20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2:39:00.141" v="447" actId="1076"/>
          <ac:spMkLst>
            <pc:docMk/>
            <pc:sldMk cId="844306433" sldId="282"/>
            <ac:spMk id="22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7:50:56.693" v="895" actId="1076"/>
          <ac:spMkLst>
            <pc:docMk/>
            <pc:sldMk cId="844306433" sldId="282"/>
            <ac:spMk id="23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4:58:08.724" v="648" actId="207"/>
          <ac:spMkLst>
            <pc:docMk/>
            <pc:sldMk cId="844306433" sldId="282"/>
            <ac:spMk id="25" creationId="{9CF5A760-5F3B-3518-6A3B-983C1AA37B39}"/>
          </ac:spMkLst>
        </pc:spChg>
        <pc:spChg chg="add del mod">
          <ac:chgData name="Joon Young Lee" userId="9c2bf77b41f9f2c0" providerId="LiveId" clId="{48461F19-FF72-4CDC-8E0A-5A037974B6F6}" dt="2024-08-07T02:38:06.603" v="380" actId="20577"/>
          <ac:spMkLst>
            <pc:docMk/>
            <pc:sldMk cId="844306433" sldId="282"/>
            <ac:spMk id="98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4:59:23.897" v="716" actId="1037"/>
          <ac:spMkLst>
            <pc:docMk/>
            <pc:sldMk cId="844306433" sldId="282"/>
            <ac:spMk id="99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4:59:21.628" v="703" actId="1038"/>
          <ac:spMkLst>
            <pc:docMk/>
            <pc:sldMk cId="844306433" sldId="282"/>
            <ac:spMk id="100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4:59:15.024" v="687" actId="1038"/>
          <ac:spMkLst>
            <pc:docMk/>
            <pc:sldMk cId="844306433" sldId="282"/>
            <ac:spMk id="101" creationId="{9CF5A760-5F3B-3518-6A3B-983C1AA37B39}"/>
          </ac:spMkLst>
        </pc:spChg>
        <pc:graphicFrameChg chg="add mod modGraphic">
          <ac:chgData name="Joon Young Lee" userId="9c2bf77b41f9f2c0" providerId="LiveId" clId="{48461F19-FF72-4CDC-8E0A-5A037974B6F6}" dt="2024-08-07T02:37:39.054" v="366" actId="207"/>
          <ac:graphicFrameMkLst>
            <pc:docMk/>
            <pc:sldMk cId="844306433" sldId="282"/>
            <ac:graphicFrameMk id="2" creationId="{20434D74-D7D2-2135-F306-4A1F594A1EB9}"/>
          </ac:graphicFrameMkLst>
        </pc:graphicFrameChg>
        <pc:graphicFrameChg chg="add mod">
          <ac:chgData name="Joon Young Lee" userId="9c2bf77b41f9f2c0" providerId="LiveId" clId="{48461F19-FF72-4CDC-8E0A-5A037974B6F6}" dt="2024-08-07T02:38:02.391" v="375"/>
          <ac:graphicFrameMkLst>
            <pc:docMk/>
            <pc:sldMk cId="844306433" sldId="282"/>
            <ac:graphicFrameMk id="3" creationId="{87F7ED87-D7E0-5090-9EA8-08339EDE613B}"/>
          </ac:graphicFrameMkLst>
        </pc:graphicFrameChg>
        <pc:graphicFrameChg chg="add del">
          <ac:chgData name="Joon Young Lee" userId="9c2bf77b41f9f2c0" providerId="LiveId" clId="{48461F19-FF72-4CDC-8E0A-5A037974B6F6}" dt="2024-08-07T02:38:07.855" v="381" actId="478"/>
          <ac:graphicFrameMkLst>
            <pc:docMk/>
            <pc:sldMk cId="844306433" sldId="282"/>
            <ac:graphicFrameMk id="4" creationId="{00000000-0000-0000-0000-000000000000}"/>
          </ac:graphicFrameMkLst>
        </pc:graphicFrameChg>
        <pc:graphicFrameChg chg="add del">
          <ac:chgData name="Joon Young Lee" userId="9c2bf77b41f9f2c0" providerId="LiveId" clId="{48461F19-FF72-4CDC-8E0A-5A037974B6F6}" dt="2024-08-07T02:38:08.895" v="382" actId="478"/>
          <ac:graphicFrameMkLst>
            <pc:docMk/>
            <pc:sldMk cId="844306433" sldId="282"/>
            <ac:graphicFrameMk id="5" creationId="{00000000-0000-0000-0000-000000000000}"/>
          </ac:graphicFrameMkLst>
        </pc:graphicFrameChg>
        <pc:graphicFrameChg chg="add mod">
          <ac:chgData name="Joon Young Lee" userId="9c2bf77b41f9f2c0" providerId="LiveId" clId="{48461F19-FF72-4CDC-8E0A-5A037974B6F6}" dt="2024-08-07T02:38:02.391" v="375"/>
          <ac:graphicFrameMkLst>
            <pc:docMk/>
            <pc:sldMk cId="844306433" sldId="282"/>
            <ac:graphicFrameMk id="7" creationId="{31CC1BAD-C4EB-3EAB-C2A1-D8003F6BDE22}"/>
          </ac:graphicFrameMkLst>
        </pc:graphicFrameChg>
        <pc:graphicFrameChg chg="add mod">
          <ac:chgData name="Joon Young Lee" userId="9c2bf77b41f9f2c0" providerId="LiveId" clId="{48461F19-FF72-4CDC-8E0A-5A037974B6F6}" dt="2024-08-07T02:38:30.801" v="385" actId="167"/>
          <ac:graphicFrameMkLst>
            <pc:docMk/>
            <pc:sldMk cId="844306433" sldId="282"/>
            <ac:graphicFrameMk id="8" creationId="{87F7ED87-D7E0-5090-9EA8-08339EDE613B}"/>
          </ac:graphicFrameMkLst>
        </pc:graphicFrameChg>
        <pc:graphicFrameChg chg="add mod">
          <ac:chgData name="Joon Young Lee" userId="9c2bf77b41f9f2c0" providerId="LiveId" clId="{48461F19-FF72-4CDC-8E0A-5A037974B6F6}" dt="2024-08-07T02:38:30.801" v="385" actId="167"/>
          <ac:graphicFrameMkLst>
            <pc:docMk/>
            <pc:sldMk cId="844306433" sldId="282"/>
            <ac:graphicFrameMk id="9" creationId="{31CC1BAD-C4EB-3EAB-C2A1-D8003F6BDE22}"/>
          </ac:graphicFrameMkLst>
        </pc:graphicFrameChg>
        <pc:graphicFrameChg chg="add mod">
          <ac:chgData name="Joon Young Lee" userId="9c2bf77b41f9f2c0" providerId="LiveId" clId="{48461F19-FF72-4CDC-8E0A-5A037974B6F6}" dt="2024-08-07T04:58:19.677" v="652" actId="571"/>
          <ac:graphicFrameMkLst>
            <pc:docMk/>
            <pc:sldMk cId="844306433" sldId="282"/>
            <ac:graphicFrameMk id="11" creationId="{20E90BA7-C38B-ED41-11B4-E44547CDC10E}"/>
          </ac:graphicFrameMkLst>
        </pc:graphicFrameChg>
        <pc:cxnChg chg="mod">
          <ac:chgData name="Joon Young Lee" userId="9c2bf77b41f9f2c0" providerId="LiveId" clId="{48461F19-FF72-4CDC-8E0A-5A037974B6F6}" dt="2024-08-07T04:59:06.785" v="667" actId="1035"/>
          <ac:cxnSpMkLst>
            <pc:docMk/>
            <pc:sldMk cId="844306433" sldId="282"/>
            <ac:cxnSpMk id="6" creationId="{00000000-0000-0000-0000-000000000000}"/>
          </ac:cxnSpMkLst>
        </pc:cxnChg>
        <pc:cxnChg chg="mod">
          <ac:chgData name="Joon Young Lee" userId="9c2bf77b41f9f2c0" providerId="LiveId" clId="{48461F19-FF72-4CDC-8E0A-5A037974B6F6}" dt="2024-08-07T02:38:44.977" v="423" actId="1035"/>
          <ac:cxnSpMkLst>
            <pc:docMk/>
            <pc:sldMk cId="844306433" sldId="282"/>
            <ac:cxnSpMk id="62" creationId="{00000000-0000-0000-0000-000000000000}"/>
          </ac:cxnSpMkLst>
        </pc:cxnChg>
      </pc:sldChg>
      <pc:sldChg chg="addSp delSp modSp mod">
        <pc:chgData name="Joon Young Lee" userId="9c2bf77b41f9f2c0" providerId="LiveId" clId="{48461F19-FF72-4CDC-8E0A-5A037974B6F6}" dt="2024-08-07T07:50:43.549" v="894" actId="20577"/>
        <pc:sldMkLst>
          <pc:docMk/>
          <pc:sldMk cId="4178217116" sldId="283"/>
        </pc:sldMkLst>
        <pc:spChg chg="add mod">
          <ac:chgData name="Joon Young Lee" userId="9c2bf77b41f9f2c0" providerId="LiveId" clId="{48461F19-FF72-4CDC-8E0A-5A037974B6F6}" dt="2024-08-07T02:39:21.935" v="451" actId="14100"/>
          <ac:spMkLst>
            <pc:docMk/>
            <pc:sldMk cId="4178217116" sldId="283"/>
            <ac:spMk id="3" creationId="{569E344F-CA45-FE45-BE85-E6F744325A2A}"/>
          </ac:spMkLst>
        </pc:spChg>
        <pc:spChg chg="mod">
          <ac:chgData name="Joon Young Lee" userId="9c2bf77b41f9f2c0" providerId="LiveId" clId="{48461F19-FF72-4CDC-8E0A-5A037974B6F6}" dt="2024-08-07T02:14:40.001" v="240" actId="207"/>
          <ac:spMkLst>
            <pc:docMk/>
            <pc:sldMk cId="4178217116" sldId="283"/>
            <ac:spMk id="25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7:50:43.549" v="894" actId="20577"/>
          <ac:spMkLst>
            <pc:docMk/>
            <pc:sldMk cId="4178217116" sldId="283"/>
            <ac:spMk id="26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2:14:42.974" v="241" actId="207"/>
          <ac:spMkLst>
            <pc:docMk/>
            <pc:sldMk cId="4178217116" sldId="283"/>
            <ac:spMk id="38" creationId="{9CF5A760-5F3B-3518-6A3B-983C1AA37B39}"/>
          </ac:spMkLst>
        </pc:spChg>
        <pc:spChg chg="add del">
          <ac:chgData name="Joon Young Lee" userId="9c2bf77b41f9f2c0" providerId="LiveId" clId="{48461F19-FF72-4CDC-8E0A-5A037974B6F6}" dt="2024-08-07T04:42:02.061" v="583" actId="478"/>
          <ac:spMkLst>
            <pc:docMk/>
            <pc:sldMk cId="4178217116" sldId="283"/>
            <ac:spMk id="43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14:32.194" v="239" actId="20577"/>
          <ac:spMkLst>
            <pc:docMk/>
            <pc:sldMk cId="4178217116" sldId="283"/>
            <ac:spMk id="48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4:44:53.180" v="611" actId="1076"/>
          <ac:spMkLst>
            <pc:docMk/>
            <pc:sldMk cId="4178217116" sldId="283"/>
            <ac:spMk id="51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4:55:53.013" v="635" actId="1076"/>
          <ac:spMkLst>
            <pc:docMk/>
            <pc:sldMk cId="4178217116" sldId="283"/>
            <ac:spMk id="66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4:44:32.058" v="598" actId="1076"/>
          <ac:spMkLst>
            <pc:docMk/>
            <pc:sldMk cId="4178217116" sldId="283"/>
            <ac:spMk id="67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4:44:30.626" v="597" actId="1076"/>
          <ac:spMkLst>
            <pc:docMk/>
            <pc:sldMk cId="4178217116" sldId="283"/>
            <ac:spMk id="68" creationId="{00000000-0000-0000-0000-000000000000}"/>
          </ac:spMkLst>
        </pc:spChg>
        <pc:spChg chg="del">
          <ac:chgData name="Joon Young Lee" userId="9c2bf77b41f9f2c0" providerId="LiveId" clId="{48461F19-FF72-4CDC-8E0A-5A037974B6F6}" dt="2024-08-07T04:43:34.105" v="585" actId="478"/>
          <ac:spMkLst>
            <pc:docMk/>
            <pc:sldMk cId="4178217116" sldId="283"/>
            <ac:spMk id="78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4:48:27.928" v="613"/>
          <ac:spMkLst>
            <pc:docMk/>
            <pc:sldMk cId="4178217116" sldId="283"/>
            <ac:spMk id="79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4:55:38.768" v="632" actId="1076"/>
          <ac:spMkLst>
            <pc:docMk/>
            <pc:sldMk cId="4178217116" sldId="283"/>
            <ac:spMk id="80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14:22.725" v="233" actId="113"/>
          <ac:spMkLst>
            <pc:docMk/>
            <pc:sldMk cId="4178217116" sldId="283"/>
            <ac:spMk id="81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4:55:36.205" v="631" actId="1076"/>
          <ac:spMkLst>
            <pc:docMk/>
            <pc:sldMk cId="4178217116" sldId="283"/>
            <ac:spMk id="82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4:55:48.355" v="634" actId="1076"/>
          <ac:spMkLst>
            <pc:docMk/>
            <pc:sldMk cId="4178217116" sldId="283"/>
            <ac:spMk id="83" creationId="{00000000-0000-0000-0000-000000000000}"/>
          </ac:spMkLst>
        </pc:spChg>
        <pc:grpChg chg="del">
          <ac:chgData name="Joon Young Lee" userId="9c2bf77b41f9f2c0" providerId="LiveId" clId="{48461F19-FF72-4CDC-8E0A-5A037974B6F6}" dt="2024-08-07T04:43:34.105" v="585" actId="478"/>
          <ac:grpSpMkLst>
            <pc:docMk/>
            <pc:sldMk cId="4178217116" sldId="283"/>
            <ac:grpSpMk id="2" creationId="{00000000-0000-0000-0000-000000000000}"/>
          </ac:grpSpMkLst>
        </pc:grpChg>
        <pc:grpChg chg="del">
          <ac:chgData name="Joon Young Lee" userId="9c2bf77b41f9f2c0" providerId="LiveId" clId="{48461F19-FF72-4CDC-8E0A-5A037974B6F6}" dt="2024-08-07T04:43:34.105" v="585" actId="478"/>
          <ac:grpSpMkLst>
            <pc:docMk/>
            <pc:sldMk cId="4178217116" sldId="283"/>
            <ac:grpSpMk id="4" creationId="{00000000-0000-0000-0000-000000000000}"/>
          </ac:grpSpMkLst>
        </pc:grpChg>
        <pc:grpChg chg="del">
          <ac:chgData name="Joon Young Lee" userId="9c2bf77b41f9f2c0" providerId="LiveId" clId="{48461F19-FF72-4CDC-8E0A-5A037974B6F6}" dt="2024-08-07T04:43:34.105" v="585" actId="478"/>
          <ac:grpSpMkLst>
            <pc:docMk/>
            <pc:sldMk cId="4178217116" sldId="283"/>
            <ac:grpSpMk id="70" creationId="{00000000-0000-0000-0000-000000000000}"/>
          </ac:grpSpMkLst>
        </pc:grpChg>
        <pc:grpChg chg="del">
          <ac:chgData name="Joon Young Lee" userId="9c2bf77b41f9f2c0" providerId="LiveId" clId="{48461F19-FF72-4CDC-8E0A-5A037974B6F6}" dt="2024-08-07T04:43:34.105" v="585" actId="478"/>
          <ac:grpSpMkLst>
            <pc:docMk/>
            <pc:sldMk cId="4178217116" sldId="283"/>
            <ac:grpSpMk id="73" creationId="{00000000-0000-0000-0000-000000000000}"/>
          </ac:grpSpMkLst>
        </pc:grpChg>
        <pc:graphicFrameChg chg="add mod">
          <ac:chgData name="Joon Young Lee" userId="9c2bf77b41f9f2c0" providerId="LiveId" clId="{48461F19-FF72-4CDC-8E0A-5A037974B6F6}" dt="2024-08-07T04:55:31.520" v="629"/>
          <ac:graphicFrameMkLst>
            <pc:docMk/>
            <pc:sldMk cId="4178217116" sldId="283"/>
            <ac:graphicFrameMk id="5" creationId="{507730C9-6365-43C9-93B3-026A589C781E}"/>
          </ac:graphicFrameMkLst>
        </pc:graphicFrameChg>
        <pc:graphicFrameChg chg="del">
          <ac:chgData name="Joon Young Lee" userId="9c2bf77b41f9f2c0" providerId="LiveId" clId="{48461F19-FF72-4CDC-8E0A-5A037974B6F6}" dt="2024-08-07T04:42:03.778" v="584" actId="478"/>
          <ac:graphicFrameMkLst>
            <pc:docMk/>
            <pc:sldMk cId="4178217116" sldId="283"/>
            <ac:graphicFrameMk id="8" creationId="{00000000-0000-0000-0000-000000000000}"/>
          </ac:graphicFrameMkLst>
        </pc:graphicFrameChg>
        <pc:cxnChg chg="del">
          <ac:chgData name="Joon Young Lee" userId="9c2bf77b41f9f2c0" providerId="LiveId" clId="{48461F19-FF72-4CDC-8E0A-5A037974B6F6}" dt="2024-08-07T04:43:34.105" v="585" actId="478"/>
          <ac:cxnSpMkLst>
            <pc:docMk/>
            <pc:sldMk cId="4178217116" sldId="283"/>
            <ac:cxnSpMk id="77" creationId="{00000000-0000-0000-0000-000000000000}"/>
          </ac:cxnSpMkLst>
        </pc:cxnChg>
      </pc:sldChg>
      <pc:sldChg chg="addSp delSp modSp mod">
        <pc:chgData name="Joon Young Lee" userId="9c2bf77b41f9f2c0" providerId="LiveId" clId="{48461F19-FF72-4CDC-8E0A-5A037974B6F6}" dt="2024-08-07T05:07:36.978" v="740" actId="20577"/>
        <pc:sldMkLst>
          <pc:docMk/>
          <pc:sldMk cId="2404001540" sldId="288"/>
        </pc:sldMkLst>
        <pc:spChg chg="mod">
          <ac:chgData name="Joon Young Lee" userId="9c2bf77b41f9f2c0" providerId="LiveId" clId="{48461F19-FF72-4CDC-8E0A-5A037974B6F6}" dt="2024-08-07T05:07:36.978" v="740" actId="20577"/>
          <ac:spMkLst>
            <pc:docMk/>
            <pc:sldMk cId="2404001540" sldId="288"/>
            <ac:spMk id="45" creationId="{00000000-0000-0000-0000-000000000000}"/>
          </ac:spMkLst>
        </pc:spChg>
        <pc:graphicFrameChg chg="add mod">
          <ac:chgData name="Joon Young Lee" userId="9c2bf77b41f9f2c0" providerId="LiveId" clId="{48461F19-FF72-4CDC-8E0A-5A037974B6F6}" dt="2024-08-07T02:36:30.981" v="353" actId="14100"/>
          <ac:graphicFrameMkLst>
            <pc:docMk/>
            <pc:sldMk cId="2404001540" sldId="288"/>
            <ac:graphicFrameMk id="2" creationId="{216E57EA-CCC3-7222-EFBC-B94BEE1B47A6}"/>
          </ac:graphicFrameMkLst>
        </pc:graphicFrameChg>
        <pc:graphicFrameChg chg="del">
          <ac:chgData name="Joon Young Lee" userId="9c2bf77b41f9f2c0" providerId="LiveId" clId="{48461F19-FF72-4CDC-8E0A-5A037974B6F6}" dt="2024-08-07T02:36:16.503" v="349" actId="478"/>
          <ac:graphicFrameMkLst>
            <pc:docMk/>
            <pc:sldMk cId="2404001540" sldId="288"/>
            <ac:graphicFrameMk id="4" creationId="{00000000-0000-0000-0000-000000000000}"/>
          </ac:graphicFrameMkLst>
        </pc:graphicFrameChg>
        <pc:graphicFrameChg chg="del">
          <ac:chgData name="Joon Young Lee" userId="9c2bf77b41f9f2c0" providerId="LiveId" clId="{48461F19-FF72-4CDC-8E0A-5A037974B6F6}" dt="2024-08-07T02:36:14.186" v="348" actId="478"/>
          <ac:graphicFrameMkLst>
            <pc:docMk/>
            <pc:sldMk cId="2404001540" sldId="288"/>
            <ac:graphicFrameMk id="5" creationId="{00000000-0000-0000-0000-000000000000}"/>
          </ac:graphicFrameMkLst>
        </pc:graphicFrameChg>
      </pc:sldChg>
      <pc:sldChg chg="modSp mod">
        <pc:chgData name="Joon Young Lee" userId="9c2bf77b41f9f2c0" providerId="LiveId" clId="{48461F19-FF72-4CDC-8E0A-5A037974B6F6}" dt="2024-08-07T05:07:28.878" v="738" actId="20577"/>
        <pc:sldMkLst>
          <pc:docMk/>
          <pc:sldMk cId="893311556" sldId="291"/>
        </pc:sldMkLst>
        <pc:spChg chg="mod">
          <ac:chgData name="Joon Young Lee" userId="9c2bf77b41f9f2c0" providerId="LiveId" clId="{48461F19-FF72-4CDC-8E0A-5A037974B6F6}" dt="2024-08-07T05:07:28.878" v="738" actId="20577"/>
          <ac:spMkLst>
            <pc:docMk/>
            <pc:sldMk cId="893311556" sldId="291"/>
            <ac:spMk id="45" creationId="{00000000-0000-0000-0000-000000000000}"/>
          </ac:spMkLst>
        </pc:spChg>
      </pc:sldChg>
      <pc:sldChg chg="addSp delSp modSp mod">
        <pc:chgData name="Joon Young Lee" userId="9c2bf77b41f9f2c0" providerId="LiveId" clId="{48461F19-FF72-4CDC-8E0A-5A037974B6F6}" dt="2024-08-07T07:51:41.835" v="928" actId="20577"/>
        <pc:sldMkLst>
          <pc:docMk/>
          <pc:sldMk cId="582652595" sldId="296"/>
        </pc:sldMkLst>
        <pc:spChg chg="mod">
          <ac:chgData name="Joon Young Lee" userId="9c2bf77b41f9f2c0" providerId="LiveId" clId="{48461F19-FF72-4CDC-8E0A-5A037974B6F6}" dt="2024-08-07T07:51:35.750" v="920" actId="20577"/>
          <ac:spMkLst>
            <pc:docMk/>
            <pc:sldMk cId="582652595" sldId="296"/>
            <ac:spMk id="18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7:51:41.835" v="928" actId="20577"/>
          <ac:spMkLst>
            <pc:docMk/>
            <pc:sldMk cId="582652595" sldId="296"/>
            <ac:spMk id="24" creationId="{9CF5A760-5F3B-3518-6A3B-983C1AA37B39}"/>
          </ac:spMkLst>
        </pc:spChg>
        <pc:spChg chg="del mod">
          <ac:chgData name="Joon Young Lee" userId="9c2bf77b41f9f2c0" providerId="LiveId" clId="{48461F19-FF72-4CDC-8E0A-5A037974B6F6}" dt="2024-08-07T02:54:36.651" v="513" actId="478"/>
          <ac:spMkLst>
            <pc:docMk/>
            <pc:sldMk cId="582652595" sldId="296"/>
            <ac:spMk id="26" creationId="{07F5FE5D-A02C-52BA-2E23-9EF979478BB6}"/>
          </ac:spMkLst>
        </pc:spChg>
        <pc:spChg chg="add del">
          <ac:chgData name="Joon Young Lee" userId="9c2bf77b41f9f2c0" providerId="LiveId" clId="{48461F19-FF72-4CDC-8E0A-5A037974B6F6}" dt="2024-08-07T02:54:55.169" v="522" actId="478"/>
          <ac:spMkLst>
            <pc:docMk/>
            <pc:sldMk cId="582652595" sldId="296"/>
            <ac:spMk id="30" creationId="{9CF5A760-5F3B-3518-6A3B-983C1AA37B39}"/>
          </ac:spMkLst>
        </pc:spChg>
        <pc:spChg chg="add del">
          <ac:chgData name="Joon Young Lee" userId="9c2bf77b41f9f2c0" providerId="LiveId" clId="{48461F19-FF72-4CDC-8E0A-5A037974B6F6}" dt="2024-08-07T02:54:54.842" v="521" actId="478"/>
          <ac:spMkLst>
            <pc:docMk/>
            <pc:sldMk cId="582652595" sldId="296"/>
            <ac:spMk id="31" creationId="{00000000-0000-0000-0000-000000000000}"/>
          </ac:spMkLst>
        </pc:spChg>
        <pc:spChg chg="del">
          <ac:chgData name="Joon Young Lee" userId="9c2bf77b41f9f2c0" providerId="LiveId" clId="{48461F19-FF72-4CDC-8E0A-5A037974B6F6}" dt="2024-08-07T02:54:28.992" v="511" actId="478"/>
          <ac:spMkLst>
            <pc:docMk/>
            <pc:sldMk cId="582652595" sldId="296"/>
            <ac:spMk id="38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54:56.482" v="524" actId="1076"/>
          <ac:spMkLst>
            <pc:docMk/>
            <pc:sldMk cId="582652595" sldId="296"/>
            <ac:spMk id="42" creationId="{00000000-0000-0000-0000-000000000000}"/>
          </ac:spMkLst>
        </pc:spChg>
        <pc:spChg chg="add del">
          <ac:chgData name="Joon Young Lee" userId="9c2bf77b41f9f2c0" providerId="LiveId" clId="{48461F19-FF72-4CDC-8E0A-5A037974B6F6}" dt="2024-08-07T02:54:55.169" v="522" actId="478"/>
          <ac:spMkLst>
            <pc:docMk/>
            <pc:sldMk cId="582652595" sldId="296"/>
            <ac:spMk id="43" creationId="{00000000-0000-0000-0000-000000000000}"/>
          </ac:spMkLst>
        </pc:spChg>
        <pc:spChg chg="del">
          <ac:chgData name="Joon Young Lee" userId="9c2bf77b41f9f2c0" providerId="LiveId" clId="{48461F19-FF72-4CDC-8E0A-5A037974B6F6}" dt="2024-08-07T02:54:28.089" v="510" actId="478"/>
          <ac:spMkLst>
            <pc:docMk/>
            <pc:sldMk cId="582652595" sldId="296"/>
            <ac:spMk id="44" creationId="{3BE420FC-9164-62DC-DFB5-8F7DE9F81B24}"/>
          </ac:spMkLst>
        </pc:spChg>
        <pc:spChg chg="mod">
          <ac:chgData name="Joon Young Lee" userId="9c2bf77b41f9f2c0" providerId="LiveId" clId="{48461F19-FF72-4CDC-8E0A-5A037974B6F6}" dt="2024-08-07T05:07:22.926" v="736" actId="20577"/>
          <ac:spMkLst>
            <pc:docMk/>
            <pc:sldMk cId="582652595" sldId="296"/>
            <ac:spMk id="45" creationId="{00000000-0000-0000-0000-000000000000}"/>
          </ac:spMkLst>
        </pc:spChg>
        <pc:spChg chg="del">
          <ac:chgData name="Joon Young Lee" userId="9c2bf77b41f9f2c0" providerId="LiveId" clId="{48461F19-FF72-4CDC-8E0A-5A037974B6F6}" dt="2024-08-07T02:50:57.959" v="495" actId="478"/>
          <ac:spMkLst>
            <pc:docMk/>
            <pc:sldMk cId="582652595" sldId="296"/>
            <ac:spMk id="49" creationId="{00000000-0000-0000-0000-000000000000}"/>
          </ac:spMkLst>
        </pc:spChg>
        <pc:spChg chg="add del">
          <ac:chgData name="Joon Young Lee" userId="9c2bf77b41f9f2c0" providerId="LiveId" clId="{48461F19-FF72-4CDC-8E0A-5A037974B6F6}" dt="2024-08-07T02:54:54.842" v="521" actId="478"/>
          <ac:spMkLst>
            <pc:docMk/>
            <pc:sldMk cId="582652595" sldId="296"/>
            <ac:spMk id="50" creationId="{C53D3EE8-AD1F-3153-29E3-C149EA23EF9F}"/>
          </ac:spMkLst>
        </pc:spChg>
        <pc:spChg chg="add del">
          <ac:chgData name="Joon Young Lee" userId="9c2bf77b41f9f2c0" providerId="LiveId" clId="{48461F19-FF72-4CDC-8E0A-5A037974B6F6}" dt="2024-08-07T02:54:55.169" v="522" actId="478"/>
          <ac:spMkLst>
            <pc:docMk/>
            <pc:sldMk cId="582652595" sldId="296"/>
            <ac:spMk id="57" creationId="{00000000-0000-0000-0000-000000000000}"/>
          </ac:spMkLst>
        </pc:spChg>
        <pc:spChg chg="add del">
          <ac:chgData name="Joon Young Lee" userId="9c2bf77b41f9f2c0" providerId="LiveId" clId="{48461F19-FF72-4CDC-8E0A-5A037974B6F6}" dt="2024-08-07T02:54:54.842" v="521" actId="478"/>
          <ac:spMkLst>
            <pc:docMk/>
            <pc:sldMk cId="582652595" sldId="296"/>
            <ac:spMk id="60" creationId="{67A5894B-217E-D182-F9A4-88027A70CBE8}"/>
          </ac:spMkLst>
        </pc:spChg>
        <pc:spChg chg="add del">
          <ac:chgData name="Joon Young Lee" userId="9c2bf77b41f9f2c0" providerId="LiveId" clId="{48461F19-FF72-4CDC-8E0A-5A037974B6F6}" dt="2024-08-07T02:54:55.169" v="522" actId="478"/>
          <ac:spMkLst>
            <pc:docMk/>
            <pc:sldMk cId="582652595" sldId="296"/>
            <ac:spMk id="63" creationId="{F9423199-B831-47EC-FD34-93E416AD0F3E}"/>
          </ac:spMkLst>
        </pc:spChg>
        <pc:spChg chg="add del">
          <ac:chgData name="Joon Young Lee" userId="9c2bf77b41f9f2c0" providerId="LiveId" clId="{48461F19-FF72-4CDC-8E0A-5A037974B6F6}" dt="2024-08-07T02:54:54.842" v="521" actId="478"/>
          <ac:spMkLst>
            <pc:docMk/>
            <pc:sldMk cId="582652595" sldId="296"/>
            <ac:spMk id="64" creationId="{67A5894B-217E-D182-F9A4-88027A70CBE8}"/>
          </ac:spMkLst>
        </pc:spChg>
        <pc:spChg chg="add del">
          <ac:chgData name="Joon Young Lee" userId="9c2bf77b41f9f2c0" providerId="LiveId" clId="{48461F19-FF72-4CDC-8E0A-5A037974B6F6}" dt="2024-08-07T02:54:55.169" v="522" actId="478"/>
          <ac:spMkLst>
            <pc:docMk/>
            <pc:sldMk cId="582652595" sldId="296"/>
            <ac:spMk id="71" creationId="{E7D603A9-A583-2D48-6AFC-99D274BB4495}"/>
          </ac:spMkLst>
        </pc:spChg>
        <pc:spChg chg="add del">
          <ac:chgData name="Joon Young Lee" userId="9c2bf77b41f9f2c0" providerId="LiveId" clId="{48461F19-FF72-4CDC-8E0A-5A037974B6F6}" dt="2024-08-07T02:54:54.842" v="521" actId="478"/>
          <ac:spMkLst>
            <pc:docMk/>
            <pc:sldMk cId="582652595" sldId="296"/>
            <ac:spMk id="73" creationId="{00000000-0000-0000-0000-000000000000}"/>
          </ac:spMkLst>
        </pc:spChg>
        <pc:spChg chg="add del">
          <ac:chgData name="Joon Young Lee" userId="9c2bf77b41f9f2c0" providerId="LiveId" clId="{48461F19-FF72-4CDC-8E0A-5A037974B6F6}" dt="2024-08-07T02:54:55.169" v="522" actId="478"/>
          <ac:spMkLst>
            <pc:docMk/>
            <pc:sldMk cId="582652595" sldId="296"/>
            <ac:spMk id="88" creationId="{00000000-0000-0000-0000-000000000000}"/>
          </ac:spMkLst>
        </pc:spChg>
        <pc:grpChg chg="del">
          <ac:chgData name="Joon Young Lee" userId="9c2bf77b41f9f2c0" providerId="LiveId" clId="{48461F19-FF72-4CDC-8E0A-5A037974B6F6}" dt="2024-08-07T02:54:39.122" v="514" actId="478"/>
          <ac:grpSpMkLst>
            <pc:docMk/>
            <pc:sldMk cId="582652595" sldId="296"/>
            <ac:grpSpMk id="27" creationId="{7AF9257A-5FB3-04CA-BF24-E1E38C9F80D6}"/>
          </ac:grpSpMkLst>
        </pc:grpChg>
        <pc:grpChg chg="add del">
          <ac:chgData name="Joon Young Lee" userId="9c2bf77b41f9f2c0" providerId="LiveId" clId="{48461F19-FF72-4CDC-8E0A-5A037974B6F6}" dt="2024-08-07T02:54:54.842" v="521" actId="478"/>
          <ac:grpSpMkLst>
            <pc:docMk/>
            <pc:sldMk cId="582652595" sldId="296"/>
            <ac:grpSpMk id="48" creationId="{B6F022CA-78B0-9BC6-06B6-9B6912011295}"/>
          </ac:grpSpMkLst>
        </pc:grpChg>
        <pc:grpChg chg="add del">
          <ac:chgData name="Joon Young Lee" userId="9c2bf77b41f9f2c0" providerId="LiveId" clId="{48461F19-FF72-4CDC-8E0A-5A037974B6F6}" dt="2024-08-07T02:54:54.842" v="521" actId="478"/>
          <ac:grpSpMkLst>
            <pc:docMk/>
            <pc:sldMk cId="582652595" sldId="296"/>
            <ac:grpSpMk id="58" creationId="{00000000-0000-0000-0000-000000000000}"/>
          </ac:grpSpMkLst>
        </pc:grpChg>
        <pc:grpChg chg="add del">
          <ac:chgData name="Joon Young Lee" userId="9c2bf77b41f9f2c0" providerId="LiveId" clId="{48461F19-FF72-4CDC-8E0A-5A037974B6F6}" dt="2024-08-07T02:54:54.842" v="521" actId="478"/>
          <ac:grpSpMkLst>
            <pc:docMk/>
            <pc:sldMk cId="582652595" sldId="296"/>
            <ac:grpSpMk id="70" creationId="{00000000-0000-0000-0000-000000000000}"/>
          </ac:grpSpMkLst>
        </pc:grpChg>
        <pc:graphicFrameChg chg="add mod">
          <ac:chgData name="Joon Young Lee" userId="9c2bf77b41f9f2c0" providerId="LiveId" clId="{48461F19-FF72-4CDC-8E0A-5A037974B6F6}" dt="2024-08-07T02:55:03.071" v="540" actId="1035"/>
          <ac:graphicFrameMkLst>
            <pc:docMk/>
            <pc:sldMk cId="582652595" sldId="296"/>
            <ac:graphicFrameMk id="2" creationId="{57DCF8A7-E7C6-4003-9324-53AC67449F6B}"/>
          </ac:graphicFrameMkLst>
        </pc:graphicFrameChg>
        <pc:graphicFrameChg chg="add mod">
          <ac:chgData name="Joon Young Lee" userId="9c2bf77b41f9f2c0" providerId="LiveId" clId="{48461F19-FF72-4CDC-8E0A-5A037974B6F6}" dt="2024-08-07T02:55:03.071" v="540" actId="1035"/>
          <ac:graphicFrameMkLst>
            <pc:docMk/>
            <pc:sldMk cId="582652595" sldId="296"/>
            <ac:graphicFrameMk id="3" creationId="{689E85FC-326E-4859-8DB1-C8FFB03436CA}"/>
          </ac:graphicFrameMkLst>
        </pc:graphicFrameChg>
        <pc:graphicFrameChg chg="mod modGraphic">
          <ac:chgData name="Joon Young Lee" userId="9c2bf77b41f9f2c0" providerId="LiveId" clId="{48461F19-FF72-4CDC-8E0A-5A037974B6F6}" dt="2024-08-07T02:50:55.512" v="494" actId="13926"/>
          <ac:graphicFrameMkLst>
            <pc:docMk/>
            <pc:sldMk cId="582652595" sldId="296"/>
            <ac:graphicFrameMk id="4" creationId="{00000000-0000-0000-0000-000000000000}"/>
          </ac:graphicFrameMkLst>
        </pc:graphicFrameChg>
        <pc:graphicFrameChg chg="del">
          <ac:chgData name="Joon Young Lee" userId="9c2bf77b41f9f2c0" providerId="LiveId" clId="{48461F19-FF72-4CDC-8E0A-5A037974B6F6}" dt="2024-08-07T02:53:21.581" v="497" actId="478"/>
          <ac:graphicFrameMkLst>
            <pc:docMk/>
            <pc:sldMk cId="582652595" sldId="296"/>
            <ac:graphicFrameMk id="29" creationId="{00000000-0000-0000-0000-000000000000}"/>
          </ac:graphicFrameMkLst>
        </pc:graphicFrameChg>
        <pc:graphicFrameChg chg="del">
          <ac:chgData name="Joon Young Lee" userId="9c2bf77b41f9f2c0" providerId="LiveId" clId="{48461F19-FF72-4CDC-8E0A-5A037974B6F6}" dt="2024-08-07T02:53:20.108" v="496" actId="478"/>
          <ac:graphicFrameMkLst>
            <pc:docMk/>
            <pc:sldMk cId="582652595" sldId="296"/>
            <ac:graphicFrameMk id="35" creationId="{00000000-0000-0000-0000-000000000000}"/>
          </ac:graphicFrameMkLst>
        </pc:graphicFrameChg>
      </pc:sldChg>
      <pc:sldChg chg="modSp mod">
        <pc:chgData name="Joon Young Lee" userId="9c2bf77b41f9f2c0" providerId="LiveId" clId="{48461F19-FF72-4CDC-8E0A-5A037974B6F6}" dt="2024-08-07T05:07:32.939" v="739" actId="20577"/>
        <pc:sldMkLst>
          <pc:docMk/>
          <pc:sldMk cId="3597724866" sldId="299"/>
        </pc:sldMkLst>
        <pc:spChg chg="mod">
          <ac:chgData name="Joon Young Lee" userId="9c2bf77b41f9f2c0" providerId="LiveId" clId="{48461F19-FF72-4CDC-8E0A-5A037974B6F6}" dt="2024-08-07T02:39:59.784" v="482" actId="1035"/>
          <ac:spMkLst>
            <pc:docMk/>
            <pc:sldMk cId="3597724866" sldId="299"/>
            <ac:spMk id="7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5:07:32.939" v="739" actId="20577"/>
          <ac:spMkLst>
            <pc:docMk/>
            <pc:sldMk cId="3597724866" sldId="299"/>
            <ac:spMk id="45" creationId="{00000000-0000-0000-0000-000000000000}"/>
          </ac:spMkLst>
        </pc:spChg>
        <pc:graphicFrameChg chg="mod modGraphic">
          <ac:chgData name="Joon Young Lee" userId="9c2bf77b41f9f2c0" providerId="LiveId" clId="{48461F19-FF72-4CDC-8E0A-5A037974B6F6}" dt="2024-08-07T02:40:42.496" v="490" actId="13926"/>
          <ac:graphicFrameMkLst>
            <pc:docMk/>
            <pc:sldMk cId="3597724866" sldId="299"/>
            <ac:graphicFrameMk id="4" creationId="{00000000-0000-0000-0000-000000000000}"/>
          </ac:graphicFrameMkLst>
        </pc:graphicFrameChg>
        <pc:cxnChg chg="mod">
          <ac:chgData name="Joon Young Lee" userId="9c2bf77b41f9f2c0" providerId="LiveId" clId="{48461F19-FF72-4CDC-8E0A-5A037974B6F6}" dt="2024-08-07T02:39:59.784" v="482" actId="1035"/>
          <ac:cxnSpMkLst>
            <pc:docMk/>
            <pc:sldMk cId="3597724866" sldId="299"/>
            <ac:cxnSpMk id="5" creationId="{00000000-0000-0000-0000-000000000000}"/>
          </ac:cxnSpMkLst>
        </pc:cxnChg>
      </pc:sldChg>
      <pc:sldChg chg="modSp mod">
        <pc:chgData name="Joon Young Lee" userId="9c2bf77b41f9f2c0" providerId="LiveId" clId="{48461F19-FF72-4CDC-8E0A-5A037974B6F6}" dt="2024-08-07T05:07:26.383" v="737" actId="20577"/>
        <pc:sldMkLst>
          <pc:docMk/>
          <pc:sldMk cId="107332198" sldId="303"/>
        </pc:sldMkLst>
        <pc:spChg chg="mod">
          <ac:chgData name="Joon Young Lee" userId="9c2bf77b41f9f2c0" providerId="LiveId" clId="{48461F19-FF72-4CDC-8E0A-5A037974B6F6}" dt="2024-08-07T05:07:26.383" v="737" actId="20577"/>
          <ac:spMkLst>
            <pc:docMk/>
            <pc:sldMk cId="107332198" sldId="303"/>
            <ac:spMk id="45" creationId="{00000000-0000-0000-0000-000000000000}"/>
          </ac:spMkLst>
        </pc:spChg>
      </pc:sldChg>
      <pc:sldChg chg="addSp delSp modSp mod">
        <pc:chgData name="Joon Young Lee" userId="9c2bf77b41f9f2c0" providerId="LiveId" clId="{48461F19-FF72-4CDC-8E0A-5A037974B6F6}" dt="2024-08-07T07:49:02.088" v="797" actId="113"/>
        <pc:sldMkLst>
          <pc:docMk/>
          <pc:sldMk cId="1686094757" sldId="304"/>
        </pc:sldMkLst>
        <pc:spChg chg="add mod">
          <ac:chgData name="Joon Young Lee" userId="9c2bf77b41f9f2c0" providerId="LiveId" clId="{48461F19-FF72-4CDC-8E0A-5A037974B6F6}" dt="2024-08-07T06:27:07.149" v="755" actId="1076"/>
          <ac:spMkLst>
            <pc:docMk/>
            <pc:sldMk cId="1686094757" sldId="304"/>
            <ac:spMk id="2" creationId="{76D4557A-7569-AB20-23A6-DEA83D7C9DFF}"/>
          </ac:spMkLst>
        </pc:spChg>
        <pc:spChg chg="mod">
          <ac:chgData name="Joon Young Lee" userId="9c2bf77b41f9f2c0" providerId="LiveId" clId="{48461F19-FF72-4CDC-8E0A-5A037974B6F6}" dt="2024-08-07T06:38:57.212" v="792" actId="20577"/>
          <ac:spMkLst>
            <pc:docMk/>
            <pc:sldMk cId="1686094757" sldId="304"/>
            <ac:spMk id="3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5:00:30.011" v="718" actId="20577"/>
          <ac:spMkLst>
            <pc:docMk/>
            <pc:sldMk cId="1686094757" sldId="304"/>
            <ac:spMk id="7" creationId="{9CF5A760-5F3B-3518-6A3B-983C1AA37B39}"/>
          </ac:spMkLst>
        </pc:spChg>
        <pc:spChg chg="add mod">
          <ac:chgData name="Joon Young Lee" userId="9c2bf77b41f9f2c0" providerId="LiveId" clId="{48461F19-FF72-4CDC-8E0A-5A037974B6F6}" dt="2024-08-07T02:15:27.117" v="250"/>
          <ac:spMkLst>
            <pc:docMk/>
            <pc:sldMk cId="1686094757" sldId="304"/>
            <ac:spMk id="8" creationId="{5EA4F01D-C05C-259F-9FB3-4FC4DDC887D8}"/>
          </ac:spMkLst>
        </pc:spChg>
        <pc:spChg chg="add mod">
          <ac:chgData name="Joon Young Lee" userId="9c2bf77b41f9f2c0" providerId="LiveId" clId="{48461F19-FF72-4CDC-8E0A-5A037974B6F6}" dt="2024-08-07T04:29:41.212" v="545" actId="14100"/>
          <ac:spMkLst>
            <pc:docMk/>
            <pc:sldMk cId="1686094757" sldId="304"/>
            <ac:spMk id="9" creationId="{59DC3938-C26D-6341-33C8-65DBC6B709F4}"/>
          </ac:spMkLst>
        </pc:spChg>
        <pc:spChg chg="add mod">
          <ac:chgData name="Joon Young Lee" userId="9c2bf77b41f9f2c0" providerId="LiveId" clId="{48461F19-FF72-4CDC-8E0A-5A037974B6F6}" dt="2024-08-07T02:39:28.470" v="453" actId="571"/>
          <ac:spMkLst>
            <pc:docMk/>
            <pc:sldMk cId="1686094757" sldId="304"/>
            <ac:spMk id="10" creationId="{5CEBE68D-22D6-462F-2B5B-D1F9C73F4612}"/>
          </ac:spMkLst>
        </pc:spChg>
        <pc:spChg chg="mod">
          <ac:chgData name="Joon Young Lee" userId="9c2bf77b41f9f2c0" providerId="LiveId" clId="{48461F19-FF72-4CDC-8E0A-5A037974B6F6}" dt="2024-08-07T05:00:56.907" v="722" actId="6549"/>
          <ac:spMkLst>
            <pc:docMk/>
            <pc:sldMk cId="1686094757" sldId="304"/>
            <ac:spMk id="11" creationId="{9CF5A760-5F3B-3518-6A3B-983C1AA37B39}"/>
          </ac:spMkLst>
        </pc:spChg>
        <pc:spChg chg="del mod">
          <ac:chgData name="Joon Young Lee" userId="9c2bf77b41f9f2c0" providerId="LiveId" clId="{48461F19-FF72-4CDC-8E0A-5A037974B6F6}" dt="2024-08-07T05:01:25.809" v="729" actId="478"/>
          <ac:spMkLst>
            <pc:docMk/>
            <pc:sldMk cId="1686094757" sldId="304"/>
            <ac:spMk id="12" creationId="{9CF5A760-5F3B-3518-6A3B-983C1AA37B39}"/>
          </ac:spMkLst>
        </pc:spChg>
        <pc:spChg chg="del">
          <ac:chgData name="Joon Young Lee" userId="9c2bf77b41f9f2c0" providerId="LiveId" clId="{48461F19-FF72-4CDC-8E0A-5A037974B6F6}" dt="2024-08-07T05:01:30.624" v="730" actId="478"/>
          <ac:spMkLst>
            <pc:docMk/>
            <pc:sldMk cId="1686094757" sldId="304"/>
            <ac:spMk id="16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2:14:59.820" v="247" actId="207"/>
          <ac:spMkLst>
            <pc:docMk/>
            <pc:sldMk cId="1686094757" sldId="304"/>
            <ac:spMk id="17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2:14:59.248" v="246" actId="207"/>
          <ac:spMkLst>
            <pc:docMk/>
            <pc:sldMk cId="1686094757" sldId="304"/>
            <ac:spMk id="19" creationId="{9CF5A760-5F3B-3518-6A3B-983C1AA37B39}"/>
          </ac:spMkLst>
        </pc:spChg>
        <pc:spChg chg="add del">
          <ac:chgData name="Joon Young Lee" userId="9c2bf77b41f9f2c0" providerId="LiveId" clId="{48461F19-FF72-4CDC-8E0A-5A037974B6F6}" dt="2024-08-07T05:11:14.387" v="744" actId="22"/>
          <ac:spMkLst>
            <pc:docMk/>
            <pc:sldMk cId="1686094757" sldId="304"/>
            <ac:spMk id="20" creationId="{221EEDFF-08AD-DA76-A894-3710CC379FF7}"/>
          </ac:spMkLst>
        </pc:spChg>
        <pc:spChg chg="del">
          <ac:chgData name="Joon Young Lee" userId="9c2bf77b41f9f2c0" providerId="LiveId" clId="{48461F19-FF72-4CDC-8E0A-5A037974B6F6}" dt="2024-08-07T05:01:35.093" v="731" actId="478"/>
          <ac:spMkLst>
            <pc:docMk/>
            <pc:sldMk cId="1686094757" sldId="304"/>
            <ac:spMk id="22" creationId="{9CF5A760-5F3B-3518-6A3B-983C1AA37B39}"/>
          </ac:spMkLst>
        </pc:spChg>
        <pc:spChg chg="del">
          <ac:chgData name="Joon Young Lee" userId="9c2bf77b41f9f2c0" providerId="LiveId" clId="{48461F19-FF72-4CDC-8E0A-5A037974B6F6}" dt="2024-08-07T05:01:30.624" v="730" actId="478"/>
          <ac:spMkLst>
            <pc:docMk/>
            <pc:sldMk cId="1686094757" sldId="304"/>
            <ac:spMk id="26" creationId="{9CF5A760-5F3B-3518-6A3B-983C1AA37B39}"/>
          </ac:spMkLst>
        </pc:spChg>
        <pc:spChg chg="del">
          <ac:chgData name="Joon Young Lee" userId="9c2bf77b41f9f2c0" providerId="LiveId" clId="{48461F19-FF72-4CDC-8E0A-5A037974B6F6}" dt="2024-08-07T05:01:35.093" v="731" actId="478"/>
          <ac:spMkLst>
            <pc:docMk/>
            <pc:sldMk cId="1686094757" sldId="304"/>
            <ac:spMk id="27" creationId="{9CF5A760-5F3B-3518-6A3B-983C1AA37B39}"/>
          </ac:spMkLst>
        </pc:spChg>
        <pc:spChg chg="del">
          <ac:chgData name="Joon Young Lee" userId="9c2bf77b41f9f2c0" providerId="LiveId" clId="{48461F19-FF72-4CDC-8E0A-5A037974B6F6}" dt="2024-08-07T05:01:30.624" v="730" actId="478"/>
          <ac:spMkLst>
            <pc:docMk/>
            <pc:sldMk cId="1686094757" sldId="304"/>
            <ac:spMk id="28" creationId="{9CF5A760-5F3B-3518-6A3B-983C1AA37B39}"/>
          </ac:spMkLst>
        </pc:spChg>
        <pc:spChg chg="del">
          <ac:chgData name="Joon Young Lee" userId="9c2bf77b41f9f2c0" providerId="LiveId" clId="{48461F19-FF72-4CDC-8E0A-5A037974B6F6}" dt="2024-08-07T05:01:35.093" v="731" actId="478"/>
          <ac:spMkLst>
            <pc:docMk/>
            <pc:sldMk cId="1686094757" sldId="304"/>
            <ac:spMk id="29" creationId="{9CF5A760-5F3B-3518-6A3B-983C1AA37B39}"/>
          </ac:spMkLst>
        </pc:spChg>
        <pc:spChg chg="del">
          <ac:chgData name="Joon Young Lee" userId="9c2bf77b41f9f2c0" providerId="LiveId" clId="{48461F19-FF72-4CDC-8E0A-5A037974B6F6}" dt="2024-08-07T05:01:30.624" v="730" actId="478"/>
          <ac:spMkLst>
            <pc:docMk/>
            <pc:sldMk cId="1686094757" sldId="304"/>
            <ac:spMk id="30" creationId="{9CF5A760-5F3B-3518-6A3B-983C1AA37B39}"/>
          </ac:spMkLst>
        </pc:spChg>
        <pc:spChg chg="del mod">
          <ac:chgData name="Joon Young Lee" userId="9c2bf77b41f9f2c0" providerId="LiveId" clId="{48461F19-FF72-4CDC-8E0A-5A037974B6F6}" dt="2024-08-07T05:01:35.093" v="731" actId="478"/>
          <ac:spMkLst>
            <pc:docMk/>
            <pc:sldMk cId="1686094757" sldId="304"/>
            <ac:spMk id="31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2:14:58.886" v="245" actId="207"/>
          <ac:spMkLst>
            <pc:docMk/>
            <pc:sldMk cId="1686094757" sldId="304"/>
            <ac:spMk id="32" creationId="{9CF5A760-5F3B-3518-6A3B-983C1AA37B39}"/>
          </ac:spMkLst>
        </pc:spChg>
        <pc:spChg chg="mod">
          <ac:chgData name="Joon Young Lee" userId="9c2bf77b41f9f2c0" providerId="LiveId" clId="{48461F19-FF72-4CDC-8E0A-5A037974B6F6}" dt="2024-08-06T13:18:52.708" v="77" actId="20577"/>
          <ac:spMkLst>
            <pc:docMk/>
            <pc:sldMk cId="1686094757" sldId="304"/>
            <ac:spMk id="46" creationId="{9CF5A760-5F3B-3518-6A3B-983C1AA37B39}"/>
          </ac:spMkLst>
        </pc:spChg>
        <pc:grpChg chg="del">
          <ac:chgData name="Joon Young Lee" userId="9c2bf77b41f9f2c0" providerId="LiveId" clId="{48461F19-FF72-4CDC-8E0A-5A037974B6F6}" dt="2024-08-07T05:01:30.624" v="730" actId="478"/>
          <ac:grpSpMkLst>
            <pc:docMk/>
            <pc:sldMk cId="1686094757" sldId="304"/>
            <ac:grpSpMk id="2" creationId="{00000000-0000-0000-0000-000000000000}"/>
          </ac:grpSpMkLst>
        </pc:grpChg>
        <pc:graphicFrameChg chg="add mod">
          <ac:chgData name="Joon Young Lee" userId="9c2bf77b41f9f2c0" providerId="LiveId" clId="{48461F19-FF72-4CDC-8E0A-5A037974B6F6}" dt="2024-08-06T13:18:50.289" v="75" actId="167"/>
          <ac:graphicFrameMkLst>
            <pc:docMk/>
            <pc:sldMk cId="1686094757" sldId="304"/>
            <ac:graphicFrameMk id="5" creationId="{7370C3B3-A17F-573B-D98C-71C7220F9449}"/>
          </ac:graphicFrameMkLst>
        </pc:graphicFrameChg>
        <pc:graphicFrameChg chg="add mod modGraphic">
          <ac:chgData name="Joon Young Lee" userId="9c2bf77b41f9f2c0" providerId="LiveId" clId="{48461F19-FF72-4CDC-8E0A-5A037974B6F6}" dt="2024-08-07T07:49:02.088" v="797" actId="113"/>
          <ac:graphicFrameMkLst>
            <pc:docMk/>
            <pc:sldMk cId="1686094757" sldId="304"/>
            <ac:graphicFrameMk id="6" creationId="{473AD5C7-67D6-105D-DA9E-989BDF9FA15A}"/>
          </ac:graphicFrameMkLst>
        </pc:graphicFrameChg>
        <pc:graphicFrameChg chg="mod">
          <ac:chgData name="Joon Young Lee" userId="9c2bf77b41f9f2c0" providerId="LiveId" clId="{48461F19-FF72-4CDC-8E0A-5A037974B6F6}" dt="2024-08-07T05:11:33.632" v="748"/>
          <ac:graphicFrameMkLst>
            <pc:docMk/>
            <pc:sldMk cId="1686094757" sldId="304"/>
            <ac:graphicFrameMk id="21" creationId="{B12068D4-C54D-C865-AABF-414B82EDFC44}"/>
          </ac:graphicFrameMkLst>
        </pc:graphicFrameChg>
        <pc:graphicFrameChg chg="del">
          <ac:chgData name="Joon Young Lee" userId="9c2bf77b41f9f2c0" providerId="LiveId" clId="{48461F19-FF72-4CDC-8E0A-5A037974B6F6}" dt="2024-08-06T13:18:39.257" v="71" actId="478"/>
          <ac:graphicFrameMkLst>
            <pc:docMk/>
            <pc:sldMk cId="1686094757" sldId="304"/>
            <ac:graphicFrameMk id="42" creationId="{00000000-0000-0000-0000-000000000000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2bf77b41f9f2c0/&#48148;&#53461;%20&#54868;&#47732;/Prain%20Global/&#46160;&#49328;/%5b&#46160;&#49328;&#51204;&#51088;%5d%20&#47553;&#53356;&#46300;&#51064;%20&#50900;&#44036;&#47532;&#54252;&#53944;%207&#50900;/7&#50900;_&#46160;&#49328;%20&#50900;&#44036;&#48372;&#44256;&#49436;%20&#51089;&#49457;&#50857;%20&#50641;&#49472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2bf77b41f9f2c0/&#48148;&#53461;%20&#54868;&#47732;/Prain%20Global/&#46160;&#49328;/%5b&#46160;&#49328;&#51204;&#51088;%5d%20&#47553;&#53356;&#46300;&#51064;%20&#50900;&#44036;&#47532;&#54252;&#53944;%207&#50900;/7&#50900;_&#46160;&#49328;%20&#50900;&#44036;&#48372;&#44256;&#49436;%20&#51089;&#49457;&#50857;%20&#50641;&#49472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2bf77b41f9f2c0/&#48148;&#53461;%20&#54868;&#47732;/Prain%20Global/&#46160;&#49328;/%5b&#46160;&#49328;&#51204;&#51088;%5d%20&#47553;&#53356;&#46300;&#51064;%20&#50900;&#44036;&#47532;&#54252;&#53944;%207&#50900;/7&#50900;_&#46160;&#49328;%20&#50900;&#44036;&#48372;&#44256;&#49436;%20&#51089;&#49457;&#50857;%20&#50641;&#49472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2bf77b41f9f2c0/&#48148;&#53461;%20&#54868;&#47732;/Prain%20Global/&#46160;&#49328;/%5b&#46160;&#49328;&#51204;&#51088;%5d%20&#47553;&#53356;&#46300;&#51064;%20&#50900;&#44036;&#47532;&#54252;&#53944;%207&#50900;/7&#50900;_&#46160;&#49328;%20&#50900;&#44036;&#48372;&#44256;&#49436;%20&#51089;&#49457;&#50857;%20&#50641;&#49472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2bf77b41f9f2c0/&#48148;&#53461;%20&#54868;&#47732;/Prain%20Global/&#46160;&#49328;/%5b&#46160;&#49328;&#51204;&#51088;%5d%20&#47553;&#53356;&#46300;&#51064;%20&#50900;&#44036;&#47532;&#54252;&#53944;%207&#50900;/7&#50900;_&#46160;&#49328;%20&#50900;&#44036;&#48372;&#44256;&#49436;%20&#51089;&#49457;&#50857;%20&#50641;&#49472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2bf77b41f9f2c0/&#48148;&#53461;%20&#54868;&#47732;/Prain%20Global/&#46160;&#49328;/%5b&#46160;&#49328;&#51204;&#51088;%5d%20&#47553;&#53356;&#46300;&#51064;%20&#50900;&#44036;&#47532;&#54252;&#53944;%207&#50900;/7&#50900;_&#46160;&#49328;%20&#50900;&#44036;&#48372;&#44256;&#49436;%20&#51089;&#49457;&#50857;%20&#50641;&#49472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2bf77b41f9f2c0/&#48148;&#53461;%20&#54868;&#47732;/Prain%20Global/&#46160;&#49328;/%5b&#46160;&#49328;&#51204;&#51088;%5d%20&#47553;&#53356;&#46300;&#51064;%20&#50900;&#44036;&#47532;&#54252;&#53944;%207&#50900;/7&#50900;_&#46160;&#49328;%20&#50900;&#44036;&#48372;&#44256;&#49436;%20&#51089;&#49457;&#50857;%20&#50641;&#49472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2bf77b41f9f2c0/&#48148;&#53461;%20&#54868;&#47732;/Prain%20Global/&#46160;&#49328;/%5b&#46160;&#49328;&#51204;&#51088;%5d%20&#47553;&#53356;&#46300;&#51064;%20&#50900;&#44036;&#47532;&#54252;&#53944;%207&#50900;/7&#50900;_&#46160;&#49328;%20&#50900;&#44036;&#48372;&#44256;&#49436;%20&#51089;&#49457;&#50857;%20&#50641;&#49472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2bf77b41f9f2c0/&#48148;&#53461;%20&#54868;&#47732;/Prain%20Global/&#46160;&#49328;/%5b&#46160;&#49328;&#51204;&#51088;%5d%20&#47553;&#53356;&#46300;&#51064;%20&#50900;&#44036;&#47532;&#54252;&#53944;%207&#50900;/7&#50900;_&#46160;&#49328;%20&#50900;&#44036;&#48372;&#44256;&#49436;%20&#51089;&#49457;&#50857;%20&#50641;&#49472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112442337401256E-2"/>
          <c:y val="4.3194273744096345E-2"/>
          <c:w val="0.97377511532519745"/>
          <c:h val="0.64272924734673675"/>
        </c:manualLayout>
      </c:layout>
      <c:lineChart>
        <c:grouping val="standard"/>
        <c:varyColors val="0"/>
        <c:ser>
          <c:idx val="0"/>
          <c:order val="0"/>
          <c:tx>
            <c:strRef>
              <c:f>'[7월_두산 월간보고서 작성용 엑셀.xlsx]월간 팔로워'!$G$27</c:f>
              <c:strCache>
                <c:ptCount val="1"/>
                <c:pt idx="0">
                  <c:v>오가닉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'[7월_두산 월간보고서 작성용 엑셀.xlsx]월간 팔로워'!$F$28:$F$40</c:f>
              <c:numCache>
                <c:formatCode>yy"년"\ m"월"</c:formatCode>
                <c:ptCount val="13"/>
                <c:pt idx="0">
                  <c:v>45108</c:v>
                </c:pt>
                <c:pt idx="1">
                  <c:v>45139</c:v>
                </c:pt>
                <c:pt idx="2">
                  <c:v>45170</c:v>
                </c:pt>
                <c:pt idx="3">
                  <c:v>45200</c:v>
                </c:pt>
                <c:pt idx="4">
                  <c:v>45231</c:v>
                </c:pt>
                <c:pt idx="5">
                  <c:v>45261</c:v>
                </c:pt>
                <c:pt idx="6">
                  <c:v>45292</c:v>
                </c:pt>
                <c:pt idx="7">
                  <c:v>45323</c:v>
                </c:pt>
                <c:pt idx="8">
                  <c:v>45352</c:v>
                </c:pt>
                <c:pt idx="9">
                  <c:v>45383</c:v>
                </c:pt>
                <c:pt idx="10">
                  <c:v>45413</c:v>
                </c:pt>
                <c:pt idx="11">
                  <c:v>45444</c:v>
                </c:pt>
                <c:pt idx="12">
                  <c:v>45474</c:v>
                </c:pt>
              </c:numCache>
            </c:numRef>
          </c:cat>
          <c:val>
            <c:numRef>
              <c:f>'[7월_두산 월간보고서 작성용 엑셀.xlsx]월간 팔로워'!$G$28:$G$40</c:f>
              <c:numCache>
                <c:formatCode>#,##0_);[Red]\(#,##0\)</c:formatCode>
                <c:ptCount val="13"/>
                <c:pt idx="0">
                  <c:v>2334</c:v>
                </c:pt>
                <c:pt idx="1">
                  <c:v>2403</c:v>
                </c:pt>
                <c:pt idx="2">
                  <c:v>2488</c:v>
                </c:pt>
                <c:pt idx="3">
                  <c:v>2796</c:v>
                </c:pt>
                <c:pt idx="4">
                  <c:v>2914</c:v>
                </c:pt>
                <c:pt idx="5">
                  <c:v>3185</c:v>
                </c:pt>
                <c:pt idx="6">
                  <c:v>3336</c:v>
                </c:pt>
                <c:pt idx="7">
                  <c:v>3503</c:v>
                </c:pt>
                <c:pt idx="8">
                  <c:v>3588</c:v>
                </c:pt>
                <c:pt idx="9">
                  <c:v>3708</c:v>
                </c:pt>
                <c:pt idx="10">
                  <c:v>3800</c:v>
                </c:pt>
                <c:pt idx="11">
                  <c:v>3932</c:v>
                </c:pt>
                <c:pt idx="12">
                  <c:v>4148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A3F-4C02-B16A-72CD562845EF}"/>
            </c:ext>
          </c:extLst>
        </c:ser>
        <c:ser>
          <c:idx val="1"/>
          <c:order val="1"/>
          <c:tx>
            <c:strRef>
              <c:f>'[7월_두산 월간보고서 작성용 엑셀.xlsx]월간 팔로워'!$H$27</c:f>
              <c:strCache>
                <c:ptCount val="1"/>
                <c:pt idx="0">
                  <c:v>전체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002060"/>
              </a:solidFill>
              <a:ln w="9525"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ln>
                      <a:solidFill>
                        <a:srgbClr val="0070C0">
                          <a:alpha val="0"/>
                        </a:srgbClr>
                      </a:solidFill>
                    </a:ln>
                    <a:solidFill>
                      <a:schemeClr val="accent5">
                        <a:lumMod val="50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'[7월_두산 월간보고서 작성용 엑셀.xlsx]월간 팔로워'!$F$28:$F$40</c:f>
              <c:numCache>
                <c:formatCode>yy"년"\ m"월"</c:formatCode>
                <c:ptCount val="13"/>
                <c:pt idx="0">
                  <c:v>45108</c:v>
                </c:pt>
                <c:pt idx="1">
                  <c:v>45139</c:v>
                </c:pt>
                <c:pt idx="2">
                  <c:v>45170</c:v>
                </c:pt>
                <c:pt idx="3">
                  <c:v>45200</c:v>
                </c:pt>
                <c:pt idx="4">
                  <c:v>45231</c:v>
                </c:pt>
                <c:pt idx="5">
                  <c:v>45261</c:v>
                </c:pt>
                <c:pt idx="6">
                  <c:v>45292</c:v>
                </c:pt>
                <c:pt idx="7">
                  <c:v>45323</c:v>
                </c:pt>
                <c:pt idx="8">
                  <c:v>45352</c:v>
                </c:pt>
                <c:pt idx="9">
                  <c:v>45383</c:v>
                </c:pt>
                <c:pt idx="10">
                  <c:v>45413</c:v>
                </c:pt>
                <c:pt idx="11">
                  <c:v>45444</c:v>
                </c:pt>
                <c:pt idx="12">
                  <c:v>45474</c:v>
                </c:pt>
              </c:numCache>
            </c:numRef>
          </c:cat>
          <c:val>
            <c:numRef>
              <c:f>'[7월_두산 월간보고서 작성용 엑셀.xlsx]월간 팔로워'!$H$28:$H$40</c:f>
              <c:numCache>
                <c:formatCode>#,##0_);[Red]\(#,##0\)</c:formatCode>
                <c:ptCount val="13"/>
                <c:pt idx="0">
                  <c:v>2349</c:v>
                </c:pt>
                <c:pt idx="1">
                  <c:v>2415</c:v>
                </c:pt>
                <c:pt idx="2">
                  <c:v>2703</c:v>
                </c:pt>
                <c:pt idx="3">
                  <c:v>2825</c:v>
                </c:pt>
                <c:pt idx="4">
                  <c:v>3088</c:v>
                </c:pt>
                <c:pt idx="5">
                  <c:v>3352</c:v>
                </c:pt>
                <c:pt idx="6">
                  <c:v>3420</c:v>
                </c:pt>
                <c:pt idx="7">
                  <c:v>3503</c:v>
                </c:pt>
                <c:pt idx="8">
                  <c:v>3599</c:v>
                </c:pt>
                <c:pt idx="9">
                  <c:v>3708</c:v>
                </c:pt>
                <c:pt idx="10">
                  <c:v>3806</c:v>
                </c:pt>
                <c:pt idx="11">
                  <c:v>4046</c:v>
                </c:pt>
                <c:pt idx="12">
                  <c:v>4339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A3F-4C02-B16A-72CD562845E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795049168"/>
        <c:axId val="1795043184"/>
      </c:lineChart>
      <c:dateAx>
        <c:axId val="1795049168"/>
        <c:scaling>
          <c:orientation val="minMax"/>
        </c:scaling>
        <c:delete val="0"/>
        <c:axPos val="b"/>
        <c:numFmt formatCode="yy&quot;년&quot;\ m&quot;월&quot;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1795043184"/>
        <c:crosses val="autoZero"/>
        <c:auto val="1"/>
        <c:lblOffset val="100"/>
        <c:baseTimeUnit val="months"/>
      </c:dateAx>
      <c:valAx>
        <c:axId val="1795043184"/>
        <c:scaling>
          <c:orientation val="minMax"/>
          <c:max val="5000"/>
          <c:min val="16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1"/>
        <c:majorTickMark val="out"/>
        <c:minorTickMark val="none"/>
        <c:tickLblPos val="nextTo"/>
        <c:crossAx val="1795049168"/>
        <c:crosses val="autoZero"/>
        <c:crossBetween val="between"/>
        <c:majorUnit val="1000"/>
        <c:minorUnit val="10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931095758092052E-2"/>
          <c:y val="1.3846284658612181E-2"/>
          <c:w val="0.1722474641691015"/>
          <c:h val="7.90739667153645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'[7월_두산 월간보고서 작성용 엑셀.xlsx]일간 팔로워'!$A$1</c:f>
          <c:strCache>
            <c:ptCount val="1"/>
            <c:pt idx="0">
              <c:v>&lt; 7월 신규 팔로워 일자별 유입 지수&gt;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2.4901556347271706E-2"/>
          <c:y val="0.1321036210137829"/>
          <c:w val="0.96067989923150177"/>
          <c:h val="0.69442246935529306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'[7월_두산 월간보고서 작성용 엑셀.xlsx]일간 팔로워'!$B$3</c:f>
              <c:strCache>
                <c:ptCount val="1"/>
                <c:pt idx="0">
                  <c:v>오가닉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numRef>
              <c:f>'[7월_두산 월간보고서 작성용 엑셀.xlsx]일간 팔로워'!$E$4:$E$34</c:f>
              <c:numCache>
                <c:formatCode>d</c:formatCode>
                <c:ptCount val="31"/>
                <c:pt idx="0">
                  <c:v>45474</c:v>
                </c:pt>
                <c:pt idx="1">
                  <c:v>45475</c:v>
                </c:pt>
                <c:pt idx="2">
                  <c:v>45476</c:v>
                </c:pt>
                <c:pt idx="3">
                  <c:v>45477</c:v>
                </c:pt>
                <c:pt idx="4">
                  <c:v>45478</c:v>
                </c:pt>
                <c:pt idx="5">
                  <c:v>45479</c:v>
                </c:pt>
                <c:pt idx="6">
                  <c:v>45480</c:v>
                </c:pt>
                <c:pt idx="7">
                  <c:v>45481</c:v>
                </c:pt>
                <c:pt idx="8">
                  <c:v>45482</c:v>
                </c:pt>
                <c:pt idx="9">
                  <c:v>45483</c:v>
                </c:pt>
                <c:pt idx="10">
                  <c:v>45484</c:v>
                </c:pt>
                <c:pt idx="11">
                  <c:v>45485</c:v>
                </c:pt>
                <c:pt idx="12">
                  <c:v>45486</c:v>
                </c:pt>
                <c:pt idx="13">
                  <c:v>45487</c:v>
                </c:pt>
                <c:pt idx="14">
                  <c:v>45488</c:v>
                </c:pt>
                <c:pt idx="15">
                  <c:v>45489</c:v>
                </c:pt>
                <c:pt idx="16">
                  <c:v>45490</c:v>
                </c:pt>
                <c:pt idx="17">
                  <c:v>45491</c:v>
                </c:pt>
                <c:pt idx="18">
                  <c:v>45492</c:v>
                </c:pt>
                <c:pt idx="19">
                  <c:v>45493</c:v>
                </c:pt>
                <c:pt idx="20">
                  <c:v>45494</c:v>
                </c:pt>
                <c:pt idx="21">
                  <c:v>45495</c:v>
                </c:pt>
                <c:pt idx="22">
                  <c:v>45496</c:v>
                </c:pt>
                <c:pt idx="23">
                  <c:v>45497</c:v>
                </c:pt>
                <c:pt idx="24">
                  <c:v>45498</c:v>
                </c:pt>
                <c:pt idx="25">
                  <c:v>45499</c:v>
                </c:pt>
                <c:pt idx="26">
                  <c:v>45500</c:v>
                </c:pt>
                <c:pt idx="27">
                  <c:v>45501</c:v>
                </c:pt>
                <c:pt idx="28">
                  <c:v>45502</c:v>
                </c:pt>
                <c:pt idx="29">
                  <c:v>45503</c:v>
                </c:pt>
                <c:pt idx="30">
                  <c:v>45504</c:v>
                </c:pt>
              </c:numCache>
            </c:numRef>
          </c:cat>
          <c:val>
            <c:numRef>
              <c:f>'[7월_두산 월간보고서 작성용 엑셀.xlsx]일간 팔로워'!$B$4:$B$34</c:f>
              <c:numCache>
                <c:formatCode>General</c:formatCode>
                <c:ptCount val="31"/>
                <c:pt idx="0">
                  <c:v>3</c:v>
                </c:pt>
                <c:pt idx="1">
                  <c:v>6</c:v>
                </c:pt>
                <c:pt idx="2">
                  <c:v>5</c:v>
                </c:pt>
                <c:pt idx="3">
                  <c:v>11</c:v>
                </c:pt>
                <c:pt idx="4">
                  <c:v>-1</c:v>
                </c:pt>
                <c:pt idx="5">
                  <c:v>8</c:v>
                </c:pt>
                <c:pt idx="6">
                  <c:v>2</c:v>
                </c:pt>
                <c:pt idx="7">
                  <c:v>5</c:v>
                </c:pt>
                <c:pt idx="8">
                  <c:v>1</c:v>
                </c:pt>
                <c:pt idx="9">
                  <c:v>2</c:v>
                </c:pt>
                <c:pt idx="10">
                  <c:v>0</c:v>
                </c:pt>
                <c:pt idx="11">
                  <c:v>4</c:v>
                </c:pt>
                <c:pt idx="12">
                  <c:v>6</c:v>
                </c:pt>
                <c:pt idx="13">
                  <c:v>3</c:v>
                </c:pt>
                <c:pt idx="14">
                  <c:v>5</c:v>
                </c:pt>
                <c:pt idx="15">
                  <c:v>3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5</c:v>
                </c:pt>
                <c:pt idx="20">
                  <c:v>4</c:v>
                </c:pt>
                <c:pt idx="21">
                  <c:v>5</c:v>
                </c:pt>
                <c:pt idx="22">
                  <c:v>9</c:v>
                </c:pt>
                <c:pt idx="23">
                  <c:v>2</c:v>
                </c:pt>
                <c:pt idx="24">
                  <c:v>2</c:v>
                </c:pt>
                <c:pt idx="25">
                  <c:v>1</c:v>
                </c:pt>
                <c:pt idx="26">
                  <c:v>4</c:v>
                </c:pt>
                <c:pt idx="27">
                  <c:v>4</c:v>
                </c:pt>
                <c:pt idx="28">
                  <c:v>6</c:v>
                </c:pt>
                <c:pt idx="29">
                  <c:v>2</c:v>
                </c:pt>
                <c:pt idx="3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74-4C4A-B5E3-E1C9BE1B2F45}"/>
            </c:ext>
          </c:extLst>
        </c:ser>
        <c:ser>
          <c:idx val="2"/>
          <c:order val="2"/>
          <c:tx>
            <c:strRef>
              <c:f>'[7월_두산 월간보고서 작성용 엑셀.xlsx]일간 팔로워'!$C$3</c:f>
              <c:strCache>
                <c:ptCount val="1"/>
                <c:pt idx="0">
                  <c:v>광고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'[7월_두산 월간보고서 작성용 엑셀.xlsx]일간 팔로워'!$E$4:$E$34</c:f>
              <c:numCache>
                <c:formatCode>d</c:formatCode>
                <c:ptCount val="31"/>
                <c:pt idx="0">
                  <c:v>45474</c:v>
                </c:pt>
                <c:pt idx="1">
                  <c:v>45475</c:v>
                </c:pt>
                <c:pt idx="2">
                  <c:v>45476</c:v>
                </c:pt>
                <c:pt idx="3">
                  <c:v>45477</c:v>
                </c:pt>
                <c:pt idx="4">
                  <c:v>45478</c:v>
                </c:pt>
                <c:pt idx="5">
                  <c:v>45479</c:v>
                </c:pt>
                <c:pt idx="6">
                  <c:v>45480</c:v>
                </c:pt>
                <c:pt idx="7">
                  <c:v>45481</c:v>
                </c:pt>
                <c:pt idx="8">
                  <c:v>45482</c:v>
                </c:pt>
                <c:pt idx="9">
                  <c:v>45483</c:v>
                </c:pt>
                <c:pt idx="10">
                  <c:v>45484</c:v>
                </c:pt>
                <c:pt idx="11">
                  <c:v>45485</c:v>
                </c:pt>
                <c:pt idx="12">
                  <c:v>45486</c:v>
                </c:pt>
                <c:pt idx="13">
                  <c:v>45487</c:v>
                </c:pt>
                <c:pt idx="14">
                  <c:v>45488</c:v>
                </c:pt>
                <c:pt idx="15">
                  <c:v>45489</c:v>
                </c:pt>
                <c:pt idx="16">
                  <c:v>45490</c:v>
                </c:pt>
                <c:pt idx="17">
                  <c:v>45491</c:v>
                </c:pt>
                <c:pt idx="18">
                  <c:v>45492</c:v>
                </c:pt>
                <c:pt idx="19">
                  <c:v>45493</c:v>
                </c:pt>
                <c:pt idx="20">
                  <c:v>45494</c:v>
                </c:pt>
                <c:pt idx="21">
                  <c:v>45495</c:v>
                </c:pt>
                <c:pt idx="22">
                  <c:v>45496</c:v>
                </c:pt>
                <c:pt idx="23">
                  <c:v>45497</c:v>
                </c:pt>
                <c:pt idx="24">
                  <c:v>45498</c:v>
                </c:pt>
                <c:pt idx="25">
                  <c:v>45499</c:v>
                </c:pt>
                <c:pt idx="26">
                  <c:v>45500</c:v>
                </c:pt>
                <c:pt idx="27">
                  <c:v>45501</c:v>
                </c:pt>
                <c:pt idx="28">
                  <c:v>45502</c:v>
                </c:pt>
                <c:pt idx="29">
                  <c:v>45503</c:v>
                </c:pt>
                <c:pt idx="30">
                  <c:v>45504</c:v>
                </c:pt>
              </c:numCache>
            </c:numRef>
          </c:cat>
          <c:val>
            <c:numRef>
              <c:f>'[7월_두산 월간보고서 작성용 엑셀.xlsx]일간 팔로워'!$C$4:$C$34</c:f>
              <c:numCache>
                <c:formatCode>General</c:formatCode>
                <c:ptCount val="31"/>
                <c:pt idx="0">
                  <c:v>4</c:v>
                </c:pt>
                <c:pt idx="1">
                  <c:v>5</c:v>
                </c:pt>
                <c:pt idx="2">
                  <c:v>11</c:v>
                </c:pt>
                <c:pt idx="3">
                  <c:v>7</c:v>
                </c:pt>
                <c:pt idx="4">
                  <c:v>18</c:v>
                </c:pt>
                <c:pt idx="5">
                  <c:v>7</c:v>
                </c:pt>
                <c:pt idx="6">
                  <c:v>8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5</c:v>
                </c:pt>
                <c:pt idx="12">
                  <c:v>7</c:v>
                </c:pt>
                <c:pt idx="13">
                  <c:v>6</c:v>
                </c:pt>
                <c:pt idx="14">
                  <c:v>5</c:v>
                </c:pt>
                <c:pt idx="15">
                  <c:v>6</c:v>
                </c:pt>
                <c:pt idx="16">
                  <c:v>10</c:v>
                </c:pt>
                <c:pt idx="17">
                  <c:v>16</c:v>
                </c:pt>
                <c:pt idx="18">
                  <c:v>9</c:v>
                </c:pt>
                <c:pt idx="19">
                  <c:v>7</c:v>
                </c:pt>
                <c:pt idx="20">
                  <c:v>7</c:v>
                </c:pt>
                <c:pt idx="21">
                  <c:v>11</c:v>
                </c:pt>
                <c:pt idx="22">
                  <c:v>11</c:v>
                </c:pt>
                <c:pt idx="23">
                  <c:v>13</c:v>
                </c:pt>
                <c:pt idx="24">
                  <c:v>12</c:v>
                </c:pt>
                <c:pt idx="25">
                  <c:v>3</c:v>
                </c:pt>
                <c:pt idx="26">
                  <c:v>2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74-4C4A-B5E3-E1C9BE1B2F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4"/>
        <c:overlap val="-15"/>
        <c:axId val="1795039920"/>
        <c:axId val="179504427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'[7월_두산 월간보고서 작성용 엑셀.xlsx]일간 팔로워'!$A$3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'[7월_두산 월간보고서 작성용 엑셀.xlsx]일간 팔로워'!$E$4:$E$34</c15:sqref>
                        </c15:formulaRef>
                      </c:ext>
                    </c:extLst>
                    <c:numCache>
                      <c:formatCode>d</c:formatCode>
                      <c:ptCount val="31"/>
                      <c:pt idx="0">
                        <c:v>45474</c:v>
                      </c:pt>
                      <c:pt idx="1">
                        <c:v>45475</c:v>
                      </c:pt>
                      <c:pt idx="2">
                        <c:v>45476</c:v>
                      </c:pt>
                      <c:pt idx="3">
                        <c:v>45477</c:v>
                      </c:pt>
                      <c:pt idx="4">
                        <c:v>45478</c:v>
                      </c:pt>
                      <c:pt idx="5">
                        <c:v>45479</c:v>
                      </c:pt>
                      <c:pt idx="6">
                        <c:v>45480</c:v>
                      </c:pt>
                      <c:pt idx="7">
                        <c:v>45481</c:v>
                      </c:pt>
                      <c:pt idx="8">
                        <c:v>45482</c:v>
                      </c:pt>
                      <c:pt idx="9">
                        <c:v>45483</c:v>
                      </c:pt>
                      <c:pt idx="10">
                        <c:v>45484</c:v>
                      </c:pt>
                      <c:pt idx="11">
                        <c:v>45485</c:v>
                      </c:pt>
                      <c:pt idx="12">
                        <c:v>45486</c:v>
                      </c:pt>
                      <c:pt idx="13">
                        <c:v>45487</c:v>
                      </c:pt>
                      <c:pt idx="14">
                        <c:v>45488</c:v>
                      </c:pt>
                      <c:pt idx="15">
                        <c:v>45489</c:v>
                      </c:pt>
                      <c:pt idx="16">
                        <c:v>45490</c:v>
                      </c:pt>
                      <c:pt idx="17">
                        <c:v>45491</c:v>
                      </c:pt>
                      <c:pt idx="18">
                        <c:v>45492</c:v>
                      </c:pt>
                      <c:pt idx="19">
                        <c:v>45493</c:v>
                      </c:pt>
                      <c:pt idx="20">
                        <c:v>45494</c:v>
                      </c:pt>
                      <c:pt idx="21">
                        <c:v>45495</c:v>
                      </c:pt>
                      <c:pt idx="22">
                        <c:v>45496</c:v>
                      </c:pt>
                      <c:pt idx="23">
                        <c:v>45497</c:v>
                      </c:pt>
                      <c:pt idx="24">
                        <c:v>45498</c:v>
                      </c:pt>
                      <c:pt idx="25">
                        <c:v>45499</c:v>
                      </c:pt>
                      <c:pt idx="26">
                        <c:v>45500</c:v>
                      </c:pt>
                      <c:pt idx="27">
                        <c:v>45501</c:v>
                      </c:pt>
                      <c:pt idx="28">
                        <c:v>45502</c:v>
                      </c:pt>
                      <c:pt idx="29">
                        <c:v>45503</c:v>
                      </c:pt>
                      <c:pt idx="30">
                        <c:v>45504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'[7월_두산 월간보고서 작성용 엑셀.xlsx]일간 팔로워'!$A$4:$A$34</c15:sqref>
                        </c15:formulaRef>
                      </c:ext>
                    </c:extLst>
                    <c:numCache>
                      <c:formatCode>mm"월"\ dd"일"</c:formatCode>
                      <c:ptCount val="3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6D74-4C4A-B5E3-E1C9BE1B2F45}"/>
                  </c:ext>
                </c:extLst>
              </c15:ser>
            </c15:filteredBarSeries>
          </c:ext>
        </c:extLst>
      </c:barChart>
      <c:dateAx>
        <c:axId val="1795039920"/>
        <c:scaling>
          <c:orientation val="minMax"/>
        </c:scaling>
        <c:delete val="0"/>
        <c:axPos val="b"/>
        <c:numFmt formatCode="d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1795044272"/>
        <c:crosses val="autoZero"/>
        <c:auto val="1"/>
        <c:lblOffset val="100"/>
        <c:baseTimeUnit val="days"/>
      </c:dateAx>
      <c:valAx>
        <c:axId val="1795044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1795039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5923978109199133E-2"/>
          <c:y val="5.546844634822562E-2"/>
          <c:w val="0.10669592449775241"/>
          <c:h val="7.87769284764907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aseline="0"/>
              <a:t> </a:t>
            </a:r>
            <a:r>
              <a:rPr lang="ko-KR" altLang="en-US" baseline="0"/>
              <a:t>전체 </a:t>
            </a:r>
            <a:r>
              <a:rPr lang="en-US" altLang="ko-KR" baseline="0"/>
              <a:t>PV </a:t>
            </a:r>
            <a:r>
              <a:rPr lang="ko-KR" altLang="en-US" baseline="0"/>
              <a:t>비교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'[7월_두산 월간보고서 작성용 엑셀.xlsx]PV 월별 비교'!$C$3</c:f>
              <c:strCache>
                <c:ptCount val="1"/>
                <c:pt idx="0">
                  <c:v>6월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multiLvlStrRef>
              <c:f>'[7월_두산 월간보고서 작성용 엑셀.xlsx]PV 월별 비교'!$A$5:$B$41</c:f>
              <c:multiLvlStrCache>
                <c:ptCount val="37"/>
                <c:lvl>
                  <c:pt idx="0">
                    <c:v>목</c:v>
                  </c:pt>
                  <c:pt idx="1">
                    <c:v>금</c:v>
                  </c:pt>
                  <c:pt idx="2">
                    <c:v>토</c:v>
                  </c:pt>
                  <c:pt idx="3">
                    <c:v>일</c:v>
                  </c:pt>
                  <c:pt idx="4">
                    <c:v>월</c:v>
                  </c:pt>
                  <c:pt idx="5">
                    <c:v>화</c:v>
                  </c:pt>
                  <c:pt idx="6">
                    <c:v>수</c:v>
                  </c:pt>
                  <c:pt idx="7">
                    <c:v>목</c:v>
                  </c:pt>
                  <c:pt idx="8">
                    <c:v>금</c:v>
                  </c:pt>
                  <c:pt idx="9">
                    <c:v>토</c:v>
                  </c:pt>
                  <c:pt idx="10">
                    <c:v>일</c:v>
                  </c:pt>
                  <c:pt idx="11">
                    <c:v>월</c:v>
                  </c:pt>
                  <c:pt idx="12">
                    <c:v>화</c:v>
                  </c:pt>
                  <c:pt idx="13">
                    <c:v>수</c:v>
                  </c:pt>
                  <c:pt idx="14">
                    <c:v>목</c:v>
                  </c:pt>
                  <c:pt idx="15">
                    <c:v>금</c:v>
                  </c:pt>
                  <c:pt idx="16">
                    <c:v>토</c:v>
                  </c:pt>
                  <c:pt idx="17">
                    <c:v>일</c:v>
                  </c:pt>
                  <c:pt idx="18">
                    <c:v>월</c:v>
                  </c:pt>
                  <c:pt idx="19">
                    <c:v>화</c:v>
                  </c:pt>
                  <c:pt idx="20">
                    <c:v>수</c:v>
                  </c:pt>
                  <c:pt idx="21">
                    <c:v>목</c:v>
                  </c:pt>
                  <c:pt idx="22">
                    <c:v>금</c:v>
                  </c:pt>
                  <c:pt idx="23">
                    <c:v>토</c:v>
                  </c:pt>
                  <c:pt idx="24">
                    <c:v>일</c:v>
                  </c:pt>
                  <c:pt idx="25">
                    <c:v>월</c:v>
                  </c:pt>
                  <c:pt idx="26">
                    <c:v>화</c:v>
                  </c:pt>
                  <c:pt idx="27">
                    <c:v>수</c:v>
                  </c:pt>
                  <c:pt idx="28">
                    <c:v>목</c:v>
                  </c:pt>
                  <c:pt idx="29">
                    <c:v>금</c:v>
                  </c:pt>
                  <c:pt idx="30">
                    <c:v>토</c:v>
                  </c:pt>
                  <c:pt idx="31">
                    <c:v>일</c:v>
                  </c:pt>
                  <c:pt idx="32">
                    <c:v>월</c:v>
                  </c:pt>
                  <c:pt idx="33">
                    <c:v>화</c:v>
                  </c:pt>
                  <c:pt idx="34">
                    <c:v>수</c:v>
                  </c:pt>
                  <c:pt idx="35">
                    <c:v>목</c:v>
                  </c:pt>
                  <c:pt idx="36">
                    <c:v>금</c:v>
                  </c:pt>
                </c:lvl>
                <c:lvl>
                  <c:pt idx="4">
                    <c:v>첫째주</c:v>
                  </c:pt>
                  <c:pt idx="11">
                    <c:v>둘째주</c:v>
                  </c:pt>
                  <c:pt idx="18">
                    <c:v>셋째주</c:v>
                  </c:pt>
                  <c:pt idx="25">
                    <c:v>넷째주</c:v>
                  </c:pt>
                  <c:pt idx="32">
                    <c:v>다섯째주</c:v>
                  </c:pt>
                </c:lvl>
              </c:multiLvlStrCache>
            </c:multiLvlStrRef>
          </c:cat>
          <c:val>
            <c:numRef>
              <c:f>'[7월_두산 월간보고서 작성용 엑셀.xlsx]PV 월별 비교'!$E$5:$E$41</c:f>
              <c:numCache>
                <c:formatCode>General</c:formatCode>
                <c:ptCount val="37"/>
                <c:pt idx="0">
                  <c:v>#N/A</c:v>
                </c:pt>
                <c:pt idx="1">
                  <c:v>#N/A</c:v>
                </c:pt>
                <c:pt idx="2">
                  <c:v>9</c:v>
                </c:pt>
                <c:pt idx="3">
                  <c:v>21</c:v>
                </c:pt>
                <c:pt idx="4">
                  <c:v>31</c:v>
                </c:pt>
                <c:pt idx="5">
                  <c:v>31</c:v>
                </c:pt>
                <c:pt idx="6">
                  <c:v>84</c:v>
                </c:pt>
                <c:pt idx="7">
                  <c:v>17</c:v>
                </c:pt>
                <c:pt idx="8">
                  <c:v>49</c:v>
                </c:pt>
                <c:pt idx="9">
                  <c:v>13</c:v>
                </c:pt>
                <c:pt idx="10">
                  <c:v>21</c:v>
                </c:pt>
                <c:pt idx="11">
                  <c:v>29</c:v>
                </c:pt>
                <c:pt idx="12">
                  <c:v>51</c:v>
                </c:pt>
                <c:pt idx="13">
                  <c:v>28</c:v>
                </c:pt>
                <c:pt idx="14">
                  <c:v>51</c:v>
                </c:pt>
                <c:pt idx="15">
                  <c:v>38</c:v>
                </c:pt>
                <c:pt idx="16">
                  <c:v>9</c:v>
                </c:pt>
                <c:pt idx="17">
                  <c:v>8</c:v>
                </c:pt>
                <c:pt idx="18">
                  <c:v>70</c:v>
                </c:pt>
                <c:pt idx="19">
                  <c:v>43</c:v>
                </c:pt>
                <c:pt idx="20">
                  <c:v>17</c:v>
                </c:pt>
                <c:pt idx="21">
                  <c:v>231</c:v>
                </c:pt>
                <c:pt idx="22">
                  <c:v>53</c:v>
                </c:pt>
                <c:pt idx="23">
                  <c:v>10</c:v>
                </c:pt>
                <c:pt idx="24">
                  <c:v>6</c:v>
                </c:pt>
                <c:pt idx="25">
                  <c:v>17</c:v>
                </c:pt>
                <c:pt idx="26">
                  <c:v>75</c:v>
                </c:pt>
                <c:pt idx="27">
                  <c:v>41</c:v>
                </c:pt>
                <c:pt idx="28">
                  <c:v>57</c:v>
                </c:pt>
                <c:pt idx="29">
                  <c:v>61</c:v>
                </c:pt>
                <c:pt idx="30">
                  <c:v>7</c:v>
                </c:pt>
                <c:pt idx="31">
                  <c:v>7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7A-45D2-B2BA-B3CF230FF91A}"/>
            </c:ext>
          </c:extLst>
        </c:ser>
        <c:ser>
          <c:idx val="5"/>
          <c:order val="1"/>
          <c:tx>
            <c:strRef>
              <c:f>'[7월_두산 월간보고서 작성용 엑셀.xlsx]PV 월별 비교'!$F$3</c:f>
              <c:strCache>
                <c:ptCount val="1"/>
                <c:pt idx="0">
                  <c:v>7월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c:spPr>
          </c:marker>
          <c:cat>
            <c:multiLvlStrRef>
              <c:f>'[7월_두산 월간보고서 작성용 엑셀.xlsx]PV 월별 비교'!$A$5:$B$41</c:f>
              <c:multiLvlStrCache>
                <c:ptCount val="37"/>
                <c:lvl>
                  <c:pt idx="0">
                    <c:v>목</c:v>
                  </c:pt>
                  <c:pt idx="1">
                    <c:v>금</c:v>
                  </c:pt>
                  <c:pt idx="2">
                    <c:v>토</c:v>
                  </c:pt>
                  <c:pt idx="3">
                    <c:v>일</c:v>
                  </c:pt>
                  <c:pt idx="4">
                    <c:v>월</c:v>
                  </c:pt>
                  <c:pt idx="5">
                    <c:v>화</c:v>
                  </c:pt>
                  <c:pt idx="6">
                    <c:v>수</c:v>
                  </c:pt>
                  <c:pt idx="7">
                    <c:v>목</c:v>
                  </c:pt>
                  <c:pt idx="8">
                    <c:v>금</c:v>
                  </c:pt>
                  <c:pt idx="9">
                    <c:v>토</c:v>
                  </c:pt>
                  <c:pt idx="10">
                    <c:v>일</c:v>
                  </c:pt>
                  <c:pt idx="11">
                    <c:v>월</c:v>
                  </c:pt>
                  <c:pt idx="12">
                    <c:v>화</c:v>
                  </c:pt>
                  <c:pt idx="13">
                    <c:v>수</c:v>
                  </c:pt>
                  <c:pt idx="14">
                    <c:v>목</c:v>
                  </c:pt>
                  <c:pt idx="15">
                    <c:v>금</c:v>
                  </c:pt>
                  <c:pt idx="16">
                    <c:v>토</c:v>
                  </c:pt>
                  <c:pt idx="17">
                    <c:v>일</c:v>
                  </c:pt>
                  <c:pt idx="18">
                    <c:v>월</c:v>
                  </c:pt>
                  <c:pt idx="19">
                    <c:v>화</c:v>
                  </c:pt>
                  <c:pt idx="20">
                    <c:v>수</c:v>
                  </c:pt>
                  <c:pt idx="21">
                    <c:v>목</c:v>
                  </c:pt>
                  <c:pt idx="22">
                    <c:v>금</c:v>
                  </c:pt>
                  <c:pt idx="23">
                    <c:v>토</c:v>
                  </c:pt>
                  <c:pt idx="24">
                    <c:v>일</c:v>
                  </c:pt>
                  <c:pt idx="25">
                    <c:v>월</c:v>
                  </c:pt>
                  <c:pt idx="26">
                    <c:v>화</c:v>
                  </c:pt>
                  <c:pt idx="27">
                    <c:v>수</c:v>
                  </c:pt>
                  <c:pt idx="28">
                    <c:v>목</c:v>
                  </c:pt>
                  <c:pt idx="29">
                    <c:v>금</c:v>
                  </c:pt>
                  <c:pt idx="30">
                    <c:v>토</c:v>
                  </c:pt>
                  <c:pt idx="31">
                    <c:v>일</c:v>
                  </c:pt>
                  <c:pt idx="32">
                    <c:v>월</c:v>
                  </c:pt>
                  <c:pt idx="33">
                    <c:v>화</c:v>
                  </c:pt>
                  <c:pt idx="34">
                    <c:v>수</c:v>
                  </c:pt>
                  <c:pt idx="35">
                    <c:v>목</c:v>
                  </c:pt>
                  <c:pt idx="36">
                    <c:v>금</c:v>
                  </c:pt>
                </c:lvl>
                <c:lvl>
                  <c:pt idx="4">
                    <c:v>첫째주</c:v>
                  </c:pt>
                  <c:pt idx="11">
                    <c:v>둘째주</c:v>
                  </c:pt>
                  <c:pt idx="18">
                    <c:v>셋째주</c:v>
                  </c:pt>
                  <c:pt idx="25">
                    <c:v>넷째주</c:v>
                  </c:pt>
                  <c:pt idx="32">
                    <c:v>다섯째주</c:v>
                  </c:pt>
                </c:lvl>
              </c:multiLvlStrCache>
            </c:multiLvlStrRef>
          </c:cat>
          <c:val>
            <c:numRef>
              <c:f>'[7월_두산 월간보고서 작성용 엑셀.xlsx]PV 월별 비교'!$H$5:$H$41</c:f>
              <c:numCache>
                <c:formatCode>General</c:formatCode>
                <c:ptCount val="37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44</c:v>
                </c:pt>
                <c:pt idx="5">
                  <c:v>32</c:v>
                </c:pt>
                <c:pt idx="6">
                  <c:v>30</c:v>
                </c:pt>
                <c:pt idx="7">
                  <c:v>118</c:v>
                </c:pt>
                <c:pt idx="8">
                  <c:v>19</c:v>
                </c:pt>
                <c:pt idx="9">
                  <c:v>10</c:v>
                </c:pt>
                <c:pt idx="10">
                  <c:v>0</c:v>
                </c:pt>
                <c:pt idx="11">
                  <c:v>35</c:v>
                </c:pt>
                <c:pt idx="12">
                  <c:v>40</c:v>
                </c:pt>
                <c:pt idx="13">
                  <c:v>15</c:v>
                </c:pt>
                <c:pt idx="14">
                  <c:v>47</c:v>
                </c:pt>
                <c:pt idx="15">
                  <c:v>37</c:v>
                </c:pt>
                <c:pt idx="16">
                  <c:v>3</c:v>
                </c:pt>
                <c:pt idx="17">
                  <c:v>10</c:v>
                </c:pt>
                <c:pt idx="18">
                  <c:v>18</c:v>
                </c:pt>
                <c:pt idx="19">
                  <c:v>50</c:v>
                </c:pt>
                <c:pt idx="20">
                  <c:v>17</c:v>
                </c:pt>
                <c:pt idx="21">
                  <c:v>44</c:v>
                </c:pt>
                <c:pt idx="22">
                  <c:v>29</c:v>
                </c:pt>
                <c:pt idx="23">
                  <c:v>5</c:v>
                </c:pt>
                <c:pt idx="24">
                  <c:v>12</c:v>
                </c:pt>
                <c:pt idx="25">
                  <c:v>47</c:v>
                </c:pt>
                <c:pt idx="26">
                  <c:v>22</c:v>
                </c:pt>
                <c:pt idx="27">
                  <c:v>14</c:v>
                </c:pt>
                <c:pt idx="28">
                  <c:v>32</c:v>
                </c:pt>
                <c:pt idx="29">
                  <c:v>18</c:v>
                </c:pt>
                <c:pt idx="30">
                  <c:v>3</c:v>
                </c:pt>
                <c:pt idx="31">
                  <c:v>4</c:v>
                </c:pt>
                <c:pt idx="32">
                  <c:v>38</c:v>
                </c:pt>
                <c:pt idx="33">
                  <c:v>24</c:v>
                </c:pt>
                <c:pt idx="34">
                  <c:v>36</c:v>
                </c:pt>
                <c:pt idx="35">
                  <c:v>#N/A</c:v>
                </c:pt>
                <c:pt idx="36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B7A-45D2-B2BA-B3CF230FF9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1538512"/>
        <c:axId val="526961840"/>
        <c:extLst/>
      </c:lineChart>
      <c:catAx>
        <c:axId val="531538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6961840"/>
        <c:crosses val="autoZero"/>
        <c:auto val="1"/>
        <c:lblAlgn val="ctr"/>
        <c:lblOffset val="100"/>
        <c:noMultiLvlLbl val="0"/>
      </c:catAx>
      <c:valAx>
        <c:axId val="526961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1538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'[7월_두산 월간보고서 작성용 엑셀.xlsx]PC 모바일 비교'!$A$1</c:f>
          <c:strCache>
            <c:ptCount val="1"/>
            <c:pt idx="0">
              <c:v>&lt;7월 Review Total Page Views &gt;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2407505812932454E-2"/>
          <c:y val="0.12786472561941076"/>
          <c:w val="0.94959609176710402"/>
          <c:h val="0.66574305962593916"/>
        </c:manualLayout>
      </c:layout>
      <c:lineChart>
        <c:grouping val="standard"/>
        <c:varyColors val="0"/>
        <c:ser>
          <c:idx val="0"/>
          <c:order val="0"/>
          <c:tx>
            <c:strRef>
              <c:f>'[7월_두산 월간보고서 작성용 엑셀.xlsx]PC 모바일 비교'!$B$3</c:f>
              <c:strCache>
                <c:ptCount val="1"/>
                <c:pt idx="0">
                  <c:v>전체 페이지 조회(데스크톱)</c:v>
                </c:pt>
              </c:strCache>
            </c:strRef>
          </c:tx>
          <c:spPr>
            <a:ln w="28575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50000"/>
                </a:schemeClr>
              </a:solidFill>
              <a:ln w="9525">
                <a:solidFill>
                  <a:schemeClr val="accent5">
                    <a:lumMod val="50000"/>
                  </a:schemeClr>
                </a:solidFill>
              </a:ln>
              <a:effectLst/>
            </c:spPr>
          </c:marker>
          <c:cat>
            <c:numRef>
              <c:f>'[7월_두산 월간보고서 작성용 엑셀.xlsx]PC 모바일 비교'!$A$4:$A$34</c:f>
              <c:numCache>
                <c:formatCode>d</c:formatCode>
                <c:ptCount val="31"/>
                <c:pt idx="0">
                  <c:v>45474</c:v>
                </c:pt>
                <c:pt idx="1">
                  <c:v>45475</c:v>
                </c:pt>
                <c:pt idx="2">
                  <c:v>45476</c:v>
                </c:pt>
                <c:pt idx="3">
                  <c:v>45477</c:v>
                </c:pt>
                <c:pt idx="4">
                  <c:v>45478</c:v>
                </c:pt>
                <c:pt idx="5">
                  <c:v>45479</c:v>
                </c:pt>
                <c:pt idx="6">
                  <c:v>45480</c:v>
                </c:pt>
                <c:pt idx="7">
                  <c:v>45481</c:v>
                </c:pt>
                <c:pt idx="8">
                  <c:v>45482</c:v>
                </c:pt>
                <c:pt idx="9">
                  <c:v>45483</c:v>
                </c:pt>
                <c:pt idx="10">
                  <c:v>45484</c:v>
                </c:pt>
                <c:pt idx="11">
                  <c:v>45485</c:v>
                </c:pt>
                <c:pt idx="12">
                  <c:v>45486</c:v>
                </c:pt>
                <c:pt idx="13">
                  <c:v>45487</c:v>
                </c:pt>
                <c:pt idx="14">
                  <c:v>45488</c:v>
                </c:pt>
                <c:pt idx="15">
                  <c:v>45489</c:v>
                </c:pt>
                <c:pt idx="16">
                  <c:v>45490</c:v>
                </c:pt>
                <c:pt idx="17">
                  <c:v>45491</c:v>
                </c:pt>
                <c:pt idx="18">
                  <c:v>45492</c:v>
                </c:pt>
                <c:pt idx="19">
                  <c:v>45493</c:v>
                </c:pt>
                <c:pt idx="20">
                  <c:v>45494</c:v>
                </c:pt>
                <c:pt idx="21">
                  <c:v>45495</c:v>
                </c:pt>
                <c:pt idx="22">
                  <c:v>45496</c:v>
                </c:pt>
                <c:pt idx="23">
                  <c:v>45497</c:v>
                </c:pt>
                <c:pt idx="24">
                  <c:v>45498</c:v>
                </c:pt>
                <c:pt idx="25">
                  <c:v>45499</c:v>
                </c:pt>
                <c:pt idx="26">
                  <c:v>45500</c:v>
                </c:pt>
                <c:pt idx="27">
                  <c:v>45501</c:v>
                </c:pt>
                <c:pt idx="28">
                  <c:v>45502</c:v>
                </c:pt>
                <c:pt idx="29">
                  <c:v>45503</c:v>
                </c:pt>
                <c:pt idx="30">
                  <c:v>45504</c:v>
                </c:pt>
              </c:numCache>
            </c:numRef>
          </c:cat>
          <c:val>
            <c:numRef>
              <c:f>'[7월_두산 월간보고서 작성용 엑셀.xlsx]PC 모바일 비교'!$B$4:$B$34</c:f>
              <c:numCache>
                <c:formatCode>General</c:formatCode>
                <c:ptCount val="31"/>
                <c:pt idx="0">
                  <c:v>41</c:v>
                </c:pt>
                <c:pt idx="1">
                  <c:v>27</c:v>
                </c:pt>
                <c:pt idx="2">
                  <c:v>29</c:v>
                </c:pt>
                <c:pt idx="3">
                  <c:v>111</c:v>
                </c:pt>
                <c:pt idx="4">
                  <c:v>19</c:v>
                </c:pt>
                <c:pt idx="5">
                  <c:v>0</c:v>
                </c:pt>
                <c:pt idx="6">
                  <c:v>0</c:v>
                </c:pt>
                <c:pt idx="7">
                  <c:v>33</c:v>
                </c:pt>
                <c:pt idx="8">
                  <c:v>37</c:v>
                </c:pt>
                <c:pt idx="9">
                  <c:v>14</c:v>
                </c:pt>
                <c:pt idx="10">
                  <c:v>42</c:v>
                </c:pt>
                <c:pt idx="11">
                  <c:v>8</c:v>
                </c:pt>
                <c:pt idx="12">
                  <c:v>0</c:v>
                </c:pt>
                <c:pt idx="13">
                  <c:v>5</c:v>
                </c:pt>
                <c:pt idx="14">
                  <c:v>8</c:v>
                </c:pt>
                <c:pt idx="15">
                  <c:v>36</c:v>
                </c:pt>
                <c:pt idx="16">
                  <c:v>13</c:v>
                </c:pt>
                <c:pt idx="17">
                  <c:v>27</c:v>
                </c:pt>
                <c:pt idx="18">
                  <c:v>14</c:v>
                </c:pt>
                <c:pt idx="19">
                  <c:v>0</c:v>
                </c:pt>
                <c:pt idx="20">
                  <c:v>2</c:v>
                </c:pt>
                <c:pt idx="21">
                  <c:v>33</c:v>
                </c:pt>
                <c:pt idx="22">
                  <c:v>12</c:v>
                </c:pt>
                <c:pt idx="23">
                  <c:v>13</c:v>
                </c:pt>
                <c:pt idx="24">
                  <c:v>20</c:v>
                </c:pt>
                <c:pt idx="25">
                  <c:v>15</c:v>
                </c:pt>
                <c:pt idx="26">
                  <c:v>0</c:v>
                </c:pt>
                <c:pt idx="27">
                  <c:v>3</c:v>
                </c:pt>
                <c:pt idx="28">
                  <c:v>25</c:v>
                </c:pt>
                <c:pt idx="29">
                  <c:v>19</c:v>
                </c:pt>
                <c:pt idx="30">
                  <c:v>31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5CB8-4177-ABD3-3A11206F6F32}"/>
            </c:ext>
          </c:extLst>
        </c:ser>
        <c:ser>
          <c:idx val="1"/>
          <c:order val="1"/>
          <c:tx>
            <c:strRef>
              <c:f>'[7월_두산 월간보고서 작성용 엑셀.xlsx]PC 모바일 비교'!$C$3</c:f>
              <c:strCache>
                <c:ptCount val="1"/>
                <c:pt idx="0">
                  <c:v>전체 페이지의 조회(모바일)</c:v>
                </c:pt>
              </c:strCache>
            </c:strRef>
          </c:tx>
          <c:spPr>
            <a:ln w="28575" cap="rnd">
              <a:solidFill>
                <a:srgbClr val="FF33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3300"/>
              </a:solidFill>
              <a:ln w="9525">
                <a:solidFill>
                  <a:srgbClr val="FF3300"/>
                </a:solidFill>
              </a:ln>
              <a:effectLst/>
            </c:spPr>
          </c:marker>
          <c:cat>
            <c:numRef>
              <c:f>'[7월_두산 월간보고서 작성용 엑셀.xlsx]PC 모바일 비교'!$A$4:$A$34</c:f>
              <c:numCache>
                <c:formatCode>d</c:formatCode>
                <c:ptCount val="31"/>
                <c:pt idx="0">
                  <c:v>45474</c:v>
                </c:pt>
                <c:pt idx="1">
                  <c:v>45475</c:v>
                </c:pt>
                <c:pt idx="2">
                  <c:v>45476</c:v>
                </c:pt>
                <c:pt idx="3">
                  <c:v>45477</c:v>
                </c:pt>
                <c:pt idx="4">
                  <c:v>45478</c:v>
                </c:pt>
                <c:pt idx="5">
                  <c:v>45479</c:v>
                </c:pt>
                <c:pt idx="6">
                  <c:v>45480</c:v>
                </c:pt>
                <c:pt idx="7">
                  <c:v>45481</c:v>
                </c:pt>
                <c:pt idx="8">
                  <c:v>45482</c:v>
                </c:pt>
                <c:pt idx="9">
                  <c:v>45483</c:v>
                </c:pt>
                <c:pt idx="10">
                  <c:v>45484</c:v>
                </c:pt>
                <c:pt idx="11">
                  <c:v>45485</c:v>
                </c:pt>
                <c:pt idx="12">
                  <c:v>45486</c:v>
                </c:pt>
                <c:pt idx="13">
                  <c:v>45487</c:v>
                </c:pt>
                <c:pt idx="14">
                  <c:v>45488</c:v>
                </c:pt>
                <c:pt idx="15">
                  <c:v>45489</c:v>
                </c:pt>
                <c:pt idx="16">
                  <c:v>45490</c:v>
                </c:pt>
                <c:pt idx="17">
                  <c:v>45491</c:v>
                </c:pt>
                <c:pt idx="18">
                  <c:v>45492</c:v>
                </c:pt>
                <c:pt idx="19">
                  <c:v>45493</c:v>
                </c:pt>
                <c:pt idx="20">
                  <c:v>45494</c:v>
                </c:pt>
                <c:pt idx="21">
                  <c:v>45495</c:v>
                </c:pt>
                <c:pt idx="22">
                  <c:v>45496</c:v>
                </c:pt>
                <c:pt idx="23">
                  <c:v>45497</c:v>
                </c:pt>
                <c:pt idx="24">
                  <c:v>45498</c:v>
                </c:pt>
                <c:pt idx="25">
                  <c:v>45499</c:v>
                </c:pt>
                <c:pt idx="26">
                  <c:v>45500</c:v>
                </c:pt>
                <c:pt idx="27">
                  <c:v>45501</c:v>
                </c:pt>
                <c:pt idx="28">
                  <c:v>45502</c:v>
                </c:pt>
                <c:pt idx="29">
                  <c:v>45503</c:v>
                </c:pt>
                <c:pt idx="30">
                  <c:v>45504</c:v>
                </c:pt>
              </c:numCache>
            </c:numRef>
          </c:cat>
          <c:val>
            <c:numRef>
              <c:f>'[7월_두산 월간보고서 작성용 엑셀.xlsx]PC 모바일 비교'!$C$4:$C$34</c:f>
              <c:numCache>
                <c:formatCode>General</c:formatCode>
                <c:ptCount val="31"/>
                <c:pt idx="0">
                  <c:v>3</c:v>
                </c:pt>
                <c:pt idx="1">
                  <c:v>5</c:v>
                </c:pt>
                <c:pt idx="2">
                  <c:v>1</c:v>
                </c:pt>
                <c:pt idx="3">
                  <c:v>7</c:v>
                </c:pt>
                <c:pt idx="4">
                  <c:v>0</c:v>
                </c:pt>
                <c:pt idx="5">
                  <c:v>10</c:v>
                </c:pt>
                <c:pt idx="6">
                  <c:v>0</c:v>
                </c:pt>
                <c:pt idx="7">
                  <c:v>2</c:v>
                </c:pt>
                <c:pt idx="8">
                  <c:v>3</c:v>
                </c:pt>
                <c:pt idx="9">
                  <c:v>1</c:v>
                </c:pt>
                <c:pt idx="10">
                  <c:v>5</c:v>
                </c:pt>
                <c:pt idx="11">
                  <c:v>29</c:v>
                </c:pt>
                <c:pt idx="12">
                  <c:v>3</c:v>
                </c:pt>
                <c:pt idx="13">
                  <c:v>5</c:v>
                </c:pt>
                <c:pt idx="14">
                  <c:v>10</c:v>
                </c:pt>
                <c:pt idx="15">
                  <c:v>14</c:v>
                </c:pt>
                <c:pt idx="16">
                  <c:v>4</c:v>
                </c:pt>
                <c:pt idx="17">
                  <c:v>17</c:v>
                </c:pt>
                <c:pt idx="18">
                  <c:v>15</c:v>
                </c:pt>
                <c:pt idx="19">
                  <c:v>5</c:v>
                </c:pt>
                <c:pt idx="20">
                  <c:v>10</c:v>
                </c:pt>
                <c:pt idx="21">
                  <c:v>14</c:v>
                </c:pt>
                <c:pt idx="22">
                  <c:v>10</c:v>
                </c:pt>
                <c:pt idx="23">
                  <c:v>1</c:v>
                </c:pt>
                <c:pt idx="24">
                  <c:v>12</c:v>
                </c:pt>
                <c:pt idx="25">
                  <c:v>3</c:v>
                </c:pt>
                <c:pt idx="26">
                  <c:v>3</c:v>
                </c:pt>
                <c:pt idx="27">
                  <c:v>1</c:v>
                </c:pt>
                <c:pt idx="28">
                  <c:v>13</c:v>
                </c:pt>
                <c:pt idx="29">
                  <c:v>5</c:v>
                </c:pt>
                <c:pt idx="30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CB8-4177-ABD3-3A11206F6F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9876704"/>
        <c:axId val="519877248"/>
        <c:extLst/>
      </c:lineChart>
      <c:dateAx>
        <c:axId val="519876704"/>
        <c:scaling>
          <c:orientation val="minMax"/>
        </c:scaling>
        <c:delete val="0"/>
        <c:axPos val="b"/>
        <c:numFmt formatCode="d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519877248"/>
        <c:crosses val="autoZero"/>
        <c:auto val="1"/>
        <c:lblOffset val="100"/>
        <c:baseTimeUnit val="days"/>
      </c:dateAx>
      <c:valAx>
        <c:axId val="519877248"/>
        <c:scaling>
          <c:orientation val="minMax"/>
          <c:max val="15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519876704"/>
        <c:crosses val="autoZero"/>
        <c:crossBetween val="between"/>
        <c:majorUnit val="50"/>
      </c:valAx>
      <c:spPr>
        <a:noFill/>
        <a:ln w="25400">
          <a:noFill/>
        </a:ln>
        <a:effectLst/>
      </c:spPr>
    </c:plotArea>
    <c:legend>
      <c:legendPos val="r"/>
      <c:layout>
        <c:manualLayout>
          <c:xMode val="edge"/>
          <c:yMode val="edge"/>
          <c:x val="0.81276425296259891"/>
          <c:y val="0.12828385408348378"/>
          <c:w val="0.18370727590298719"/>
          <c:h val="0.134058238396984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521390471352371E-2"/>
          <c:y val="5.0925925925925923E-2"/>
          <c:w val="0.87193778197080207"/>
          <c:h val="0.71910979877515313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'[7월_두산 월간보고서 작성용 엑셀.xlsx]Imp, Eng'!$G$24:$G$36</c:f>
              <c:strCache>
                <c:ptCount val="12"/>
                <c:pt idx="0">
                  <c:v>23년 8월</c:v>
                </c:pt>
                <c:pt idx="1">
                  <c:v>23년 9월</c:v>
                </c:pt>
                <c:pt idx="2">
                  <c:v>23년 10월</c:v>
                </c:pt>
                <c:pt idx="3">
                  <c:v>23년 11월</c:v>
                </c:pt>
                <c:pt idx="4">
                  <c:v>23년 12월</c:v>
                </c:pt>
                <c:pt idx="5">
                  <c:v>24년 1월</c:v>
                </c:pt>
                <c:pt idx="6">
                  <c:v>24년 2월</c:v>
                </c:pt>
                <c:pt idx="7">
                  <c:v>24년 3월</c:v>
                </c:pt>
                <c:pt idx="8">
                  <c:v>24년 4월</c:v>
                </c:pt>
                <c:pt idx="9">
                  <c:v>24년 5월</c:v>
                </c:pt>
                <c:pt idx="10">
                  <c:v>24년 6월</c:v>
                </c:pt>
                <c:pt idx="11">
                  <c:v>24년 7월</c:v>
                </c:pt>
              </c:strCache>
              <c:extLst/>
            </c:strRef>
          </c:cat>
          <c:val>
            <c:numRef>
              <c:f>'[7월_두산 월간보고서 작성용 엑셀.xlsx]Imp, Eng'!$H$24:$H$36</c:f>
              <c:numCache>
                <c:formatCode>#,##0_);[Red]\(#,##0\)</c:formatCode>
                <c:ptCount val="12"/>
                <c:pt idx="0">
                  <c:v>4606</c:v>
                </c:pt>
                <c:pt idx="1">
                  <c:v>4941</c:v>
                </c:pt>
                <c:pt idx="2">
                  <c:v>4455</c:v>
                </c:pt>
                <c:pt idx="3">
                  <c:v>5741</c:v>
                </c:pt>
                <c:pt idx="4">
                  <c:v>3228</c:v>
                </c:pt>
                <c:pt idx="5">
                  <c:v>7223</c:v>
                </c:pt>
                <c:pt idx="6">
                  <c:v>6201</c:v>
                </c:pt>
                <c:pt idx="7">
                  <c:v>6513</c:v>
                </c:pt>
                <c:pt idx="8">
                  <c:v>13650</c:v>
                </c:pt>
                <c:pt idx="9">
                  <c:v>9787</c:v>
                </c:pt>
                <c:pt idx="10">
                  <c:v>9731</c:v>
                </c:pt>
                <c:pt idx="11">
                  <c:v>7015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7607-403A-8FAA-07DF999C0744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'[7월_두산 월간보고서 작성용 엑셀.xlsx]Imp, Eng'!$G$24:$G$36</c:f>
              <c:strCache>
                <c:ptCount val="12"/>
                <c:pt idx="0">
                  <c:v>23년 8월</c:v>
                </c:pt>
                <c:pt idx="1">
                  <c:v>23년 9월</c:v>
                </c:pt>
                <c:pt idx="2">
                  <c:v>23년 10월</c:v>
                </c:pt>
                <c:pt idx="3">
                  <c:v>23년 11월</c:v>
                </c:pt>
                <c:pt idx="4">
                  <c:v>23년 12월</c:v>
                </c:pt>
                <c:pt idx="5">
                  <c:v>24년 1월</c:v>
                </c:pt>
                <c:pt idx="6">
                  <c:v>24년 2월</c:v>
                </c:pt>
                <c:pt idx="7">
                  <c:v>24년 3월</c:v>
                </c:pt>
                <c:pt idx="8">
                  <c:v>24년 4월</c:v>
                </c:pt>
                <c:pt idx="9">
                  <c:v>24년 5월</c:v>
                </c:pt>
                <c:pt idx="10">
                  <c:v>24년 6월</c:v>
                </c:pt>
                <c:pt idx="11">
                  <c:v>24년 7월</c:v>
                </c:pt>
              </c:strCache>
              <c:extLst/>
            </c:strRef>
          </c:cat>
          <c:val>
            <c:numRef>
              <c:f>'[7월_두산 월간보고서 작성용 엑셀.xlsx]Imp, Eng'!$I$24:$I$36</c:f>
              <c:numCache>
                <c:formatCode>General</c:formatCode>
                <c:ptCount val="12"/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7607-403A-8FAA-07DF999C074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0"/>
        <c:axId val="1453421360"/>
        <c:axId val="1453418960"/>
      </c:barChart>
      <c:barChart>
        <c:barDir val="col"/>
        <c:grouping val="clustered"/>
        <c:varyColors val="0"/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'[7월_두산 월간보고서 작성용 엑셀.xlsx]Imp, Eng'!$G$24:$G$36</c:f>
              <c:strCache>
                <c:ptCount val="12"/>
                <c:pt idx="0">
                  <c:v>23년 8월</c:v>
                </c:pt>
                <c:pt idx="1">
                  <c:v>23년 9월</c:v>
                </c:pt>
                <c:pt idx="2">
                  <c:v>23년 10월</c:v>
                </c:pt>
                <c:pt idx="3">
                  <c:v>23년 11월</c:v>
                </c:pt>
                <c:pt idx="4">
                  <c:v>23년 12월</c:v>
                </c:pt>
                <c:pt idx="5">
                  <c:v>24년 1월</c:v>
                </c:pt>
                <c:pt idx="6">
                  <c:v>24년 2월</c:v>
                </c:pt>
                <c:pt idx="7">
                  <c:v>24년 3월</c:v>
                </c:pt>
                <c:pt idx="8">
                  <c:v>24년 4월</c:v>
                </c:pt>
                <c:pt idx="9">
                  <c:v>24년 5월</c:v>
                </c:pt>
                <c:pt idx="10">
                  <c:v>24년 6월</c:v>
                </c:pt>
                <c:pt idx="11">
                  <c:v>24년 7월</c:v>
                </c:pt>
              </c:strCache>
              <c:extLst/>
            </c:strRef>
          </c:cat>
          <c:val>
            <c:numRef>
              <c:f>'[7월_두산 월간보고서 작성용 엑셀.xlsx]Imp, Eng'!$J$24:$J$36</c:f>
              <c:numCache>
                <c:formatCode>General</c:formatCode>
                <c:ptCount val="12"/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7607-403A-8FAA-07DF999C0744}"/>
            </c:ext>
          </c:extLst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'[7월_두산 월간보고서 작성용 엑셀.xlsx]Imp, Eng'!$G$24:$G$36</c:f>
              <c:strCache>
                <c:ptCount val="12"/>
                <c:pt idx="0">
                  <c:v>23년 8월</c:v>
                </c:pt>
                <c:pt idx="1">
                  <c:v>23년 9월</c:v>
                </c:pt>
                <c:pt idx="2">
                  <c:v>23년 10월</c:v>
                </c:pt>
                <c:pt idx="3">
                  <c:v>23년 11월</c:v>
                </c:pt>
                <c:pt idx="4">
                  <c:v>23년 12월</c:v>
                </c:pt>
                <c:pt idx="5">
                  <c:v>24년 1월</c:v>
                </c:pt>
                <c:pt idx="6">
                  <c:v>24년 2월</c:v>
                </c:pt>
                <c:pt idx="7">
                  <c:v>24년 3월</c:v>
                </c:pt>
                <c:pt idx="8">
                  <c:v>24년 4월</c:v>
                </c:pt>
                <c:pt idx="9">
                  <c:v>24년 5월</c:v>
                </c:pt>
                <c:pt idx="10">
                  <c:v>24년 6월</c:v>
                </c:pt>
                <c:pt idx="11">
                  <c:v>24년 7월</c:v>
                </c:pt>
              </c:strCache>
              <c:extLst/>
            </c:strRef>
          </c:cat>
          <c:val>
            <c:numRef>
              <c:f>'[7월_두산 월간보고서 작성용 엑셀.xlsx]Imp, Eng'!$K$24:$K$36</c:f>
              <c:numCache>
                <c:formatCode>#,##0_);[Red]\(#,##0\)</c:formatCode>
                <c:ptCount val="12"/>
                <c:pt idx="0">
                  <c:v>431</c:v>
                </c:pt>
                <c:pt idx="1">
                  <c:v>402</c:v>
                </c:pt>
                <c:pt idx="2">
                  <c:v>225</c:v>
                </c:pt>
                <c:pt idx="3">
                  <c:v>972</c:v>
                </c:pt>
                <c:pt idx="4">
                  <c:v>246</c:v>
                </c:pt>
                <c:pt idx="5">
                  <c:v>852</c:v>
                </c:pt>
                <c:pt idx="6">
                  <c:v>1123</c:v>
                </c:pt>
                <c:pt idx="7">
                  <c:v>1448</c:v>
                </c:pt>
                <c:pt idx="8">
                  <c:v>3649</c:v>
                </c:pt>
                <c:pt idx="9">
                  <c:v>1938</c:v>
                </c:pt>
                <c:pt idx="10">
                  <c:v>2735</c:v>
                </c:pt>
                <c:pt idx="11">
                  <c:v>1376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7607-403A-8FAA-07DF999C074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0"/>
        <c:axId val="136886368"/>
        <c:axId val="136902688"/>
      </c:barChart>
      <c:catAx>
        <c:axId val="14534213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53418960"/>
        <c:crosses val="autoZero"/>
        <c:auto val="1"/>
        <c:lblAlgn val="ctr"/>
        <c:lblOffset val="100"/>
        <c:noMultiLvlLbl val="0"/>
      </c:catAx>
      <c:valAx>
        <c:axId val="1453418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53421360"/>
        <c:crosses val="autoZero"/>
        <c:crossBetween val="between"/>
      </c:valAx>
      <c:valAx>
        <c:axId val="13690268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6886368"/>
        <c:crosses val="max"/>
        <c:crossBetween val="between"/>
      </c:valAx>
      <c:catAx>
        <c:axId val="1368863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6902688"/>
        <c:crosses val="autoZero"/>
        <c:auto val="1"/>
        <c:lblAlgn val="ctr"/>
        <c:lblOffset val="100"/>
        <c:tickLblSkip val="1"/>
        <c:tickMarkSkip val="1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'[7월_두산 월간보고서 작성용 엑셀.xlsx]순방문자 비교'!$H$29</c:f>
              <c:strCache>
                <c:ptCount val="1"/>
                <c:pt idx="0">
                  <c:v>24년 5월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'[7월_두산 월간보고서 작성용 엑셀.xlsx]순방문자 비교'!$I$28:$K$28</c:f>
              <c:strCache>
                <c:ptCount val="3"/>
                <c:pt idx="0">
                  <c:v>PC 순방문자</c:v>
                </c:pt>
                <c:pt idx="1">
                  <c:v>Mobile 순방문자</c:v>
                </c:pt>
                <c:pt idx="2">
                  <c:v>전체 순방문자</c:v>
                </c:pt>
              </c:strCache>
            </c:strRef>
          </c:cat>
          <c:val>
            <c:numRef>
              <c:f>'[7월_두산 월간보고서 작성용 엑셀.xlsx]순방문자 비교'!$I$29:$K$29</c:f>
              <c:numCache>
                <c:formatCode>General</c:formatCode>
                <c:ptCount val="3"/>
                <c:pt idx="0">
                  <c:v>176</c:v>
                </c:pt>
                <c:pt idx="1">
                  <c:v>128</c:v>
                </c:pt>
                <c:pt idx="2">
                  <c:v>304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1D-4C7F-86A2-22902AA89225}"/>
            </c:ext>
          </c:extLst>
        </c:ser>
        <c:ser>
          <c:idx val="1"/>
          <c:order val="1"/>
          <c:tx>
            <c:strRef>
              <c:f>'[7월_두산 월간보고서 작성용 엑셀.xlsx]순방문자 비교'!$H$30</c:f>
              <c:strCache>
                <c:ptCount val="1"/>
                <c:pt idx="0">
                  <c:v>24년 6월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'[7월_두산 월간보고서 작성용 엑셀.xlsx]순방문자 비교'!$I$28:$K$28</c:f>
              <c:strCache>
                <c:ptCount val="3"/>
                <c:pt idx="0">
                  <c:v>PC 순방문자</c:v>
                </c:pt>
                <c:pt idx="1">
                  <c:v>Mobile 순방문자</c:v>
                </c:pt>
                <c:pt idx="2">
                  <c:v>전체 순방문자</c:v>
                </c:pt>
              </c:strCache>
            </c:strRef>
          </c:cat>
          <c:val>
            <c:numRef>
              <c:f>'[7월_두산 월간보고서 작성용 엑셀.xlsx]순방문자 비교'!$I$30:$K$30</c:f>
              <c:numCache>
                <c:formatCode>General</c:formatCode>
                <c:ptCount val="3"/>
                <c:pt idx="0">
                  <c:v>191</c:v>
                </c:pt>
                <c:pt idx="1">
                  <c:v>133</c:v>
                </c:pt>
                <c:pt idx="2">
                  <c:v>324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1D-4C7F-86A2-22902AA89225}"/>
            </c:ext>
          </c:extLst>
        </c:ser>
        <c:ser>
          <c:idx val="2"/>
          <c:order val="2"/>
          <c:tx>
            <c:strRef>
              <c:f>'[7월_두산 월간보고서 작성용 엑셀.xlsx]순방문자 비교'!$H$31</c:f>
              <c:strCache>
                <c:ptCount val="1"/>
                <c:pt idx="0">
                  <c:v>24년 7월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'[7월_두산 월간보고서 작성용 엑셀.xlsx]순방문자 비교'!$I$28:$K$28</c:f>
              <c:strCache>
                <c:ptCount val="3"/>
                <c:pt idx="0">
                  <c:v>PC 순방문자</c:v>
                </c:pt>
                <c:pt idx="1">
                  <c:v>Mobile 순방문자</c:v>
                </c:pt>
                <c:pt idx="2">
                  <c:v>전체 순방문자</c:v>
                </c:pt>
              </c:strCache>
            </c:strRef>
          </c:cat>
          <c:val>
            <c:numRef>
              <c:f>'[7월_두산 월간보고서 작성용 엑셀.xlsx]순방문자 비교'!$I$31:$K$31</c:f>
              <c:numCache>
                <c:formatCode>General</c:formatCode>
                <c:ptCount val="3"/>
                <c:pt idx="0">
                  <c:v>170</c:v>
                </c:pt>
                <c:pt idx="1">
                  <c:v>96</c:v>
                </c:pt>
                <c:pt idx="2">
                  <c:v>266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1D-4C7F-86A2-22902AA8922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"/>
        <c:axId val="1795041552"/>
        <c:axId val="1795042096"/>
      </c:barChart>
      <c:catAx>
        <c:axId val="1795041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1795042096"/>
        <c:crosses val="autoZero"/>
        <c:auto val="1"/>
        <c:lblAlgn val="ctr"/>
        <c:lblOffset val="100"/>
        <c:noMultiLvlLbl val="0"/>
      </c:catAx>
      <c:valAx>
        <c:axId val="1795042096"/>
        <c:scaling>
          <c:orientation val="minMax"/>
          <c:max val="4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1795041552"/>
        <c:crosses val="autoZero"/>
        <c:crossBetween val="between"/>
        <c:majorUnit val="15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81565232553737"/>
          <c:y val="4.2308815903400729E-2"/>
          <c:w val="0.85185627115365092"/>
          <c:h val="0.75524738740664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'[7월_두산 월간보고서 작성용 엑셀.xlsx]순방문자 비교'!$H$29</c:f>
              <c:strCache>
                <c:ptCount val="1"/>
                <c:pt idx="0">
                  <c:v>24년 5월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'[7월_두산 월간보고서 작성용 엑셀.xlsx]순방문자 비교'!$L$28</c:f>
              <c:strCache>
                <c:ptCount val="1"/>
                <c:pt idx="0">
                  <c:v>콘텐츠 게재수</c:v>
                </c:pt>
              </c:strCache>
            </c:strRef>
          </c:cat>
          <c:val>
            <c:numRef>
              <c:f>'[7월_두산 월간보고서 작성용 엑셀.xlsx]순방문자 비교'!$L$29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7-4377-90D5-B714F1A49978}"/>
            </c:ext>
          </c:extLst>
        </c:ser>
        <c:ser>
          <c:idx val="1"/>
          <c:order val="1"/>
          <c:tx>
            <c:strRef>
              <c:f>'[7월_두산 월간보고서 작성용 엑셀.xlsx]순방문자 비교'!$H$30</c:f>
              <c:strCache>
                <c:ptCount val="1"/>
                <c:pt idx="0">
                  <c:v>24년 6월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'[7월_두산 월간보고서 작성용 엑셀.xlsx]순방문자 비교'!$L$28</c:f>
              <c:strCache>
                <c:ptCount val="1"/>
                <c:pt idx="0">
                  <c:v>콘텐츠 게재수</c:v>
                </c:pt>
              </c:strCache>
            </c:strRef>
          </c:cat>
          <c:val>
            <c:numRef>
              <c:f>'[7월_두산 월간보고서 작성용 엑셀.xlsx]순방문자 비교'!$L$30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97-4377-90D5-B714F1A49978}"/>
            </c:ext>
          </c:extLst>
        </c:ser>
        <c:ser>
          <c:idx val="2"/>
          <c:order val="2"/>
          <c:tx>
            <c:strRef>
              <c:f>'[7월_두산 월간보고서 작성용 엑셀.xlsx]순방문자 비교'!$H$31</c:f>
              <c:strCache>
                <c:ptCount val="1"/>
                <c:pt idx="0">
                  <c:v>24년 7월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'[7월_두산 월간보고서 작성용 엑셀.xlsx]순방문자 비교'!$L$28</c:f>
              <c:strCache>
                <c:ptCount val="1"/>
                <c:pt idx="0">
                  <c:v>콘텐츠 게재수</c:v>
                </c:pt>
              </c:strCache>
            </c:strRef>
          </c:cat>
          <c:val>
            <c:numRef>
              <c:f>'[7월_두산 월간보고서 작성용 엑셀.xlsx]순방문자 비교'!$L$31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197-4377-90D5-B714F1A4997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axId val="1795036112"/>
        <c:axId val="1795038288"/>
      </c:barChart>
      <c:catAx>
        <c:axId val="17950361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95038288"/>
        <c:crosses val="autoZero"/>
        <c:auto val="1"/>
        <c:lblAlgn val="ctr"/>
        <c:lblOffset val="100"/>
        <c:noMultiLvlLbl val="0"/>
      </c:catAx>
      <c:valAx>
        <c:axId val="1795038288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1795036112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370337207929669"/>
          <c:y val="0.91128789269134414"/>
          <c:w val="0.6808738380904289"/>
          <c:h val="6.48617825652933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defRPr>
            </a:pPr>
            <a:r>
              <a:rPr lang="en-US" altLang="ko-KR" sz="1500" dirty="0"/>
              <a:t>[</a:t>
            </a:r>
            <a:r>
              <a:rPr lang="ko-KR" altLang="en-US" sz="1500" dirty="0"/>
              <a:t> </a:t>
            </a:r>
            <a:r>
              <a:rPr lang="en-US" sz="1500" dirty="0"/>
              <a:t>Visitors by </a:t>
            </a:r>
            <a:r>
              <a:rPr lang="en-US" sz="1500" u="sng" dirty="0"/>
              <a:t>JOB Functions</a:t>
            </a:r>
            <a:r>
              <a:rPr lang="ko-KR" altLang="en-US" sz="1500" u="none" dirty="0"/>
              <a:t> </a:t>
            </a:r>
            <a:r>
              <a:rPr lang="en-US" altLang="ko-KR" sz="1500" u="none" dirty="0"/>
              <a:t>]</a:t>
            </a:r>
            <a:endParaRPr lang="ko-KR" sz="1500" u="none" dirty="0"/>
          </a:p>
        </c:rich>
      </c:tx>
      <c:layout>
        <c:manualLayout>
          <c:xMode val="edge"/>
          <c:yMode val="edge"/>
          <c:x val="0.24394430015460841"/>
          <c:y val="2.39479518608454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'[7월_두산 월간보고서 작성용 엑셀.xlsx]Visitor Demographic'!$L$4</c:f>
              <c:strCache>
                <c:ptCount val="1"/>
                <c:pt idx="0">
                  <c:v>Total Views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'[7월_두산 월간보고서 작성용 엑셀.xlsx]Visitor Demographic'!$K$5:$K$14</c:f>
              <c:strCache>
                <c:ptCount val="10"/>
                <c:pt idx="0">
                  <c:v>Information Technology</c:v>
                </c:pt>
                <c:pt idx="1">
                  <c:v>Engineering</c:v>
                </c:pt>
                <c:pt idx="2">
                  <c:v>Marketing</c:v>
                </c:pt>
                <c:pt idx="3">
                  <c:v>Business Development</c:v>
                </c:pt>
                <c:pt idx="4">
                  <c:v>Operations</c:v>
                </c:pt>
                <c:pt idx="5">
                  <c:v>Sales</c:v>
                </c:pt>
                <c:pt idx="6">
                  <c:v>Human Resources</c:v>
                </c:pt>
                <c:pt idx="7">
                  <c:v>Research</c:v>
                </c:pt>
                <c:pt idx="8">
                  <c:v>Arts and Design</c:v>
                </c:pt>
                <c:pt idx="9">
                  <c:v>Quality Assurance</c:v>
                </c:pt>
              </c:strCache>
            </c:strRef>
          </c:cat>
          <c:val>
            <c:numRef>
              <c:f>'[7월_두산 월간보고서 작성용 엑셀.xlsx]Visitor Demographic'!$L$5:$L$14</c:f>
              <c:numCache>
                <c:formatCode>General</c:formatCode>
                <c:ptCount val="10"/>
                <c:pt idx="0">
                  <c:v>58</c:v>
                </c:pt>
                <c:pt idx="1">
                  <c:v>57</c:v>
                </c:pt>
                <c:pt idx="2">
                  <c:v>55</c:v>
                </c:pt>
                <c:pt idx="3">
                  <c:v>54</c:v>
                </c:pt>
                <c:pt idx="4">
                  <c:v>29</c:v>
                </c:pt>
                <c:pt idx="5">
                  <c:v>25</c:v>
                </c:pt>
                <c:pt idx="6">
                  <c:v>21</c:v>
                </c:pt>
                <c:pt idx="7">
                  <c:v>21</c:v>
                </c:pt>
                <c:pt idx="8">
                  <c:v>10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8D-4E89-8CE2-472500164C03}"/>
            </c:ext>
          </c:extLst>
        </c:ser>
        <c:ser>
          <c:idx val="1"/>
          <c:order val="1"/>
          <c:tx>
            <c:strRef>
              <c:f>'[7월_두산 월간보고서 작성용 엑셀.xlsx]Visitor Demographic'!$M$4</c:f>
              <c:strCache>
                <c:ptCount val="1"/>
                <c:pt idx="0">
                  <c:v>Percentage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7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BarunGothic" panose="020B0603020101020101" pitchFamily="34" charset="-127"/>
                    <a:ea typeface="NanumBarunGothic" panose="020B0603020101020101" pitchFamily="34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'[7월_두산 월간보고서 작성용 엑셀.xlsx]Visitor Demographic'!$K$5:$K$14</c:f>
              <c:strCache>
                <c:ptCount val="10"/>
                <c:pt idx="0">
                  <c:v>Information Technology</c:v>
                </c:pt>
                <c:pt idx="1">
                  <c:v>Engineering</c:v>
                </c:pt>
                <c:pt idx="2">
                  <c:v>Marketing</c:v>
                </c:pt>
                <c:pt idx="3">
                  <c:v>Business Development</c:v>
                </c:pt>
                <c:pt idx="4">
                  <c:v>Operations</c:v>
                </c:pt>
                <c:pt idx="5">
                  <c:v>Sales</c:v>
                </c:pt>
                <c:pt idx="6">
                  <c:v>Human Resources</c:v>
                </c:pt>
                <c:pt idx="7">
                  <c:v>Research</c:v>
                </c:pt>
                <c:pt idx="8">
                  <c:v>Arts and Design</c:v>
                </c:pt>
                <c:pt idx="9">
                  <c:v>Quality Assurance</c:v>
                </c:pt>
              </c:strCache>
            </c:strRef>
          </c:cat>
          <c:val>
            <c:numRef>
              <c:f>'[7월_두산 월간보고서 작성용 엑셀.xlsx]Visitor Demographic'!$M$5:$M$14</c:f>
              <c:numCache>
                <c:formatCode>0.0%</c:formatCode>
                <c:ptCount val="10"/>
                <c:pt idx="0">
                  <c:v>0.16201117318435754</c:v>
                </c:pt>
                <c:pt idx="1">
                  <c:v>0.15921787709497207</c:v>
                </c:pt>
                <c:pt idx="2">
                  <c:v>0.15363128491620112</c:v>
                </c:pt>
                <c:pt idx="3">
                  <c:v>0.15083798882681565</c:v>
                </c:pt>
                <c:pt idx="4">
                  <c:v>8.1005586592178769E-2</c:v>
                </c:pt>
                <c:pt idx="5">
                  <c:v>6.9832402234636867E-2</c:v>
                </c:pt>
                <c:pt idx="6">
                  <c:v>5.8659217877094973E-2</c:v>
                </c:pt>
                <c:pt idx="7">
                  <c:v>5.8659217877094973E-2</c:v>
                </c:pt>
                <c:pt idx="8">
                  <c:v>2.7932960893854747E-2</c:v>
                </c:pt>
                <c:pt idx="9">
                  <c:v>2.5139664804469275E-2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8D-4E89-8CE2-472500164C0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586591968"/>
        <c:axId val="586593600"/>
      </c:barChart>
      <c:catAx>
        <c:axId val="58659196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defRPr>
            </a:pPr>
            <a:endParaRPr lang="ko-KR"/>
          </a:p>
        </c:txPr>
        <c:crossAx val="586593600"/>
        <c:crosses val="autoZero"/>
        <c:auto val="1"/>
        <c:lblAlgn val="ctr"/>
        <c:lblOffset val="100"/>
        <c:noMultiLvlLbl val="0"/>
      </c:catAx>
      <c:valAx>
        <c:axId val="58659360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defRPr>
            </a:pPr>
            <a:endParaRPr lang="ko-KR"/>
          </a:p>
        </c:txPr>
        <c:crossAx val="586591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F5F5F5"/>
    </a:solidFill>
    <a:ln w="9525" cap="flat" cmpd="sng" algn="ctr">
      <a:noFill/>
      <a:round/>
    </a:ln>
    <a:effectLst/>
  </c:spPr>
  <c:txPr>
    <a:bodyPr/>
    <a:lstStyle/>
    <a:p>
      <a:pPr>
        <a:defRPr>
          <a:latin typeface="NanumBarunGothic" panose="020B0603020101020101" pitchFamily="34" charset="-127"/>
          <a:ea typeface="NanumBarunGothic" panose="020B0603020101020101" pitchFamily="34" charset="-127"/>
        </a:defRPr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defRPr>
            </a:pPr>
            <a:r>
              <a:rPr lang="en-US" altLang="ko-KR" sz="1500" dirty="0"/>
              <a:t>[</a:t>
            </a:r>
            <a:r>
              <a:rPr lang="ko-KR" altLang="en-US" sz="1500" dirty="0"/>
              <a:t> </a:t>
            </a:r>
            <a:r>
              <a:rPr lang="en-US" sz="1500" dirty="0"/>
              <a:t>Visitors by </a:t>
            </a:r>
            <a:r>
              <a:rPr lang="en-US" sz="1500" u="sng" dirty="0"/>
              <a:t>Industry</a:t>
            </a:r>
            <a:r>
              <a:rPr lang="en-US" altLang="ko-KR" sz="1500" u="none" dirty="0"/>
              <a:t>]</a:t>
            </a:r>
            <a:endParaRPr lang="ko-KR" sz="1500" u="none" dirty="0"/>
          </a:p>
        </c:rich>
      </c:tx>
      <c:layout>
        <c:manualLayout>
          <c:xMode val="edge"/>
          <c:yMode val="edge"/>
          <c:x val="0.31911561953066397"/>
          <c:y val="2.39479518608454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'[7월_두산 월간보고서 작성용 엑셀.xlsx]Visitor Demographic'!$V$4</c:f>
              <c:strCache>
                <c:ptCount val="1"/>
                <c:pt idx="0">
                  <c:v>Total Views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'[7월_두산 월간보고서 작성용 엑셀.xlsx]Visitor Demographic'!$U$5:$U$14</c:f>
              <c:strCache>
                <c:ptCount val="10"/>
                <c:pt idx="0">
                  <c:v>Advertising Services</c:v>
                </c:pt>
                <c:pt idx="1">
                  <c:v>Appliances, Electrical, and Electronics Manufacturing</c:v>
                </c:pt>
                <c:pt idx="2">
                  <c:v>Manufacturing</c:v>
                </c:pt>
                <c:pt idx="3">
                  <c:v>Human Resources Services</c:v>
                </c:pt>
                <c:pt idx="4">
                  <c:v>Construction</c:v>
                </c:pt>
                <c:pt idx="5">
                  <c:v>IT Services and IT Consulting</c:v>
                </c:pt>
                <c:pt idx="6">
                  <c:v>Oil and Gas</c:v>
                </c:pt>
                <c:pt idx="7">
                  <c:v>Software Development</c:v>
                </c:pt>
                <c:pt idx="8">
                  <c:v>Semiconductor Manufacturing</c:v>
                </c:pt>
                <c:pt idx="9">
                  <c:v>Chemical Manufacturing</c:v>
                </c:pt>
              </c:strCache>
            </c:strRef>
          </c:cat>
          <c:val>
            <c:numRef>
              <c:f>'[7월_두산 월간보고서 작성용 엑셀.xlsx]Visitor Demographic'!$V$5:$V$14</c:f>
              <c:numCache>
                <c:formatCode>General</c:formatCode>
                <c:ptCount val="10"/>
                <c:pt idx="0">
                  <c:v>272</c:v>
                </c:pt>
                <c:pt idx="1">
                  <c:v>115</c:v>
                </c:pt>
                <c:pt idx="2">
                  <c:v>60</c:v>
                </c:pt>
                <c:pt idx="3">
                  <c:v>50</c:v>
                </c:pt>
                <c:pt idx="4">
                  <c:v>23</c:v>
                </c:pt>
                <c:pt idx="5">
                  <c:v>22</c:v>
                </c:pt>
                <c:pt idx="6">
                  <c:v>21</c:v>
                </c:pt>
                <c:pt idx="7">
                  <c:v>19</c:v>
                </c:pt>
                <c:pt idx="8">
                  <c:v>19</c:v>
                </c:pt>
                <c:pt idx="9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C8-4E64-902C-E8CDAA48E8EE}"/>
            </c:ext>
          </c:extLst>
        </c:ser>
        <c:ser>
          <c:idx val="1"/>
          <c:order val="1"/>
          <c:tx>
            <c:strRef>
              <c:f>'[7월_두산 월간보고서 작성용 엑셀.xlsx]Visitor Demographic'!$W$4</c:f>
              <c:strCache>
                <c:ptCount val="1"/>
                <c:pt idx="0">
                  <c:v>Percentage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7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BarunGothic" panose="020B0603020101020101" pitchFamily="34" charset="-127"/>
                    <a:ea typeface="NanumBarunGothic" panose="020B0603020101020101" pitchFamily="34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'[7월_두산 월간보고서 작성용 엑셀.xlsx]Visitor Demographic'!$U$5:$U$14</c:f>
              <c:strCache>
                <c:ptCount val="10"/>
                <c:pt idx="0">
                  <c:v>Advertising Services</c:v>
                </c:pt>
                <c:pt idx="1">
                  <c:v>Appliances, Electrical, and Electronics Manufacturing</c:v>
                </c:pt>
                <c:pt idx="2">
                  <c:v>Manufacturing</c:v>
                </c:pt>
                <c:pt idx="3">
                  <c:v>Human Resources Services</c:v>
                </c:pt>
                <c:pt idx="4">
                  <c:v>Construction</c:v>
                </c:pt>
                <c:pt idx="5">
                  <c:v>IT Services and IT Consulting</c:v>
                </c:pt>
                <c:pt idx="6">
                  <c:v>Oil and Gas</c:v>
                </c:pt>
                <c:pt idx="7">
                  <c:v>Software Development</c:v>
                </c:pt>
                <c:pt idx="8">
                  <c:v>Semiconductor Manufacturing</c:v>
                </c:pt>
                <c:pt idx="9">
                  <c:v>Chemical Manufacturing</c:v>
                </c:pt>
              </c:strCache>
            </c:strRef>
          </c:cat>
          <c:val>
            <c:numRef>
              <c:f>'[7월_두산 월간보고서 작성용 엑셀.xlsx]Visitor Demographic'!$W$5:$W$14</c:f>
              <c:numCache>
                <c:formatCode>0.0%</c:formatCode>
                <c:ptCount val="10"/>
                <c:pt idx="0">
                  <c:v>0.33705080545229243</c:v>
                </c:pt>
                <c:pt idx="1">
                  <c:v>0.14250309789343246</c:v>
                </c:pt>
                <c:pt idx="2">
                  <c:v>7.434944237918216E-2</c:v>
                </c:pt>
                <c:pt idx="3">
                  <c:v>6.1957868649318466E-2</c:v>
                </c:pt>
                <c:pt idx="4">
                  <c:v>2.8500619578686492E-2</c:v>
                </c:pt>
                <c:pt idx="5">
                  <c:v>2.7261462205700124E-2</c:v>
                </c:pt>
                <c:pt idx="6">
                  <c:v>2.6022304832713755E-2</c:v>
                </c:pt>
                <c:pt idx="7">
                  <c:v>2.3543990086741014E-2</c:v>
                </c:pt>
                <c:pt idx="8">
                  <c:v>2.3543990086741014E-2</c:v>
                </c:pt>
                <c:pt idx="9">
                  <c:v>2.1065675340768277E-2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C8-4E64-902C-E8CDAA48E8E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586599584"/>
        <c:axId val="586588704"/>
      </c:barChart>
      <c:catAx>
        <c:axId val="58659958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defRPr>
            </a:pPr>
            <a:endParaRPr lang="ko-KR"/>
          </a:p>
        </c:txPr>
        <c:crossAx val="586588704"/>
        <c:crosses val="autoZero"/>
        <c:auto val="1"/>
        <c:lblAlgn val="ctr"/>
        <c:lblOffset val="100"/>
        <c:noMultiLvlLbl val="0"/>
      </c:catAx>
      <c:valAx>
        <c:axId val="586588704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defRPr>
            </a:pPr>
            <a:endParaRPr lang="ko-KR"/>
          </a:p>
        </c:txPr>
        <c:crossAx val="586599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F5F5F5"/>
    </a:solidFill>
    <a:ln w="9525" cap="flat" cmpd="sng" algn="ctr">
      <a:noFill/>
      <a:round/>
    </a:ln>
    <a:effectLst/>
  </c:spPr>
  <c:txPr>
    <a:bodyPr/>
    <a:lstStyle/>
    <a:p>
      <a:pPr>
        <a:defRPr>
          <a:latin typeface="NanumBarunGothic" panose="020B0603020101020101" pitchFamily="34" charset="-127"/>
          <a:ea typeface="NanumBarunGothic" panose="020B0603020101020101" pitchFamily="34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9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34E19-D6B0-48F4-B9A4-7FB9AB91A47F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C00C8-7C22-4C72-B90B-892E0064B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8326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E9917-2E29-475E-9647-599C2B0BCAE5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116A2-694E-4F5F-9D29-D04952EF8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73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116A2-694E-4F5F-9D29-D04952EF8A3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181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116A2-694E-4F5F-9D29-D04952EF8A3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836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116A2-694E-4F5F-9D29-D04952EF8A3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95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116A2-694E-4F5F-9D29-D04952EF8A3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510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116A2-694E-4F5F-9D29-D04952EF8A3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807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116A2-694E-4F5F-9D29-D04952EF8A3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311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116A2-694E-4F5F-9D29-D04952EF8A3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606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116A2-694E-4F5F-9D29-D04952EF8A34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945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116A2-694E-4F5F-9D29-D04952EF8A34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35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116A2-694E-4F5F-9D29-D04952EF8A3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700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F577C43-9E93-8DB8-072A-0ECE95D1BCFC}"/>
              </a:ext>
            </a:extLst>
          </p:cNvPr>
          <p:cNvSpPr txBox="1"/>
          <p:nvPr userDrawn="1"/>
        </p:nvSpPr>
        <p:spPr>
          <a:xfrm>
            <a:off x="4585343" y="6469379"/>
            <a:ext cx="30213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COPYRIGHT Ⓒ ALL RIGHT RESERVED BY </a:t>
            </a:r>
            <a:r>
              <a:rPr lang="en-US" altLang="ko-KR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Prain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Global, Inc.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5976256" y="6297477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pPr algn="ctr"/>
              <a:t>‹#›</a:t>
            </a:fld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16B4D27-3B47-ABFE-8082-7D1FAB94E8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86" y="609087"/>
            <a:ext cx="1005963" cy="234192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276196" y="479269"/>
            <a:ext cx="1163960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21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E7AAE8-B854-2EF9-75BB-5FCB9699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0EEFD-52F2-468C-8782-1018C54CFA3A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BDC540-E92A-360C-284D-1845CD21D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DA3173-6B16-2292-9302-CCFC0FFCE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E4342-5E31-42A4-A153-658CAFFBE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62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F577C43-9E93-8DB8-072A-0ECE95D1BCFC}"/>
              </a:ext>
            </a:extLst>
          </p:cNvPr>
          <p:cNvSpPr txBox="1"/>
          <p:nvPr userDrawn="1"/>
        </p:nvSpPr>
        <p:spPr>
          <a:xfrm>
            <a:off x="4585343" y="6469379"/>
            <a:ext cx="30213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COPYRIGHT Ⓒ ALL RIGHT RESERVED BY </a:t>
            </a:r>
            <a:r>
              <a:rPr lang="en-US" altLang="ko-KR" sz="800" dirty="0" err="1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Prain</a:t>
            </a:r>
            <a:r>
              <a:rPr lang="en-US" altLang="ko-KR" sz="80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Global, Inc.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5976256" y="6297477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prstClr val="black">
                    <a:lumMod val="50000"/>
                    <a:lumOff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pPr algn="ct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16B4D27-3B47-ABFE-8082-7D1FAB94E8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86" y="609087"/>
            <a:ext cx="1005963" cy="234192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276196" y="479269"/>
            <a:ext cx="1163960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788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56886D-E940-9C62-311A-06C046649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356061-03DF-95EC-FDEF-34343DC7F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4EFE0-1F25-210A-E1F1-B566B38C2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0EEFD-52F2-468C-8782-1018C54CFA3A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9C8EA2-A71E-8A30-DFA7-62A5083B0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F323CA-0FEF-08D4-1ED6-5AC3CB6FE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E4342-5E31-42A4-A153-658CAFFBE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620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ordicglobal.com/" TargetMode="External"/><Relationship Id="rId13" Type="http://schemas.openxmlformats.org/officeDocument/2006/relationships/hyperlink" Target="https://www.marcachile.cl/" TargetMode="External"/><Relationship Id="rId18" Type="http://schemas.openxmlformats.org/officeDocument/2006/relationships/hyperlink" Target="https://arcoiris.com.pe/" TargetMode="External"/><Relationship Id="rId3" Type="http://schemas.openxmlformats.org/officeDocument/2006/relationships/hyperlink" Target="https://globaleventsolutions.org/" TargetMode="External"/><Relationship Id="rId21" Type="http://schemas.openxmlformats.org/officeDocument/2006/relationships/hyperlink" Target="https://www.gevernova.com/" TargetMode="External"/><Relationship Id="rId7" Type="http://schemas.openxmlformats.org/officeDocument/2006/relationships/hyperlink" Target="https://www.continental.com/en/career/" TargetMode="External"/><Relationship Id="rId12" Type="http://schemas.openxmlformats.org/officeDocument/2006/relationships/hyperlink" Target="https://www.pmpcnc.com/" TargetMode="External"/><Relationship Id="rId17" Type="http://schemas.openxmlformats.org/officeDocument/2006/relationships/hyperlink" Target="https://edileconstruction.fr/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www.ckdindia.org/" TargetMode="External"/><Relationship Id="rId20" Type="http://schemas.openxmlformats.org/officeDocument/2006/relationships/hyperlink" Target="https://www.salubi.com.br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utoliv.com/" TargetMode="External"/><Relationship Id="rId11" Type="http://schemas.openxmlformats.org/officeDocument/2006/relationships/hyperlink" Target="https://ocasa.com/" TargetMode="External"/><Relationship Id="rId5" Type="http://schemas.openxmlformats.org/officeDocument/2006/relationships/hyperlink" Target="https://www.vdf.com.tr/" TargetMode="External"/><Relationship Id="rId15" Type="http://schemas.openxmlformats.org/officeDocument/2006/relationships/hyperlink" Target="https://www.um6p.ma/" TargetMode="External"/><Relationship Id="rId10" Type="http://schemas.openxmlformats.org/officeDocument/2006/relationships/hyperlink" Target="https://www.ontecb.com/" TargetMode="External"/><Relationship Id="rId19" Type="http://schemas.openxmlformats.org/officeDocument/2006/relationships/hyperlink" Target="https://www.umicore.com/en/" TargetMode="External"/><Relationship Id="rId4" Type="http://schemas.openxmlformats.org/officeDocument/2006/relationships/hyperlink" Target="https://cnpj.biz/41090916000167" TargetMode="External"/><Relationship Id="rId9" Type="http://schemas.openxmlformats.org/officeDocument/2006/relationships/hyperlink" Target="https://www.jfsolder.com/" TargetMode="External"/><Relationship Id="rId14" Type="http://schemas.openxmlformats.org/officeDocument/2006/relationships/hyperlink" Target="https://www.caoa.com.br/" TargetMode="External"/><Relationship Id="rId22" Type="http://schemas.openxmlformats.org/officeDocument/2006/relationships/hyperlink" Target="https://innovationbridge.info/ibportal/content/cosmolab-hub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4"/>
          <p:cNvSpPr>
            <a:spLocks noChangeArrowheads="1"/>
          </p:cNvSpPr>
          <p:nvPr/>
        </p:nvSpPr>
        <p:spPr bwMode="auto">
          <a:xfrm>
            <a:off x="4471353" y="6279719"/>
            <a:ext cx="3249295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8" tIns="45710" rIns="91418" bIns="4571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kern="0" dirty="0">
                <a:ln>
                  <a:solidFill>
                    <a:sysClr val="window" lastClr="FFFFFF">
                      <a:alpha val="5000"/>
                    </a:sys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ⓒ 2024 Prain Global Inc. All Rights Reserved.  www.prain.com</a:t>
            </a:r>
          </a:p>
        </p:txBody>
      </p:sp>
      <p:sp>
        <p:nvSpPr>
          <p:cNvPr id="5" name="TextBox 23"/>
          <p:cNvSpPr txBox="1"/>
          <p:nvPr/>
        </p:nvSpPr>
        <p:spPr>
          <a:xfrm>
            <a:off x="4937759" y="3429000"/>
            <a:ext cx="2316482" cy="389513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Linked-In Monthly Report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682" y="2650328"/>
            <a:ext cx="2044636" cy="476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1395" y="6013051"/>
            <a:ext cx="389211" cy="224307"/>
          </a:xfrm>
          <a:prstGeom prst="rect">
            <a:avLst/>
          </a:prstGeom>
        </p:spPr>
      </p:pic>
      <p:sp>
        <p:nvSpPr>
          <p:cNvPr id="10" name="제목 2"/>
          <p:cNvSpPr txBox="1">
            <a:spLocks/>
          </p:cNvSpPr>
          <p:nvPr/>
        </p:nvSpPr>
        <p:spPr>
          <a:xfrm>
            <a:off x="5291429" y="2147629"/>
            <a:ext cx="1609142" cy="502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June 2024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073682" y="3362325"/>
            <a:ext cx="2044636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378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87F7ED87-D7E0-5090-9EA8-08339EDE61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16174"/>
              </p:ext>
            </p:extLst>
          </p:nvPr>
        </p:nvGraphicFramePr>
        <p:xfrm>
          <a:off x="833673" y="2959382"/>
          <a:ext cx="7424868" cy="3476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31CC1BAD-C4EB-3EAB-C2A1-D8003F6BDE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4237149"/>
              </p:ext>
            </p:extLst>
          </p:nvPr>
        </p:nvGraphicFramePr>
        <p:xfrm>
          <a:off x="8291748" y="2959382"/>
          <a:ext cx="3142779" cy="3495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291384" y="507791"/>
            <a:ext cx="2432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최근 </a:t>
            </a:r>
            <a:r>
              <a:rPr lang="en-US" altLang="ko-KR" sz="1000" b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r>
              <a:rPr lang="ko-KR" altLang="en-US" sz="1000" b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개월 간 순방문자 수 비교</a:t>
            </a:r>
            <a:endParaRPr lang="en-US" altLang="ko-KR" sz="1000" b="1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405729" y="4586474"/>
            <a:ext cx="1835509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3679460" y="4869645"/>
            <a:ext cx="1835509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5985182" y="3716454"/>
            <a:ext cx="1835509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3250290" y="2540679"/>
            <a:ext cx="2960007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&lt;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최근 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개월 간 유형별 순방문자 수 비교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&gt;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5704188" y="3455284"/>
            <a:ext cx="789261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900" dirty="0"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평균 </a:t>
            </a:r>
            <a:r>
              <a:rPr kumimoji="1" lang="en-US" altLang="ko-KR" sz="900" dirty="0"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318</a:t>
            </a:r>
            <a:endParaRPr kumimoji="1" lang="en-US" altLang="ko-KR" sz="700" dirty="0">
              <a:solidFill>
                <a:srgbClr val="ED083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3228478" y="4638813"/>
            <a:ext cx="789261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kumimoji="1" lang="ko-KR" altLang="en-US" sz="900" dirty="0"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평균 </a:t>
            </a:r>
            <a:r>
              <a:rPr kumimoji="1" lang="en-US" altLang="ko-KR" sz="900" dirty="0"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136.7</a:t>
            </a:r>
            <a:endParaRPr kumimoji="1" lang="en-US" altLang="ko-KR" sz="700" dirty="0">
              <a:solidFill>
                <a:srgbClr val="ED083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115834" y="4349715"/>
            <a:ext cx="789261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900" dirty="0"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평균 </a:t>
            </a:r>
            <a:r>
              <a:rPr kumimoji="1" lang="en-US" altLang="ko-KR" sz="900" dirty="0"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181.3</a:t>
            </a:r>
            <a:endParaRPr kumimoji="1" lang="en-US" altLang="ko-KR" sz="700" dirty="0">
              <a:solidFill>
                <a:srgbClr val="ED083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02" name="TextBox 2"/>
          <p:cNvSpPr txBox="1"/>
          <p:nvPr/>
        </p:nvSpPr>
        <p:spPr>
          <a:xfrm>
            <a:off x="1191048" y="2655507"/>
            <a:ext cx="1883375" cy="159029"/>
          </a:xfrm>
          <a:prstGeom prst="rect">
            <a:avLst/>
          </a:prstGeom>
          <a:ln>
            <a:noFill/>
          </a:ln>
        </p:spPr>
        <p:txBody>
          <a:bodyPr vert="horz" wrap="square" lIns="91440" tIns="0" rIns="91440" bIns="0" rtlCol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 X</a:t>
            </a:r>
            <a:r>
              <a:rPr lang="en-US" altLang="ko-KR" sz="8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8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 Y</a:t>
            </a:r>
            <a:r>
              <a:rPr lang="en-US" altLang="ko-KR" sz="8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8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월별 순방문자 수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lang="ko-KR" altLang="en-US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03" name="TextBox 1"/>
          <p:cNvSpPr txBox="1"/>
          <p:nvPr/>
        </p:nvSpPr>
        <p:spPr>
          <a:xfrm>
            <a:off x="7017692" y="2693822"/>
            <a:ext cx="585264" cy="1835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단위</a:t>
            </a:r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kumimoji="1" lang="ko-KR" altLang="en-US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</a:t>
            </a:r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kumimoji="1"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05" name="TextBox 1"/>
          <p:cNvSpPr txBox="1"/>
          <p:nvPr/>
        </p:nvSpPr>
        <p:spPr>
          <a:xfrm>
            <a:off x="10554305" y="2748284"/>
            <a:ext cx="585264" cy="1835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단위</a:t>
            </a:r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kumimoji="1" lang="ko-KR" altLang="en-US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kumimoji="1"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106" name="직선 연결선 105"/>
          <p:cNvCxnSpPr/>
          <p:nvPr/>
        </p:nvCxnSpPr>
        <p:spPr>
          <a:xfrm>
            <a:off x="8071418" y="2685432"/>
            <a:ext cx="0" cy="345182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8427388" y="2540679"/>
            <a:ext cx="2473871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&lt;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최근 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개월 간 콘텐츠 </a:t>
            </a:r>
            <a:r>
              <a:rPr kumimoji="1"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게재수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&gt;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001993" y="1596127"/>
            <a:ext cx="0" cy="39302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01993" y="1089994"/>
            <a:ext cx="5644615" cy="29238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순방문자 수 전 월 대비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17.9%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감소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300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대 순방문자 수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유지중</a:t>
            </a:r>
            <a:endParaRPr kumimoji="1" lang="ko-KR" altLang="en-US" sz="13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28563" y="2361106"/>
            <a:ext cx="11393905" cy="436354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701007" y="2845329"/>
            <a:ext cx="3362826" cy="1401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평균은 고정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434D74-D7D2-2135-F306-4A1F594A1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466973"/>
              </p:ext>
            </p:extLst>
          </p:nvPr>
        </p:nvGraphicFramePr>
        <p:xfrm>
          <a:off x="1092633" y="1582274"/>
          <a:ext cx="2854325" cy="422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4325">
                  <a:extLst>
                    <a:ext uri="{9D8B030D-6E8A-4147-A177-3AD203B41FA5}">
                      <a16:colId xmlns:a16="http://schemas.microsoft.com/office/drawing/2014/main" val="906627136"/>
                    </a:ext>
                  </a:extLst>
                </a:gridCol>
              </a:tblGrid>
              <a:tr h="21115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 월 대비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Mobile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순방문자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468771"/>
                  </a:ext>
                </a:extLst>
              </a:tr>
              <a:tr h="21115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각각 </a:t>
                      </a:r>
                      <a:r>
                        <a:rPr lang="en-US" altLang="ko-KR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11.0% </a:t>
                      </a:r>
                      <a:r>
                        <a:rPr lang="ko-KR" altLang="en-US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감소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27.8% </a:t>
                      </a:r>
                      <a:r>
                        <a:rPr lang="ko-KR" altLang="en-US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감소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383182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4CEA4F1A-DA4D-576E-C10C-0B0D8BB2B8EF}"/>
              </a:ext>
            </a:extLst>
          </p:cNvPr>
          <p:cNvSpPr/>
          <p:nvPr/>
        </p:nvSpPr>
        <p:spPr>
          <a:xfrm>
            <a:off x="949655" y="1504345"/>
            <a:ext cx="2432765" cy="52221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889DC6-12C9-070A-E18E-6C5DCA9EBE08}"/>
              </a:ext>
            </a:extLst>
          </p:cNvPr>
          <p:cNvSpPr/>
          <p:nvPr/>
        </p:nvSpPr>
        <p:spPr>
          <a:xfrm>
            <a:off x="987490" y="1064977"/>
            <a:ext cx="2691970" cy="29452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306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91384" y="507791"/>
            <a:ext cx="3936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콘텐츠 성과</a:t>
            </a:r>
            <a:endParaRPr lang="en-US" altLang="ko-KR" sz="10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176937"/>
              </p:ext>
            </p:extLst>
          </p:nvPr>
        </p:nvGraphicFramePr>
        <p:xfrm>
          <a:off x="1001994" y="3395669"/>
          <a:ext cx="10103889" cy="2108092"/>
        </p:xfrm>
        <a:graphic>
          <a:graphicData uri="http://schemas.openxmlformats.org/drawingml/2006/table">
            <a:tbl>
              <a:tblPr/>
              <a:tblGrid>
                <a:gridCol w="224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6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506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11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11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11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11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11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111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2344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611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430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No.</a:t>
                      </a:r>
                    </a:p>
                  </a:txBody>
                  <a:tcPr marL="0" marR="0" marT="3218" marB="0"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1" i="0" u="none" strike="noStrike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게재일</a:t>
                      </a: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1" i="0" u="none" strike="noStrike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게재 요일</a:t>
                      </a: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1" i="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콘텐츠 </a:t>
                      </a:r>
                      <a:endParaRPr lang="en-US" altLang="ko-KR" sz="900" b="1" i="0" u="none" strike="noStrike"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algn="ctr" fontAlgn="b"/>
                      <a:r>
                        <a:rPr lang="ko-KR" altLang="en-US" sz="900" b="1" i="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유형</a:t>
                      </a: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1" i="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제목</a:t>
                      </a: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Impressions</a:t>
                      </a: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Clicks</a:t>
                      </a: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CTR (%)</a:t>
                      </a: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Like</a:t>
                      </a: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Comments</a:t>
                      </a: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Share</a:t>
                      </a: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Engagements</a:t>
                      </a: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E/R  (%)</a:t>
                      </a: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7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25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목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캐러셀</a:t>
                      </a:r>
                      <a:endParaRPr lang="ko-KR" alt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FCCL_v2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1,001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354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35.36%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379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37.86%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7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목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캐러셀</a:t>
                      </a:r>
                      <a:endParaRPr lang="ko-KR" alt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FCCL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1,157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264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22.82%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289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24.98%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7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19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금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Repost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The Open Official Patron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912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139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15.24%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32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173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18.97%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8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금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Repost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두산전자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AI Council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1,169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181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15.48%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214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18.31%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7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Repost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사업장 보건 관리 우수사례 발표 대회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896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134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14.96%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159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17.75%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7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18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목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모션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Casting Manufacturing Process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1,142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77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6.74%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129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11.30%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7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토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Poll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QUIZ - FCCL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738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3.39%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33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4.47%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 flipV="1">
            <a:off x="1239111" y="3668584"/>
            <a:ext cx="9646645" cy="30971"/>
          </a:xfrm>
          <a:prstGeom prst="line">
            <a:avLst/>
          </a:prstGeom>
          <a:ln w="15875">
            <a:solidFill>
              <a:srgbClr val="ED083E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954336" y="3374766"/>
            <a:ext cx="746230" cy="507831"/>
          </a:xfrm>
          <a:prstGeom prst="rect">
            <a:avLst/>
          </a:prstGeom>
          <a:solidFill>
            <a:schemeClr val="bg1"/>
          </a:solidFill>
        </p:spPr>
        <p:txBody>
          <a:bodyPr wrap="square" lIns="72000" rtlCol="0">
            <a:spAutoFit/>
          </a:bodyPr>
          <a:lstStyle/>
          <a:p>
            <a:r>
              <a:rPr kumimoji="1" lang="ko-KR" altLang="en-US" sz="900" dirty="0"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지난 </a:t>
            </a:r>
            <a:r>
              <a:rPr kumimoji="1" lang="en-US" altLang="ko-KR" sz="900" dirty="0"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900" dirty="0"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년간 </a:t>
            </a:r>
            <a:endParaRPr kumimoji="1" lang="en-US" altLang="ko-KR" sz="900" dirty="0">
              <a:solidFill>
                <a:srgbClr val="ED083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ko-KR" altLang="en-US" sz="900" dirty="0"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평균 노출 수 </a:t>
            </a:r>
            <a:endParaRPr kumimoji="1" lang="en-US" altLang="ko-KR" sz="900" dirty="0">
              <a:solidFill>
                <a:srgbClr val="ED083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en-US" altLang="ko-KR" sz="900" u="sng" dirty="0"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1,298 </a:t>
            </a:r>
            <a:r>
              <a:rPr kumimoji="1" lang="ko-KR" altLang="en-US" sz="900" u="sng" dirty="0"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이상</a:t>
            </a:r>
            <a:endParaRPr kumimoji="1" lang="en-US" altLang="ko-KR" sz="900" u="sng" dirty="0">
              <a:solidFill>
                <a:srgbClr val="ED083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307691" y="1454601"/>
            <a:ext cx="7856077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Roll to Roll </a:t>
            </a:r>
            <a:r>
              <a:rPr kumimoji="1"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콘텐츠는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지난 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간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두산전자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링크드인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중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번째로 높은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반응률과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클릭률인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50%, 47%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기록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ko-KR" altLang="en-US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 월 </a:t>
            </a:r>
            <a:r>
              <a:rPr kumimoji="1" lang="en-US" altLang="ko-KR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PFC </a:t>
            </a:r>
            <a:r>
              <a:rPr kumimoji="1" lang="ko-KR" altLang="en-US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소개 카드뉴스 이슈와 맞물려 </a:t>
            </a:r>
            <a:r>
              <a:rPr kumimoji="1" lang="en-US" altLang="ko-KR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PFC </a:t>
            </a:r>
            <a:r>
              <a:rPr kumimoji="1" lang="ko-KR" altLang="en-US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관련 소재에 지속적인 긍정 반응이 나온 것으로 시사</a:t>
            </a:r>
            <a:endParaRPr kumimoji="1" lang="en-US" altLang="ko-KR" sz="1000" b="1" u="sng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307691" y="1924467"/>
            <a:ext cx="9256677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Doo a Story – Case of CPR </a:t>
            </a:r>
            <a:r>
              <a:rPr kumimoji="1"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콘텐츠는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중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번째로 높은 노출 수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(1,422)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와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반응률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(46.7%)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기록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ko-KR" altLang="en-US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동일한 유형의 내부 소식 </a:t>
            </a:r>
            <a:r>
              <a:rPr kumimoji="1" lang="ko-KR" altLang="en-US" sz="1000" b="1" u="sng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콘텐츠인</a:t>
            </a:r>
            <a:r>
              <a:rPr kumimoji="1" lang="ko-KR" altLang="en-US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EHS </a:t>
            </a:r>
            <a:r>
              <a:rPr kumimoji="1" lang="ko-KR" altLang="en-US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소개 </a:t>
            </a:r>
            <a:r>
              <a:rPr kumimoji="1" lang="ko-KR" altLang="en-US" sz="1000" b="1" u="sng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대비 약 </a:t>
            </a:r>
            <a:r>
              <a:rPr kumimoji="1" lang="en-US" altLang="ko-KR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115% </a:t>
            </a:r>
            <a:r>
              <a:rPr kumimoji="1" lang="ko-KR" altLang="en-US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증가한 </a:t>
            </a:r>
            <a:r>
              <a:rPr kumimoji="1" lang="ko-KR" altLang="en-US" sz="1000" b="1" u="sng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반응률을</a:t>
            </a:r>
            <a:r>
              <a:rPr kumimoji="1" lang="ko-KR" altLang="en-US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기록했으며</a:t>
            </a:r>
            <a:r>
              <a:rPr kumimoji="1" lang="en-US" altLang="ko-KR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내부 소식을 연속성 있는 시리즈 </a:t>
            </a:r>
            <a:r>
              <a:rPr kumimoji="1" lang="ko-KR" altLang="en-US" sz="1000" b="1" u="sng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콘텐츠로</a:t>
            </a:r>
            <a:r>
              <a:rPr kumimoji="1" lang="ko-KR" altLang="en-US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지속적인 발행해도 좋을 것으로 판단</a:t>
            </a:r>
            <a:endParaRPr kumimoji="1" lang="en-US" altLang="ko-KR" sz="1000" b="1" u="sng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24292" y="1513960"/>
            <a:ext cx="0" cy="111745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6280424" y="2774972"/>
            <a:ext cx="4825456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①</a:t>
            </a:r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2024.06.30.23:59 </a:t>
            </a:r>
            <a:r>
              <a:rPr kumimoji="1" lang="ko-KR" altLang="en-US" sz="8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두산전자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8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링크드인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데이터 기준</a:t>
            </a:r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</a:p>
          <a:p>
            <a:pPr algn="r"/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②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Engagement: </a:t>
            </a:r>
            <a:r>
              <a:rPr lang="en-US" altLang="ko-KR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Click+Like+Comments+Share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86120" y="2877951"/>
            <a:ext cx="5194304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Best Content 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선정 기준 지난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년간 평균 노출 수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1,298 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이상 </a:t>
            </a:r>
            <a:r>
              <a:rPr kumimoji="1" lang="ko-KR" altLang="en-US" sz="9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중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Engagement Rate 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상위 </a:t>
            </a:r>
            <a:r>
              <a:rPr kumimoji="1" lang="ko-KR" altLang="en-US" sz="9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</a:t>
            </a:r>
          </a:p>
          <a:p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  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그 외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년간 평균 </a:t>
            </a:r>
            <a:r>
              <a:rPr kumimoji="1" lang="ko-KR" altLang="en-US" sz="9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노출수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보다 낮은 </a:t>
            </a:r>
            <a:r>
              <a:rPr kumimoji="1" lang="ko-KR" altLang="en-US" sz="9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콘텐츠는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Engagement Rate 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내림차순으로 랭크 </a:t>
            </a:r>
            <a:endParaRPr lang="en-US" altLang="ko-KR" sz="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6747365" y="3049631"/>
            <a:ext cx="4358515" cy="2154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lang="ko-KR" altLang="en-US" sz="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③ </a:t>
            </a:r>
            <a:r>
              <a:rPr lang="en-US" altLang="ko-KR" sz="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E/R: (Engagement/Impression)* 100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01993" y="979342"/>
            <a:ext cx="6456082" cy="29238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캐러셀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상위 랭크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Re-post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준수한 수치 기록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307691" y="2394334"/>
            <a:ext cx="7856077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PFC 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모션 </a:t>
            </a:r>
            <a:r>
              <a:rPr kumimoji="1"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콘텐츠는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지난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간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두산전자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링크드인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동영상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중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번째로 높은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반응률인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9.4%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기록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8563" y="3265075"/>
            <a:ext cx="11138321" cy="296805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724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57DCF8A7-E7C6-4003-9324-53AC67449F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6730088"/>
              </p:ext>
            </p:extLst>
          </p:nvPr>
        </p:nvGraphicFramePr>
        <p:xfrm>
          <a:off x="4216717" y="2726090"/>
          <a:ext cx="3650581" cy="3043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689E85FC-326E-4859-8DB1-C8FFB03436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3021448"/>
              </p:ext>
            </p:extLst>
          </p:nvPr>
        </p:nvGraphicFramePr>
        <p:xfrm>
          <a:off x="8195344" y="2756143"/>
          <a:ext cx="3688091" cy="3043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9" name="TextBox 68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4472825" y="1691750"/>
            <a:ext cx="7470431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가전제품</a:t>
            </a:r>
            <a:r>
              <a:rPr kumimoji="1" lang="en-US" altLang="ko-KR" sz="10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0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전기 및 전자제품 제조가 한 단계 순위 상승하여 </a:t>
            </a:r>
            <a:r>
              <a:rPr kumimoji="1" lang="en-US" altLang="ko-KR" sz="10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0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위</a:t>
            </a:r>
            <a:r>
              <a:rPr kumimoji="1" lang="en-US" altLang="ko-KR" sz="10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0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지난 달과 비슷한 </a:t>
            </a:r>
            <a:r>
              <a:rPr kumimoji="1" lang="ko-KR" altLang="en-US" sz="1000" b="1" dirty="0" err="1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타깃층이</a:t>
            </a:r>
            <a:r>
              <a:rPr kumimoji="1" lang="ko-KR" altLang="en-US" sz="10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유입됨을 확인</a:t>
            </a:r>
            <a:endParaRPr kumimoji="1" lang="en-US" altLang="ko-KR" sz="1000" b="1" dirty="0">
              <a:ln>
                <a:solidFill>
                  <a:srgbClr val="156082">
                    <a:shade val="50000"/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en-US" altLang="ko-KR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 :</a:t>
            </a:r>
            <a:r>
              <a:rPr kumimoji="1" lang="ko-KR" altLang="en-US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JPCA </a:t>
            </a:r>
            <a:r>
              <a:rPr kumimoji="1" lang="ko-KR" altLang="en-US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전시회 참가</a:t>
            </a:r>
            <a:r>
              <a:rPr kumimoji="1" lang="en-US" altLang="ko-KR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한국통신학회 부스 참가 등 전자제품 관련 </a:t>
            </a:r>
            <a:r>
              <a:rPr kumimoji="1" lang="ko-KR" altLang="en-US" sz="1000" dirty="0" err="1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리포스트</a:t>
            </a:r>
            <a:r>
              <a:rPr kumimoji="1" lang="ko-KR" altLang="en-US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000" dirty="0" err="1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콘텐츠에서</a:t>
            </a:r>
            <a:r>
              <a:rPr kumimoji="1" lang="ko-KR" altLang="en-US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전자제품 제조 </a:t>
            </a:r>
            <a:r>
              <a:rPr kumimoji="1" lang="ko-KR" altLang="en-US" sz="1000" dirty="0" err="1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타겟의</a:t>
            </a:r>
            <a:r>
              <a:rPr kumimoji="1" lang="ko-KR" altLang="en-US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순위 상승을 이끈 것으로 추정</a:t>
            </a:r>
            <a:endParaRPr kumimoji="1" lang="en-US" altLang="ko-KR" sz="1000" dirty="0">
              <a:ln>
                <a:solidFill>
                  <a:srgbClr val="156082">
                    <a:shade val="50000"/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en-US" altLang="ko-KR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 : </a:t>
            </a:r>
            <a:r>
              <a:rPr kumimoji="1" lang="ko-KR" altLang="en-US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추후 </a:t>
            </a:r>
            <a:r>
              <a:rPr kumimoji="1" lang="ko-KR" altLang="en-US" sz="1000" dirty="0" err="1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업로드할</a:t>
            </a:r>
            <a:r>
              <a:rPr kumimoji="1" lang="ko-KR" altLang="en-US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다양한 관련 </a:t>
            </a:r>
            <a:r>
              <a:rPr kumimoji="1" lang="ko-KR" altLang="en-US" sz="1000" dirty="0" err="1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콘텐츠들을</a:t>
            </a:r>
            <a:r>
              <a:rPr kumimoji="1" lang="ko-KR" altLang="en-US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토대로 해당 업계 방문자가 어느 정도 유지될 것으로 예상</a:t>
            </a:r>
            <a:endParaRPr kumimoji="1" lang="en-US" altLang="ko-KR" sz="1000" dirty="0">
              <a:ln>
                <a:solidFill>
                  <a:srgbClr val="156082">
                    <a:shade val="50000"/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968362"/>
              </p:ext>
            </p:extLst>
          </p:nvPr>
        </p:nvGraphicFramePr>
        <p:xfrm>
          <a:off x="464620" y="1877167"/>
          <a:ext cx="3474141" cy="3940724"/>
        </p:xfrm>
        <a:graphic>
          <a:graphicData uri="http://schemas.openxmlformats.org/drawingml/2006/table">
            <a:tbl>
              <a:tblPr/>
              <a:tblGrid>
                <a:gridCol w="210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6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46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30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지역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팔로워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수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팔로워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비중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변동폭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전 월 대비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인도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한국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파키스탄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0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브라질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이집트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미국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사우디아라비아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베트남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중국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인도네시아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모로코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칠레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튀니지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캐나다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싱가폴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케냐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페루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아랍에미리트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에티오피아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아르헨티나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291384" y="507791"/>
            <a:ext cx="3936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페이지 </a:t>
            </a:r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Review_ Follower· Visitor Demographics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462615" y="884411"/>
            <a:ext cx="3476146" cy="49244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13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인도</a:t>
            </a:r>
            <a:r>
              <a:rPr kumimoji="1" lang="en-US" altLang="ko-KR" sz="13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3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대한민국</a:t>
            </a:r>
            <a:r>
              <a:rPr kumimoji="1" lang="en-US" altLang="ko-KR" sz="13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3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파키스탄 </a:t>
            </a:r>
            <a:r>
              <a:rPr kumimoji="1" lang="en-US" altLang="ko-KR" sz="13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TOP 3 </a:t>
            </a:r>
            <a:r>
              <a:rPr kumimoji="1" lang="ko-KR" altLang="en-US" sz="13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국가 유지</a:t>
            </a:r>
            <a:endParaRPr kumimoji="1" lang="en-US" altLang="ko-KR" sz="1300" b="1" dirty="0">
              <a:ln>
                <a:solidFill>
                  <a:srgbClr val="156082">
                    <a:shade val="50000"/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en-US" altLang="ko-KR" sz="13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TOP 20</a:t>
            </a:r>
            <a:r>
              <a:rPr kumimoji="1" lang="ko-KR" altLang="en-US" sz="13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내 신규 국가 영국 등장</a:t>
            </a:r>
            <a:endParaRPr kumimoji="1" lang="en-US" altLang="ko-KR" sz="1300" b="1" dirty="0">
              <a:ln>
                <a:solidFill>
                  <a:srgbClr val="156082">
                    <a:shade val="50000"/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820658" y="1503897"/>
            <a:ext cx="2760060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&lt; </a:t>
            </a:r>
            <a:r>
              <a:rPr kumimoji="1" lang="ko-KR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최근 </a:t>
            </a:r>
            <a:r>
              <a:rPr kumimoji="1"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년간 신규 </a:t>
            </a:r>
            <a:r>
              <a:rPr kumimoji="1" lang="ko-KR" altLang="en-US" sz="10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중 국가 비중 </a:t>
            </a:r>
            <a:r>
              <a:rPr kumimoji="1"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TOP 20</a:t>
            </a:r>
            <a:r>
              <a:rPr kumimoji="1" lang="ko-KR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431366" y="5755903"/>
            <a:ext cx="2901619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sz="80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매달 말일 </a:t>
            </a:r>
            <a:r>
              <a:rPr lang="ko-KR" altLang="en-US" sz="800" dirty="0" err="1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링크드인</a:t>
            </a:r>
            <a:r>
              <a:rPr lang="ko-KR" altLang="en-US" sz="80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800" dirty="0" err="1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lang="ko-KR" altLang="en-US" sz="80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기준</a:t>
            </a:r>
            <a:endParaRPr lang="en-US" altLang="ko-KR" sz="800" dirty="0">
              <a:ln>
                <a:solidFill>
                  <a:srgbClr val="156082">
                    <a:alpha val="0"/>
                  </a:srgbClr>
                </a:solidFill>
              </a:ln>
              <a:solidFill>
                <a:prstClr val="white">
                  <a:lumMod val="50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800" b="1" dirty="0" err="1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표본수는</a:t>
            </a:r>
            <a:r>
              <a:rPr lang="ko-KR" altLang="en-US" sz="800" b="1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전체 </a:t>
            </a:r>
            <a:r>
              <a:rPr lang="ko-KR" altLang="en-US" sz="800" b="1" dirty="0" err="1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팔로워의</a:t>
            </a:r>
            <a:r>
              <a:rPr lang="ko-KR" altLang="en-US" sz="800" b="1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800" b="1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51.5% </a:t>
            </a:r>
            <a:r>
              <a:rPr lang="ko-KR" altLang="en-US" sz="800" b="1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규모</a:t>
            </a:r>
            <a:endParaRPr lang="en-US" altLang="ko-KR" sz="800" b="1" dirty="0">
              <a:ln>
                <a:solidFill>
                  <a:srgbClr val="156082">
                    <a:alpha val="0"/>
                  </a:srgbClr>
                </a:solidFill>
              </a:ln>
              <a:solidFill>
                <a:prstClr val="white">
                  <a:lumMod val="50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4837545" y="2190162"/>
            <a:ext cx="2473871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&lt; </a:t>
            </a:r>
            <a:r>
              <a:rPr kumimoji="1" lang="ko-KR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방문자 직종 분류 </a:t>
            </a:r>
            <a:r>
              <a:rPr kumimoji="1"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&gt;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405635" y="911612"/>
            <a:ext cx="569209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13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공학 직종 </a:t>
            </a:r>
            <a:r>
              <a:rPr kumimoji="1" lang="en-US" altLang="ko-KR" sz="13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3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위 랭크</a:t>
            </a:r>
            <a:r>
              <a:rPr kumimoji="1" lang="en-US" altLang="ko-KR" sz="13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5</a:t>
            </a:r>
            <a:r>
              <a:rPr kumimoji="1" lang="ko-KR" altLang="en-US" sz="13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신규 진입한 업계 큰 변동 없이 채널 방문 페이스 유지 中</a:t>
            </a:r>
            <a:endParaRPr kumimoji="1" lang="en-US" altLang="ko-KR" sz="13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387571" y="6089057"/>
            <a:ext cx="200025" cy="200025"/>
          </a:xfrm>
          <a:prstGeom prst="rect">
            <a:avLst/>
          </a:prstGeom>
          <a:noFill/>
          <a:ln w="19050">
            <a:solidFill>
              <a:srgbClr val="0058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1031911" y="6081347"/>
            <a:ext cx="911346" cy="2154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kumimoji="1" lang="ko-KR" altLang="en-US" sz="80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타겟</a:t>
            </a:r>
            <a:endParaRPr kumimoji="1" lang="en-US" altLang="ko-KR" sz="800" dirty="0">
              <a:ln>
                <a:solidFill>
                  <a:srgbClr val="156082">
                    <a:shade val="50000"/>
                    <a:alpha val="0"/>
                  </a:srgbClr>
                </a:solidFill>
              </a:ln>
              <a:solidFill>
                <a:prstClr val="black">
                  <a:lumMod val="50000"/>
                  <a:lumOff val="50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9097518" y="6081347"/>
            <a:ext cx="2239963" cy="2154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kumimoji="1" lang="en-US" altLang="ko-KR" sz="8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2024.07.01~2024.07.31 </a:t>
            </a:r>
            <a:r>
              <a:rPr kumimoji="1" lang="ko-KR" altLang="en-US" sz="800" dirty="0" err="1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링크드인</a:t>
            </a:r>
            <a:r>
              <a:rPr kumimoji="1" lang="ko-KR" altLang="en-US" sz="8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데이터 기준</a:t>
            </a:r>
            <a:endParaRPr kumimoji="1" lang="en-US" altLang="ko-KR" sz="800" dirty="0">
              <a:ln>
                <a:solidFill>
                  <a:srgbClr val="156082">
                    <a:shade val="50000"/>
                    <a:alpha val="0"/>
                  </a:srgbClr>
                </a:solidFill>
              </a:ln>
              <a:solidFill>
                <a:prstClr val="black">
                  <a:lumMod val="50000"/>
                  <a:lumOff val="50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34F2BA0-A2B2-4725-1310-F2603470EE48}"/>
              </a:ext>
            </a:extLst>
          </p:cNvPr>
          <p:cNvSpPr txBox="1"/>
          <p:nvPr/>
        </p:nvSpPr>
        <p:spPr>
          <a:xfrm>
            <a:off x="4466823" y="1168007"/>
            <a:ext cx="6676097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공학 직종 </a:t>
            </a:r>
            <a:r>
              <a:rPr kumimoji="1" lang="en-US" altLang="ko-KR" sz="10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0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위 기록</a:t>
            </a:r>
            <a:r>
              <a:rPr kumimoji="1" lang="en-US" altLang="ko-KR" sz="10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0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전체적으로 지난 달과 큰 변동 없이 순위 기록</a:t>
            </a:r>
            <a:endParaRPr kumimoji="1" lang="en-US" altLang="ko-KR" sz="1000" b="1" dirty="0">
              <a:ln>
                <a:solidFill>
                  <a:srgbClr val="156082">
                    <a:shade val="50000"/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en-US" altLang="ko-KR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 : </a:t>
            </a:r>
            <a:r>
              <a:rPr kumimoji="1" lang="ko-KR" altLang="en-US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지난 달에 이어 공학 직종 방문자 수치 상승</a:t>
            </a:r>
            <a:r>
              <a:rPr kumimoji="1" lang="en-US" altLang="ko-KR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마케팅 직종 방문자 두 단계 순위 상승</a:t>
            </a:r>
            <a:endParaRPr kumimoji="1" lang="en-US" altLang="ko-KR" sz="1000" dirty="0">
              <a:ln>
                <a:solidFill>
                  <a:srgbClr val="156082">
                    <a:shade val="50000"/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30BD2B0-CAE0-F6FF-9BDF-A22C6802F976}"/>
              </a:ext>
            </a:extLst>
          </p:cNvPr>
          <p:cNvSpPr/>
          <p:nvPr/>
        </p:nvSpPr>
        <p:spPr>
          <a:xfrm>
            <a:off x="126368" y="5510545"/>
            <a:ext cx="296556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atinLnBrk="0"/>
            <a:r>
              <a:rPr lang="en-US" altLang="ko-KR" sz="1100" b="1" kern="0" dirty="0"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New</a:t>
            </a:r>
            <a:endParaRPr lang="ko-KR" altLang="en-US" sz="1100" b="1" kern="0" dirty="0">
              <a:solidFill>
                <a:srgbClr val="ED083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938761" y="2190161"/>
            <a:ext cx="8206770" cy="429485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49187" y="1691750"/>
            <a:ext cx="3844729" cy="469237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652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B6B28F2-5D28-0C07-AF80-A72299532039}"/>
              </a:ext>
            </a:extLst>
          </p:cNvPr>
          <p:cNvGraphicFramePr>
            <a:graphicFrameLocks noGrp="1"/>
          </p:cNvGraphicFramePr>
          <p:nvPr/>
        </p:nvGraphicFramePr>
        <p:xfrm>
          <a:off x="838821" y="4718250"/>
          <a:ext cx="10540387" cy="1377524"/>
        </p:xfrm>
        <a:graphic>
          <a:graphicData uri="http://schemas.openxmlformats.org/drawingml/2006/table">
            <a:tbl>
              <a:tblPr/>
              <a:tblGrid>
                <a:gridCol w="105403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47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■ 결과 공유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algn="l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동일한 동영상 유형의 광고였던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CCL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동영상 광고 대비 노출 비용 약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44%, CPC 53%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절감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(3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월 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CCL 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영상 동영상 광고 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- 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지출비용 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288,152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원 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/ 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총 노출 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3,200 / 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총 클릭 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80 / 1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인 당 노출 비용 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: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￦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90 / CPC : 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￦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3,602) </a:t>
                      </a: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타깃 대상 및 지역의 차이로 인한 결과이기도 하며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소재 자체에 대한 유저들의 반응 및 관심의 차이가 클 것으로 유추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많은 커버리지 확보를 통한 </a:t>
                      </a:r>
                      <a:r>
                        <a:rPr lang="ko-KR" altLang="en-US" sz="9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팔로우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인입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유도를 위해 타깃 지역을 미국에서 글로벌로 확장시켰으나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전년도 광고 </a:t>
                      </a:r>
                      <a:r>
                        <a:rPr lang="ko-KR" altLang="en-US" sz="9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세팅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값에서 타깃 대상의 차이가 있는 것을 확인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전년도 광고 </a:t>
                      </a:r>
                      <a:r>
                        <a:rPr lang="ko-KR" altLang="en-US" sz="900" b="0" i="0" u="sng" strike="noStrike" kern="1200" baseline="0" dirty="0" err="1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모수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: 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약 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억 명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/ </a:t>
                      </a:r>
                      <a:r>
                        <a:rPr lang="ko-KR" altLang="en-US" sz="900" b="0" i="0" u="sng" strike="noStrike" kern="1200" baseline="0" dirty="0" err="1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브랜딩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영상 광고 </a:t>
                      </a:r>
                      <a:r>
                        <a:rPr lang="ko-KR" altLang="en-US" sz="900" b="0" i="0" u="sng" strike="noStrike" kern="1200" baseline="0" dirty="0" err="1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모수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: 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약 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천만 명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광고 </a:t>
                      </a:r>
                      <a:r>
                        <a:rPr lang="ko-KR" altLang="en-US" sz="9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모수에서의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차이가 목표한 </a:t>
                      </a:r>
                      <a:r>
                        <a:rPr lang="ko-KR" altLang="en-US" sz="9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팔로워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인입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수에 영향을 끼친 것으로 유추 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*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추가 </a:t>
                      </a:r>
                      <a:r>
                        <a:rPr lang="ko-KR" altLang="en-US" sz="900" b="0" i="0" u="none" strike="noStrike" baseline="0" dirty="0" err="1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브랜딩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영상 광고 건은 전년도 광고 </a:t>
                      </a:r>
                      <a:r>
                        <a:rPr lang="ko-KR" altLang="en-US" sz="900" b="0" i="0" u="none" strike="noStrike" baseline="0" dirty="0" err="1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세팅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값 반영하여 현재 약 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억 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9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천 명의 </a:t>
                      </a:r>
                      <a:r>
                        <a:rPr lang="ko-KR" altLang="en-US" sz="900" b="0" i="0" u="none" strike="noStrike" baseline="0" dirty="0" err="1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모수로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집행 중이나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baseline="0" dirty="0" err="1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링크드인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광고 이슈로 인해 잠시 홀딩 상태</a:t>
                      </a:r>
                      <a:endParaRPr lang="en-US" altLang="ko-KR" sz="900" b="0" i="0" u="none" strike="noStrike" baseline="0" dirty="0">
                        <a:solidFill>
                          <a:srgbClr val="FF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5924" marB="0" anchor="ctr">
                    <a:lnL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291384" y="507791"/>
            <a:ext cx="3936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lang="ko-KR" altLang="en-US" sz="1000" b="1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링크드인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광고 성과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B6B28F2-5D28-0C07-AF80-A72299532039}"/>
              </a:ext>
            </a:extLst>
          </p:cNvPr>
          <p:cNvGraphicFramePr>
            <a:graphicFrameLocks noGrp="1"/>
          </p:cNvGraphicFramePr>
          <p:nvPr/>
        </p:nvGraphicFramePr>
        <p:xfrm>
          <a:off x="812792" y="2583505"/>
          <a:ext cx="10566416" cy="1168319"/>
        </p:xfrm>
        <a:graphic>
          <a:graphicData uri="http://schemas.openxmlformats.org/drawingml/2006/table">
            <a:tbl>
              <a:tblPr/>
              <a:tblGrid>
                <a:gridCol w="353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4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75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4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5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5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5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5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5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845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No</a:t>
                      </a:r>
                    </a:p>
                  </a:txBody>
                  <a:tcPr marL="36000" marR="36000" marT="59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유형</a:t>
                      </a: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비용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원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타깃</a:t>
                      </a:r>
                    </a:p>
                  </a:txBody>
                  <a:tcPr marL="72000" marR="72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기간</a:t>
                      </a:r>
                    </a:p>
                  </a:txBody>
                  <a:tcPr marL="5924" marR="5924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노출</a:t>
                      </a: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클릭수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CTR (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클릭률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팔로워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인입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동영상 조회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5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Option</a:t>
                      </a: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시작일</a:t>
                      </a: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종료일</a:t>
                      </a: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</a:p>
                  </a:txBody>
                  <a:tcPr marL="36000" marR="36000" marT="59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동영상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광고</a:t>
                      </a: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573,340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글로벌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지역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가전제품 전기 및 전자제품 제조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자동화 기계 제조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자동차 제조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기계 제조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반도체 제조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나노기술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연구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산업기계 제조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통신사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통신장비 제조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제외 </a:t>
                      </a:r>
                      <a:r>
                        <a:rPr lang="en-US" altLang="ko-KR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미술디자인</a:t>
                      </a:r>
                      <a:r>
                        <a:rPr lang="en-US" altLang="ko-KR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금융</a:t>
                      </a:r>
                      <a:r>
                        <a:rPr lang="en-US" altLang="ko-KR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인사</a:t>
                      </a:r>
                      <a:r>
                        <a:rPr lang="en-US" altLang="ko-KR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법률</a:t>
                      </a:r>
                      <a:r>
                        <a:rPr lang="en-US" altLang="ko-KR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방송미디어</a:t>
                      </a:r>
                      <a:r>
                        <a:rPr lang="en-US" altLang="ko-KR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교육</a:t>
                      </a:r>
                      <a:r>
                        <a:rPr lang="en-US" altLang="ko-KR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사회복지</a:t>
                      </a:r>
                      <a:r>
                        <a:rPr lang="en-US" altLang="ko-KR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의료</a:t>
                      </a: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30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일</a:t>
                      </a: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6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12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일</a:t>
                      </a: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11,382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343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3.01%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79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11,078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35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Total</a:t>
                      </a:r>
                    </a:p>
                  </a:txBody>
                  <a:tcPr marL="36000" marR="36000" marT="59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573,340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-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-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-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11,382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343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3.01%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79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11,078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D88C5FCB-9401-77D5-5203-16B8DE45A834}"/>
              </a:ext>
            </a:extLst>
          </p:cNvPr>
          <p:cNvSpPr txBox="1">
            <a:spLocks/>
          </p:cNvSpPr>
          <p:nvPr/>
        </p:nvSpPr>
        <p:spPr>
          <a:xfrm>
            <a:off x="435738" y="1114380"/>
            <a:ext cx="11311940" cy="502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지출비용 </a:t>
            </a:r>
            <a:r>
              <a:rPr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573,340</a:t>
            </a:r>
            <a:r>
              <a:rPr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원 </a:t>
            </a:r>
            <a:r>
              <a:rPr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 </a:t>
            </a:r>
            <a:r>
              <a:rPr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총 노출 </a:t>
            </a:r>
            <a:r>
              <a:rPr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11,382</a:t>
            </a:r>
            <a:r>
              <a:rPr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 </a:t>
            </a:r>
            <a:r>
              <a:rPr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총 클릭 </a:t>
            </a:r>
            <a:r>
              <a:rPr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343 </a:t>
            </a:r>
            <a:r>
              <a:rPr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진행</a:t>
            </a:r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DE7C5575-475D-2616-BBD2-37029656D542}"/>
              </a:ext>
            </a:extLst>
          </p:cNvPr>
          <p:cNvSpPr txBox="1">
            <a:spLocks/>
          </p:cNvSpPr>
          <p:nvPr/>
        </p:nvSpPr>
        <p:spPr>
          <a:xfrm>
            <a:off x="825942" y="4318477"/>
            <a:ext cx="10221078" cy="20126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*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자료 출처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Doosan Corporation Electro-Materials </a:t>
            </a:r>
            <a:r>
              <a:rPr lang="ko-KR" altLang="en-US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링크드인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채널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2024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24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 수집 기준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 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비용 항목은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24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 실제 정산 금액 기준으로 책정</a:t>
            </a:r>
            <a:endParaRPr lang="ko-KR" altLang="en-US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70C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EB5E68-F5B0-6224-EC05-2A9E1E7967FE}"/>
              </a:ext>
            </a:extLst>
          </p:cNvPr>
          <p:cNvSpPr txBox="1"/>
          <p:nvPr/>
        </p:nvSpPr>
        <p:spPr>
          <a:xfrm>
            <a:off x="838821" y="3836837"/>
            <a:ext cx="5050662" cy="450926"/>
          </a:xfrm>
          <a:prstGeom prst="rect">
            <a:avLst/>
          </a:prstGeom>
        </p:spPr>
        <p:txBody>
          <a:bodyPr vert="horz" wrap="none" lIns="91440" tIns="45720" rIns="91440" bIns="45720" rtlCol="0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업계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클릭률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TOP 3: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기계 제조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(17.2%),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운송장비 제조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(9.33%),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가전제품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전기 및 전자제품 제조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(8.16%)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지역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클릭률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TOP 3: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인도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벵갈루루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지역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(5.25%),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인도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델리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지역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(4.08%),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인도 푸네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핌프리친치와드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지역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(2.04%)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190708" y="1748322"/>
            <a:ext cx="7904910" cy="750951"/>
            <a:chOff x="2190708" y="1748322"/>
            <a:chExt cx="7904910" cy="750951"/>
          </a:xfrm>
        </p:grpSpPr>
        <p:sp>
          <p:nvSpPr>
            <p:cNvPr id="5" name="제목 2">
              <a:extLst>
                <a:ext uri="{FF2B5EF4-FFF2-40B4-BE49-F238E27FC236}">
                  <a16:creationId xmlns:a16="http://schemas.microsoft.com/office/drawing/2014/main" id="{29FF704A-4C3F-D969-8177-8936F8C4367C}"/>
                </a:ext>
              </a:extLst>
            </p:cNvPr>
            <p:cNvSpPr txBox="1">
              <a:spLocks/>
            </p:cNvSpPr>
            <p:nvPr/>
          </p:nvSpPr>
          <p:spPr>
            <a:xfrm>
              <a:off x="3757509" y="2119156"/>
              <a:ext cx="1582395" cy="3801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CPC : </a:t>
              </a: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￦</a:t>
              </a:r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1,672</a:t>
              </a:r>
            </a:p>
          </p:txBody>
        </p:sp>
        <p:sp>
          <p:nvSpPr>
            <p:cNvPr id="6" name="제목 2">
              <a:extLst>
                <a:ext uri="{FF2B5EF4-FFF2-40B4-BE49-F238E27FC236}">
                  <a16:creationId xmlns:a16="http://schemas.microsoft.com/office/drawing/2014/main" id="{98F11065-A641-E53D-1D55-0CDFF4CD6998}"/>
                </a:ext>
              </a:extLst>
            </p:cNvPr>
            <p:cNvSpPr txBox="1">
              <a:spLocks/>
            </p:cNvSpPr>
            <p:nvPr/>
          </p:nvSpPr>
          <p:spPr>
            <a:xfrm>
              <a:off x="8429860" y="2119156"/>
              <a:ext cx="1454803" cy="3801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CTR : 3.01 %</a:t>
              </a:r>
              <a:endPara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7" name="제목 2">
              <a:extLst>
                <a:ext uri="{FF2B5EF4-FFF2-40B4-BE49-F238E27FC236}">
                  <a16:creationId xmlns:a16="http://schemas.microsoft.com/office/drawing/2014/main" id="{35CB8B62-0744-0B60-8191-43815062D9DA}"/>
                </a:ext>
              </a:extLst>
            </p:cNvPr>
            <p:cNvSpPr txBox="1">
              <a:spLocks/>
            </p:cNvSpPr>
            <p:nvPr/>
          </p:nvSpPr>
          <p:spPr>
            <a:xfrm>
              <a:off x="2190708" y="1748322"/>
              <a:ext cx="1718298" cy="4643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</a:t>
              </a:r>
              <a:r>
                <a: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인당 노출 비용</a:t>
              </a:r>
            </a:p>
          </p:txBody>
        </p:sp>
        <p:sp>
          <p:nvSpPr>
            <p:cNvPr id="8" name="제목 2">
              <a:extLst>
                <a:ext uri="{FF2B5EF4-FFF2-40B4-BE49-F238E27FC236}">
                  <a16:creationId xmlns:a16="http://schemas.microsoft.com/office/drawing/2014/main" id="{22E7A544-E41D-865D-6834-B65C0D4FA78C}"/>
                </a:ext>
              </a:extLst>
            </p:cNvPr>
            <p:cNvSpPr txBox="1">
              <a:spLocks/>
            </p:cNvSpPr>
            <p:nvPr/>
          </p:nvSpPr>
          <p:spPr>
            <a:xfrm>
              <a:off x="3689557" y="1748322"/>
              <a:ext cx="1718298" cy="4643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</a:t>
              </a:r>
              <a:r>
                <a: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인당 클릭 비용</a:t>
              </a:r>
            </a:p>
          </p:txBody>
        </p:sp>
        <p:sp>
          <p:nvSpPr>
            <p:cNvPr id="9" name="제목 2">
              <a:extLst>
                <a:ext uri="{FF2B5EF4-FFF2-40B4-BE49-F238E27FC236}">
                  <a16:creationId xmlns:a16="http://schemas.microsoft.com/office/drawing/2014/main" id="{AB7AD051-2D74-B61C-7637-2F10D79D58F9}"/>
                </a:ext>
              </a:extLst>
            </p:cNvPr>
            <p:cNvSpPr txBox="1">
              <a:spLocks/>
            </p:cNvSpPr>
            <p:nvPr/>
          </p:nvSpPr>
          <p:spPr>
            <a:xfrm>
              <a:off x="8270802" y="1748322"/>
              <a:ext cx="1824816" cy="4643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노출대비 클릭빈도 </a:t>
              </a:r>
              <a:r>
                <a: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(</a:t>
              </a:r>
              <a:r>
                <a:rPr lang="ko-KR" altLang="en-US" sz="12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클릭률</a:t>
              </a:r>
              <a:r>
                <a: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)</a:t>
              </a:r>
              <a:endPara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0" name="제목 2">
              <a:extLst>
                <a:ext uri="{FF2B5EF4-FFF2-40B4-BE49-F238E27FC236}">
                  <a16:creationId xmlns:a16="http://schemas.microsoft.com/office/drawing/2014/main" id="{1066379F-B17F-4C1F-F22D-1DEA1B95E66E}"/>
                </a:ext>
              </a:extLst>
            </p:cNvPr>
            <p:cNvSpPr txBox="1">
              <a:spLocks/>
            </p:cNvSpPr>
            <p:nvPr/>
          </p:nvSpPr>
          <p:spPr>
            <a:xfrm>
              <a:off x="2503322" y="2119156"/>
              <a:ext cx="1093070" cy="3801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￦</a:t>
              </a:r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50</a:t>
              </a:r>
              <a:endPara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2" name="제목 2">
              <a:extLst>
                <a:ext uri="{FF2B5EF4-FFF2-40B4-BE49-F238E27FC236}">
                  <a16:creationId xmlns:a16="http://schemas.microsoft.com/office/drawing/2014/main" id="{007B2F36-21E7-7E3F-38F5-D86076CD9AEF}"/>
                </a:ext>
              </a:extLst>
            </p:cNvPr>
            <p:cNvSpPr txBox="1">
              <a:spLocks/>
            </p:cNvSpPr>
            <p:nvPr/>
          </p:nvSpPr>
          <p:spPr>
            <a:xfrm>
              <a:off x="6779514" y="2119156"/>
              <a:ext cx="1582395" cy="3801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79</a:t>
              </a:r>
            </a:p>
          </p:txBody>
        </p:sp>
        <p:sp>
          <p:nvSpPr>
            <p:cNvPr id="13" name="제목 2">
              <a:extLst>
                <a:ext uri="{FF2B5EF4-FFF2-40B4-BE49-F238E27FC236}">
                  <a16:creationId xmlns:a16="http://schemas.microsoft.com/office/drawing/2014/main" id="{46DE0595-279F-CD07-715F-4A4E05D6886F}"/>
                </a:ext>
              </a:extLst>
            </p:cNvPr>
            <p:cNvSpPr txBox="1">
              <a:spLocks/>
            </p:cNvSpPr>
            <p:nvPr/>
          </p:nvSpPr>
          <p:spPr>
            <a:xfrm>
              <a:off x="6711562" y="1748322"/>
              <a:ext cx="1718298" cy="4643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12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팔로워</a:t>
              </a:r>
              <a:r>
                <a: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lang="ko-KR" altLang="en-US" sz="12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인입</a:t>
              </a:r>
              <a:endPara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1" name="제목 2">
              <a:extLst>
                <a:ext uri="{FF2B5EF4-FFF2-40B4-BE49-F238E27FC236}">
                  <a16:creationId xmlns:a16="http://schemas.microsoft.com/office/drawing/2014/main" id="{29FF704A-4C3F-D969-8177-8936F8C4367C}"/>
                </a:ext>
              </a:extLst>
            </p:cNvPr>
            <p:cNvSpPr txBox="1">
              <a:spLocks/>
            </p:cNvSpPr>
            <p:nvPr/>
          </p:nvSpPr>
          <p:spPr>
            <a:xfrm>
              <a:off x="5436043" y="2119156"/>
              <a:ext cx="1582395" cy="3801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CPA : </a:t>
              </a: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￦</a:t>
              </a:r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7,257</a:t>
              </a:r>
            </a:p>
          </p:txBody>
        </p:sp>
        <p:sp>
          <p:nvSpPr>
            <p:cNvPr id="22" name="제목 2">
              <a:extLst>
                <a:ext uri="{FF2B5EF4-FFF2-40B4-BE49-F238E27FC236}">
                  <a16:creationId xmlns:a16="http://schemas.microsoft.com/office/drawing/2014/main" id="{22E7A544-E41D-865D-6834-B65C0D4FA78C}"/>
                </a:ext>
              </a:extLst>
            </p:cNvPr>
            <p:cNvSpPr txBox="1">
              <a:spLocks/>
            </p:cNvSpPr>
            <p:nvPr/>
          </p:nvSpPr>
          <p:spPr>
            <a:xfrm>
              <a:off x="5368091" y="1748322"/>
              <a:ext cx="1718298" cy="4643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</a:t>
              </a:r>
              <a:r>
                <a: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인당 </a:t>
              </a:r>
              <a:r>
                <a:rPr lang="ko-KR" altLang="en-US" sz="12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팔로우</a:t>
              </a:r>
              <a:r>
                <a: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비용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332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91384" y="507791"/>
            <a:ext cx="3936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콘텐츠 게재 현황 </a:t>
            </a:r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1000" b="1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캘린더형</a:t>
            </a:r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187384" y="1119491"/>
            <a:ext cx="5644615" cy="29238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요일별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화요일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수요일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목요일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금요일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토요일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endParaRPr kumimoji="1" lang="en-US" altLang="ko-KR" sz="13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187383" y="1392829"/>
            <a:ext cx="7485837" cy="29238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유형별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영상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캐러셀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단일 이미지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POLL 1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Re-post 3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endParaRPr kumimoji="1" lang="en-US" altLang="ko-KR" sz="13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167FFB8-9DCB-0847-DCEE-A627021CA10B}"/>
              </a:ext>
            </a:extLst>
          </p:cNvPr>
          <p:cNvGrpSpPr/>
          <p:nvPr/>
        </p:nvGrpSpPr>
        <p:grpSpPr>
          <a:xfrm>
            <a:off x="9754613" y="1824001"/>
            <a:ext cx="665439" cy="215444"/>
            <a:chOff x="10087333" y="1390286"/>
            <a:chExt cx="665439" cy="21544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6D37ED6-AB0B-D8C9-CAB0-70817E891970}"/>
                </a:ext>
              </a:extLst>
            </p:cNvPr>
            <p:cNvSpPr txBox="1"/>
            <p:nvPr/>
          </p:nvSpPr>
          <p:spPr>
            <a:xfrm>
              <a:off x="10484109" y="1390286"/>
              <a:ext cx="268663" cy="215444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ko-KR" altLang="en-US" sz="8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영상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F662463-09C7-5E93-DBF2-883E774FA2D2}"/>
                </a:ext>
              </a:extLst>
            </p:cNvPr>
            <p:cNvSpPr/>
            <p:nvPr/>
          </p:nvSpPr>
          <p:spPr>
            <a:xfrm>
              <a:off x="10087333" y="1416483"/>
              <a:ext cx="335777" cy="163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1F64EE4-F4AD-7A5B-DD7C-3411AC234258}"/>
              </a:ext>
            </a:extLst>
          </p:cNvPr>
          <p:cNvGrpSpPr/>
          <p:nvPr/>
        </p:nvGrpSpPr>
        <p:grpSpPr>
          <a:xfrm>
            <a:off x="8142614" y="1824001"/>
            <a:ext cx="859403" cy="215444"/>
            <a:chOff x="10087333" y="903145"/>
            <a:chExt cx="859403" cy="21544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F4C32D8-AEB8-722D-516D-B2B54AB5CAA5}"/>
                </a:ext>
              </a:extLst>
            </p:cNvPr>
            <p:cNvSpPr txBox="1"/>
            <p:nvPr/>
          </p:nvSpPr>
          <p:spPr>
            <a:xfrm>
              <a:off x="10484109" y="903145"/>
              <a:ext cx="462627" cy="215444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en-US" altLang="ko-KR" sz="80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Re-Post</a:t>
              </a:r>
              <a:endParaRPr lang="ko-KR" altLang="en-US" sz="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B15F478-B1FB-3053-1B03-CC7EDBC3CAE6}"/>
                </a:ext>
              </a:extLst>
            </p:cNvPr>
            <p:cNvSpPr/>
            <p:nvPr/>
          </p:nvSpPr>
          <p:spPr>
            <a:xfrm>
              <a:off x="10087333" y="929342"/>
              <a:ext cx="335777" cy="1630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7F0FF06-C060-9779-13CC-1AEA9F66291E}"/>
              </a:ext>
            </a:extLst>
          </p:cNvPr>
          <p:cNvGrpSpPr/>
          <p:nvPr/>
        </p:nvGrpSpPr>
        <p:grpSpPr>
          <a:xfrm>
            <a:off x="9002017" y="1824001"/>
            <a:ext cx="753605" cy="215444"/>
            <a:chOff x="10087333" y="1149734"/>
            <a:chExt cx="753605" cy="21544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BE3A606-28BE-2048-5BFF-96709DF6C6AF}"/>
                </a:ext>
              </a:extLst>
            </p:cNvPr>
            <p:cNvSpPr txBox="1"/>
            <p:nvPr/>
          </p:nvSpPr>
          <p:spPr>
            <a:xfrm>
              <a:off x="10484109" y="1149734"/>
              <a:ext cx="356829" cy="215444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ko-KR" altLang="en-US" sz="80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이미지</a:t>
              </a:r>
              <a:endParaRPr lang="ko-KR" altLang="en-US" sz="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EC4F8F3-7792-769E-6ABA-8876270974DC}"/>
                </a:ext>
              </a:extLst>
            </p:cNvPr>
            <p:cNvSpPr/>
            <p:nvPr/>
          </p:nvSpPr>
          <p:spPr>
            <a:xfrm>
              <a:off x="10087333" y="1175931"/>
              <a:ext cx="335777" cy="1630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D82FEEA-038B-1B8C-9602-F3FE4DC57966}"/>
              </a:ext>
            </a:extLst>
          </p:cNvPr>
          <p:cNvGrpSpPr/>
          <p:nvPr/>
        </p:nvGrpSpPr>
        <p:grpSpPr>
          <a:xfrm>
            <a:off x="10420052" y="1824001"/>
            <a:ext cx="665439" cy="215444"/>
            <a:chOff x="10087333" y="1738050"/>
            <a:chExt cx="665439" cy="21544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DC12AAB-5F78-E955-E6D1-DE2D16BDF281}"/>
                </a:ext>
              </a:extLst>
            </p:cNvPr>
            <p:cNvSpPr/>
            <p:nvPr/>
          </p:nvSpPr>
          <p:spPr>
            <a:xfrm>
              <a:off x="10087333" y="1764247"/>
              <a:ext cx="335777" cy="163050"/>
            </a:xfrm>
            <a:prstGeom prst="rect">
              <a:avLst/>
            </a:prstGeom>
            <a:solidFill>
              <a:srgbClr val="B4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886E5CD-1854-3B20-F746-4DBE59B31270}"/>
                </a:ext>
              </a:extLst>
            </p:cNvPr>
            <p:cNvSpPr txBox="1"/>
            <p:nvPr/>
          </p:nvSpPr>
          <p:spPr>
            <a:xfrm>
              <a:off x="10484109" y="1738050"/>
              <a:ext cx="268663" cy="215444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ko-KR" altLang="en-US" sz="8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기타</a:t>
              </a:r>
            </a:p>
          </p:txBody>
        </p:sp>
      </p:grp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517244"/>
              </p:ext>
            </p:extLst>
          </p:nvPr>
        </p:nvGraphicFramePr>
        <p:xfrm>
          <a:off x="1187384" y="2132220"/>
          <a:ext cx="9817232" cy="3683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7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7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71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71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71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71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271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93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SUN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MON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TUE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WED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THU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FRI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SAT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26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27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28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29</a:t>
                      </a:r>
                      <a:endParaRPr lang="ko-KR" altLang="en-US" sz="900" b="0" kern="120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30</a:t>
                      </a:r>
                      <a:endParaRPr lang="ko-KR" altLang="en-US" sz="900" b="0" kern="120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31</a:t>
                      </a:r>
                      <a:endParaRPr lang="ko-KR" altLang="en-US" sz="900" b="0" kern="120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CONTE</a:t>
                      </a:r>
                      <a:r>
                        <a:rPr lang="en-US" altLang="ko-KR" sz="900" b="1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N</a:t>
                      </a:r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TS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Week 1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6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7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8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CONTENTS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세계 환경의 날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Week 2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9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10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11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12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13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14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15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4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CONTENTS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베트남 현장경영 및 </a:t>
                      </a:r>
                      <a:endParaRPr lang="en-US" altLang="ko-KR" sz="900" b="0" kern="120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0" kern="1200" dirty="0" err="1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하이즈엉</a:t>
                      </a:r>
                      <a:r>
                        <a:rPr lang="ko-KR" altLang="en-US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당서기 미팅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JPCA </a:t>
                      </a:r>
                      <a:r>
                        <a:rPr lang="ko-KR" altLang="en-US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전시회 참여 </a:t>
                      </a:r>
                      <a:endParaRPr lang="en-US" altLang="ko-KR" sz="900" b="0" kern="120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포스터</a:t>
                      </a:r>
                      <a:r>
                        <a:rPr lang="en-US" altLang="ko-KR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900" b="0" kern="120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CPR </a:t>
                      </a:r>
                      <a:r>
                        <a:rPr lang="ko-KR" altLang="en-US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사례</a:t>
                      </a:r>
                      <a:endParaRPr lang="en-US" altLang="ko-KR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Week 3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16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17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18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19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20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21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22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CONTENTS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PFC</a:t>
                      </a:r>
                      <a:r>
                        <a:rPr lang="en-US" altLang="ko-KR" sz="900" b="0" baseline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Roll to Roll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한국통신학회 하계종합</a:t>
                      </a:r>
                      <a:endParaRPr lang="en-US" altLang="ko-KR" sz="900" b="0" kern="120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학술발표회 부스 참가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두산전자</a:t>
                      </a:r>
                      <a:r>
                        <a:rPr lang="ko-KR" altLang="en-US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QUIZ</a:t>
                      </a:r>
                    </a:p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Roll</a:t>
                      </a:r>
                      <a:r>
                        <a:rPr lang="en-US" altLang="ko-KR" sz="900" b="0" baseline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to Roll </a:t>
                      </a:r>
                      <a:r>
                        <a:rPr lang="ko-KR" altLang="en-US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복습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Week 4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23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24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25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26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dk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27</a:t>
                      </a:r>
                      <a:endParaRPr lang="ko-KR" altLang="en-US" sz="900" b="0" kern="120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dk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dk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28</a:t>
                      </a:r>
                      <a:endParaRPr lang="ko-KR" altLang="en-US" sz="900" b="0" kern="120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dk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29</a:t>
                      </a:r>
                      <a:endParaRPr lang="ko-KR" altLang="en-US" sz="900" b="0" kern="120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CONTENTS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PFC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모션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rgbClr val="FFFF00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법인 소개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베트남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311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1835"/>
            <a:ext cx="1219200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94" y="2767206"/>
            <a:ext cx="3067934" cy="3051644"/>
          </a:xfrm>
          <a:prstGeom prst="rect">
            <a:avLst/>
          </a:prstGeom>
        </p:spPr>
      </p:pic>
      <p:sp>
        <p:nvSpPr>
          <p:cNvPr id="11" name="제목 2"/>
          <p:cNvSpPr txBox="1">
            <a:spLocks/>
          </p:cNvSpPr>
          <p:nvPr/>
        </p:nvSpPr>
        <p:spPr>
          <a:xfrm>
            <a:off x="4454552" y="988595"/>
            <a:ext cx="3282896" cy="35572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6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</a:t>
            </a:r>
            <a:r>
              <a:rPr lang="ko-KR" altLang="en-US" sz="16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Insights &amp; Developments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1384" y="507791"/>
            <a:ext cx="3936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Content Insights &amp; Developments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16B4D27-3B47-ABFE-8082-7D1FAB94E815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86" y="609087"/>
            <a:ext cx="1005963" cy="234192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276196" y="479269"/>
            <a:ext cx="1163960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577C43-9E93-8DB8-072A-0ECE95D1BCFC}"/>
              </a:ext>
            </a:extLst>
          </p:cNvPr>
          <p:cNvSpPr txBox="1"/>
          <p:nvPr/>
        </p:nvSpPr>
        <p:spPr>
          <a:xfrm>
            <a:off x="4585343" y="6524153"/>
            <a:ext cx="30213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COPYRIGHT Ⓒ ALL RIGHT RESERVED BY </a:t>
            </a:r>
            <a:r>
              <a:rPr lang="en-US" altLang="ko-KR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Prain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Global, Inc.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502078" y="1479526"/>
            <a:ext cx="1868779" cy="2616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ko-KR" altLang="en-US" sz="1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인사이트</a:t>
            </a:r>
            <a:r>
              <a:rPr kumimoji="1"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①</a:t>
            </a:r>
            <a:endParaRPr kumimoji="1"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413108" y="1707026"/>
            <a:ext cx="3803506" cy="9233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도입부에 </a:t>
            </a:r>
            <a:r>
              <a:rPr kumimoji="1" lang="ko-KR" altLang="en-US" sz="12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콘텐츠를</a:t>
            </a:r>
            <a:r>
              <a:rPr kumimoji="1"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대표하는 이미지를 </a:t>
            </a:r>
            <a:endParaRPr kumimoji="1"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kumimoji="1"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배치한 것이 유저들의 소비를 촉발 시켰을 것으로 확인</a:t>
            </a:r>
            <a:endParaRPr kumimoji="1"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[</a:t>
            </a:r>
            <a:r>
              <a:rPr kumimoji="1" lang="en-US" altLang="ko-KR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Depthcovery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]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시리즈처럼 제품의 전문적인 내용을 전달하는 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4">
                  <a:lumMod val="7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콘텐츠의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경우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콘텐츠를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대표하는 이미지를 도입부에 노출하는 것이 중요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4">
                  <a:lumMod val="7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5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/>
        </p:nvSpPr>
        <p:spPr>
          <a:xfrm>
            <a:off x="5455531" y="6297477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pPr algn="ctr"/>
              <a:t>15</a:t>
            </a:fld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5285483" y="1479526"/>
            <a:ext cx="1868779" cy="2616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ko-KR" altLang="en-US" sz="1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인사이트</a:t>
            </a:r>
            <a:r>
              <a:rPr kumimoji="1"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②</a:t>
            </a:r>
            <a:endParaRPr kumimoji="1"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4215518" y="1707026"/>
            <a:ext cx="3918140" cy="95410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임직원 즉 사람을 활용한 형태의 </a:t>
            </a:r>
            <a:r>
              <a:rPr kumimoji="1" lang="ko-KR" altLang="en-US" sz="12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콘텐츠에서</a:t>
            </a:r>
            <a:endParaRPr kumimoji="1"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kumimoji="1"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유저의 반응 및 관심이 높은 것을 확인</a:t>
            </a:r>
            <a:endParaRPr kumimoji="1"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endParaRPr kumimoji="1"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사람과 관련한 주제이거나 사람이 전면으로 걸리는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콘텐츠에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좋은 반응이 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4">
                  <a:lumMod val="7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있는 만큼 임직원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사람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을 활용한 유형의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콘텐츠를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진행하면 좋을 것으로 판단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57062" y="5091067"/>
            <a:ext cx="3115598" cy="1182835"/>
          </a:xfrm>
          <a:prstGeom prst="rect">
            <a:avLst/>
          </a:prstGeom>
          <a:solidFill>
            <a:schemeClr val="tx1">
              <a:lumMod val="95000"/>
              <a:lumOff val="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229446" y="5091067"/>
            <a:ext cx="2206456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 카드뉴스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737679" y="5577922"/>
            <a:ext cx="1189990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노출 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1,516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반응 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758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반응률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: 50.0%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850797" y="5305795"/>
            <a:ext cx="84670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ko-KR" sz="105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FFFFCC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Roll to Roll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8919555" y="1434184"/>
            <a:ext cx="1868779" cy="2616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신규 </a:t>
            </a:r>
            <a:r>
              <a:rPr kumimoji="1" lang="ko-KR" altLang="en-US" sz="1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제언 ③</a:t>
            </a:r>
            <a:endParaRPr kumimoji="1"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8172893" y="1707026"/>
            <a:ext cx="3362101" cy="107721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ko-KR" altLang="en-US" sz="12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두산전자가</a:t>
            </a:r>
            <a:r>
              <a:rPr kumimoji="1"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영위하고 있는 산업 업계의 </a:t>
            </a:r>
            <a:endParaRPr kumimoji="1"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kumimoji="1" lang="ko-KR" altLang="en-US" sz="12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인사이트를</a:t>
            </a:r>
            <a:r>
              <a:rPr kumimoji="1"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소개하는 추가 </a:t>
            </a:r>
            <a:r>
              <a:rPr kumimoji="1" lang="ko-KR" altLang="en-US" sz="12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모색</a:t>
            </a:r>
            <a:endParaRPr kumimoji="1"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4">
                  <a:lumMod val="7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반도체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동박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CCL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등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두산전자가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서비스하는 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4">
                  <a:lumMod val="7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산업의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인사이트를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소개하는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시리즈 성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진행 고려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4">
                  <a:lumMod val="7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*</a:t>
            </a:r>
            <a:r>
              <a:rPr kumimoji="1" lang="ko-KR" altLang="en-US" sz="9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카테고리 명 예시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Do-IT(</a:t>
            </a:r>
            <a:r>
              <a:rPr kumimoji="1" lang="ko-KR" altLang="en-US" sz="9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두산전자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9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인사이트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100366" y="2795476"/>
            <a:ext cx="3342156" cy="349697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70975"/>
              </p:ext>
            </p:extLst>
          </p:nvPr>
        </p:nvGraphicFramePr>
        <p:xfrm>
          <a:off x="8217237" y="4285887"/>
          <a:ext cx="2661233" cy="18292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61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741"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kumimoji="1" lang="ko-KR" altLang="en-US" sz="1200" b="1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반도체 시장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741"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kumimoji="1" lang="ko-KR" altLang="en-US" sz="1200" b="1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통신 시장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741"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kumimoji="1" lang="en-US" altLang="ko-KR" sz="1200" b="1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Auto</a:t>
                      </a:r>
                      <a:r>
                        <a:rPr kumimoji="1" lang="en-US" altLang="ko-KR" sz="1200" b="1" kern="12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Motive </a:t>
                      </a:r>
                      <a:r>
                        <a:rPr kumimoji="1" lang="ko-KR" altLang="en-US" sz="1200" b="1" kern="12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시장</a:t>
                      </a:r>
                      <a:endParaRPr kumimoji="1" lang="ko-KR" altLang="en-US" sz="1200" b="1" kern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8222588" y="3234732"/>
            <a:ext cx="3362101" cy="95410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A9FA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INSIGHT OF</a:t>
            </a:r>
          </a:p>
          <a:p>
            <a:r>
              <a:rPr kumimoji="1"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A9FA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SEMICONDUCTOR</a:t>
            </a:r>
            <a:endParaRPr kumimoji="1" lang="en-US" altLang="ko-KR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A9FA2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1028" name="Picture 4" descr="https://i.pinimg.com/564x/23/12/e7/2312e7269e21b130d1bf73c37d2446e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615" y="3985291"/>
            <a:ext cx="1367341" cy="193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200093" y="2992740"/>
            <a:ext cx="414314" cy="8438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8200093" y="2850011"/>
            <a:ext cx="655464" cy="2616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Do-IT</a:t>
            </a:r>
            <a:endParaRPr kumimoji="1" lang="en-US" altLang="ko-KR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9944080" y="6344662"/>
            <a:ext cx="1868779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*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예시 디자인</a:t>
            </a:r>
            <a:endParaRPr kumimoji="1" lang="en-US" altLang="ko-KR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1030" name="Picture 6" descr="https://i.pinimg.com/564x/9f/c0/8f/9fc08fc3ae32dfcf2555d68887b6894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5163" y="4171683"/>
            <a:ext cx="1387169" cy="196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6233" y="2722076"/>
            <a:ext cx="2550056" cy="319107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2481" y="3342805"/>
            <a:ext cx="1988105" cy="199896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5518" y="4607441"/>
            <a:ext cx="2087111" cy="168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15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-1" y="4742315"/>
            <a:ext cx="1219200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477375" y="0"/>
            <a:ext cx="0" cy="685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078" y="5576448"/>
            <a:ext cx="1599220" cy="372305"/>
          </a:xfrm>
          <a:prstGeom prst="rect">
            <a:avLst/>
          </a:prstGeom>
        </p:spPr>
      </p:pic>
      <p:sp>
        <p:nvSpPr>
          <p:cNvPr id="16" name="Rectangle 5"/>
          <p:cNvSpPr>
            <a:spLocks/>
          </p:cNvSpPr>
          <p:nvPr/>
        </p:nvSpPr>
        <p:spPr bwMode="auto">
          <a:xfrm>
            <a:off x="443083" y="5324189"/>
            <a:ext cx="7200001" cy="515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35719" rIns="35719" bIns="35719" anchor="ctr">
            <a:spAutoFit/>
          </a:bodyPr>
          <a:lstStyle>
            <a:lvl1pPr defTabSz="457200"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1pPr>
            <a:lvl2pPr defTabSz="457200"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2pPr>
            <a:lvl3pPr defTabSz="457200"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3pPr>
            <a:lvl4pPr defTabSz="457200"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4pPr>
            <a:lvl5pPr defTabSz="457200"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5pPr>
            <a:lvl6pPr marL="4572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6pPr>
            <a:lvl7pPr marL="9144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7pPr>
            <a:lvl8pPr marL="13716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8pPr>
            <a:lvl9pPr marL="18288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나눔고딕" panose="020D0604000000000000" pitchFamily="50" charset="-127"/>
              </a:rPr>
              <a:t>All the content, including visual images and tables in this report is copyrighted and is the only intellectual property of </a:t>
            </a:r>
            <a:r>
              <a:rPr lang="en-US" altLang="ko-KR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나눔고딕" panose="020D0604000000000000" pitchFamily="50" charset="-127"/>
              </a:rPr>
              <a:t>Prain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나눔고딕" panose="020D0604000000000000" pitchFamily="50" charset="-127"/>
              </a:rPr>
              <a:t> Global</a:t>
            </a:r>
          </a:p>
          <a:p>
            <a:pPr>
              <a:lnSpc>
                <a:spcPct val="120000"/>
              </a:lnSpc>
            </a:pPr>
            <a:r>
              <a:rPr lang="ko-KR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나눔고딕" panose="020D0604000000000000" pitchFamily="50" charset="-127"/>
              </a:rPr>
              <a:t>based in Seoul, South Korea. Users are forbidden to reproduce, republish, redistribute or resell any materials from these documents in either machine-readable or any other form without written permission of </a:t>
            </a:r>
            <a:r>
              <a:rPr lang="en-US" altLang="ko-KR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나눔고딕" panose="020D0604000000000000" pitchFamily="50" charset="-127"/>
              </a:rPr>
              <a:t>Prain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나눔고딕" panose="020D0604000000000000" pitchFamily="50" charset="-127"/>
              </a:rPr>
              <a:t> Global</a:t>
            </a:r>
            <a:endParaRPr lang="ko-KR" altLang="ko-KR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443083" y="5920464"/>
            <a:ext cx="2904088" cy="31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90000" rIns="91440" bIns="900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kern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All rights reserved. Strictly confidential </a:t>
            </a:r>
            <a:endParaRPr kumimoji="1" lang="ko-KR" altLang="en-US" sz="800" kern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BEDAE06-676D-4DC2-A99C-18428DA138DA}"/>
              </a:ext>
            </a:extLst>
          </p:cNvPr>
          <p:cNvSpPr/>
          <p:nvPr/>
        </p:nvSpPr>
        <p:spPr>
          <a:xfrm>
            <a:off x="443083" y="2678970"/>
            <a:ext cx="21579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END OF DOCUMENT</a:t>
            </a:r>
          </a:p>
        </p:txBody>
      </p:sp>
    </p:spTree>
    <p:extLst>
      <p:ext uri="{BB962C8B-B14F-4D97-AF65-F5344CB8AC3E}">
        <p14:creationId xmlns:p14="http://schemas.microsoft.com/office/powerpoint/2010/main" val="2941517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-44553"/>
            <a:ext cx="1219200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2"/>
          <p:cNvSpPr txBox="1">
            <a:spLocks/>
          </p:cNvSpPr>
          <p:nvPr/>
        </p:nvSpPr>
        <p:spPr>
          <a:xfrm>
            <a:off x="747919" y="2642827"/>
            <a:ext cx="1882812" cy="35572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 O N T E N T S</a:t>
            </a:r>
            <a:endParaRPr lang="ko-KR" altLang="en-US" sz="1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-1" y="2162175"/>
            <a:ext cx="1219200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486150" y="0"/>
            <a:ext cx="0" cy="685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2"/>
          <p:cNvSpPr txBox="1">
            <a:spLocks/>
          </p:cNvSpPr>
          <p:nvPr/>
        </p:nvSpPr>
        <p:spPr>
          <a:xfrm>
            <a:off x="4011832" y="3509087"/>
            <a:ext cx="4533055" cy="128292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1) Monthly Highlights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2) 6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페이지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Followers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현황 보고 및 분석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3) 6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주요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Followers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4)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 월 대비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_Total Page Views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5) 6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페이지 </a:t>
            </a:r>
            <a:r>
              <a:rPr lang="en-US" altLang="ko-KR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Review_Total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Page Views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6) 6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콘텐츠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오가닉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Impression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및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Engagement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현황 보고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분석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7)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최근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개월 간 순방문자 수 비교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8) 6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콘텐츠 성과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8) 6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페이지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Review_ Follower· Visitor Demographics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9) 6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링크드인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광고 성과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10) 6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콘텐츠 게재 현황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캘린더형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4011832" y="2642827"/>
            <a:ext cx="4768151" cy="279280"/>
            <a:chOff x="6409266" y="1931994"/>
            <a:chExt cx="4768151" cy="279280"/>
          </a:xfrm>
        </p:grpSpPr>
        <p:sp>
          <p:nvSpPr>
            <p:cNvPr id="30" name="제목 2"/>
            <p:cNvSpPr txBox="1">
              <a:spLocks/>
            </p:cNvSpPr>
            <p:nvPr/>
          </p:nvSpPr>
          <p:spPr>
            <a:xfrm>
              <a:off x="6409266" y="1931994"/>
              <a:ext cx="2653453" cy="279280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2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링크드인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페이지 및 콘텐츠 지표 현황 분석</a:t>
              </a:r>
            </a:p>
          </p:txBody>
        </p:sp>
        <p:sp>
          <p:nvSpPr>
            <p:cNvPr id="31" name="제목 2"/>
            <p:cNvSpPr txBox="1">
              <a:spLocks/>
            </p:cNvSpPr>
            <p:nvPr/>
          </p:nvSpPr>
          <p:spPr>
            <a:xfrm>
              <a:off x="10773557" y="1931994"/>
              <a:ext cx="403860" cy="27928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3 p</a:t>
              </a:r>
              <a:endPara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cxnSp>
          <p:nvCxnSpPr>
            <p:cNvPr id="32" name="직선 연결선 31"/>
            <p:cNvCxnSpPr>
              <a:stCxn id="30" idx="3"/>
              <a:endCxn id="31" idx="1"/>
            </p:cNvCxnSpPr>
            <p:nvPr/>
          </p:nvCxnSpPr>
          <p:spPr>
            <a:xfrm>
              <a:off x="9062719" y="2071634"/>
              <a:ext cx="171083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4011832" y="5482221"/>
            <a:ext cx="4768151" cy="279280"/>
            <a:chOff x="6409264" y="4073750"/>
            <a:chExt cx="4768151" cy="279280"/>
          </a:xfrm>
        </p:grpSpPr>
        <p:sp>
          <p:nvSpPr>
            <p:cNvPr id="20" name="제목 2"/>
            <p:cNvSpPr txBox="1">
              <a:spLocks/>
            </p:cNvSpPr>
            <p:nvPr/>
          </p:nvSpPr>
          <p:spPr>
            <a:xfrm>
              <a:off x="6409264" y="4073750"/>
              <a:ext cx="2653453" cy="250129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2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Content Insigts &amp; Developments</a:t>
              </a:r>
            </a:p>
          </p:txBody>
        </p:sp>
        <p:cxnSp>
          <p:nvCxnSpPr>
            <p:cNvPr id="21" name="직선 연결선 20"/>
            <p:cNvCxnSpPr>
              <a:stCxn id="20" idx="3"/>
              <a:endCxn id="22" idx="1"/>
            </p:cNvCxnSpPr>
            <p:nvPr/>
          </p:nvCxnSpPr>
          <p:spPr>
            <a:xfrm>
              <a:off x="9062717" y="4198815"/>
              <a:ext cx="1710838" cy="145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제목 2"/>
            <p:cNvSpPr txBox="1">
              <a:spLocks/>
            </p:cNvSpPr>
            <p:nvPr/>
          </p:nvSpPr>
          <p:spPr>
            <a:xfrm>
              <a:off x="10773555" y="4073750"/>
              <a:ext cx="403860" cy="27928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12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15 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p</a:t>
              </a:r>
              <a:endPara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11" y="857882"/>
            <a:ext cx="1599220" cy="37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66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2"/>
          <p:cNvSpPr txBox="1">
            <a:spLocks/>
          </p:cNvSpPr>
          <p:nvPr/>
        </p:nvSpPr>
        <p:spPr>
          <a:xfrm>
            <a:off x="4494420" y="3081540"/>
            <a:ext cx="2858881" cy="35572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LinkedIn JUN Report</a:t>
            </a:r>
          </a:p>
          <a:p>
            <a:pPr algn="ctr"/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페이지 및 콘텐츠 지표 현황 분석</a:t>
            </a:r>
          </a:p>
        </p:txBody>
      </p:sp>
    </p:spTree>
    <p:extLst>
      <p:ext uri="{BB962C8B-B14F-4D97-AF65-F5344CB8AC3E}">
        <p14:creationId xmlns:p14="http://schemas.microsoft.com/office/powerpoint/2010/main" val="4237578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7370C3B3-A17F-573B-D98C-71C7220F94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876872"/>
              </p:ext>
            </p:extLst>
          </p:nvPr>
        </p:nvGraphicFramePr>
        <p:xfrm>
          <a:off x="735661" y="3388020"/>
          <a:ext cx="10720678" cy="3304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291385" y="507791"/>
            <a:ext cx="1598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Monthly Highlights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4739213" y="3503537"/>
            <a:ext cx="2473871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&lt; </a:t>
            </a:r>
            <a:r>
              <a:rPr kumimoji="1"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링크드인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채널 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kumimoji="1"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현황 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&gt;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090482" y="1623293"/>
            <a:ext cx="0" cy="447743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187906" y="1582507"/>
            <a:ext cx="3855144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2024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8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 기준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4,339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명으로 전 월 대비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7.2%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증가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187905" y="1799762"/>
            <a:ext cx="4109995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9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오가닉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9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9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인입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수는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121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명으로 전 월 대비 약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18.8% 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감소</a:t>
            </a:r>
            <a:endParaRPr kumimoji="1" lang="ko-KR" altLang="en-US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724011" y="1625000"/>
            <a:ext cx="0" cy="1379931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90482" y="2186955"/>
            <a:ext cx="0" cy="397611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187906" y="2137503"/>
            <a:ext cx="3855144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총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9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건의 콘텐츠 발행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187906" y="2335375"/>
            <a:ext cx="3855144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87313" indent="-87313">
              <a:buFont typeface="Arial" panose="020B0604020202020204" pitchFamily="34" charset="0"/>
              <a:buChar char="•"/>
            </a:pP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브랜드 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제품 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공감 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비정기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endParaRPr kumimoji="1"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90482" y="963495"/>
            <a:ext cx="6269985" cy="49244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 월 대비 전체적으로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트래픽이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증가하였으나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</a:t>
            </a:r>
          </a:p>
          <a:p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최근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개월 간 가장 높은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오가닉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수인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149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인입</a:t>
            </a:r>
            <a:endParaRPr kumimoji="1" lang="en-US" altLang="ko-KR" sz="13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6482139" y="6235861"/>
            <a:ext cx="4480785" cy="2154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2024.06.30.23:59 </a:t>
            </a:r>
            <a:r>
              <a:rPr kumimoji="1" lang="ko-KR" altLang="en-US" sz="8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두산전자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8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링크드인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데이터 기준</a:t>
            </a:r>
            <a:endParaRPr kumimoji="1" lang="en-US" altLang="ko-KR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5" name="TextBox 1"/>
          <p:cNvSpPr txBox="1"/>
          <p:nvPr/>
        </p:nvSpPr>
        <p:spPr>
          <a:xfrm>
            <a:off x="10837738" y="6251800"/>
            <a:ext cx="585264" cy="18356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kumimoji="1" lang="ko-KR" altLang="en-US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단위</a:t>
            </a:r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kumimoji="1" lang="ko-KR" altLang="en-US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</a:t>
            </a:r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kumimoji="1"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1090482" y="2770476"/>
            <a:ext cx="0" cy="447743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187906" y="2614101"/>
            <a:ext cx="3855144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5,000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달성을 위한 월간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KPI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달성 지수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D083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1184021" y="2860322"/>
          <a:ext cx="3485256" cy="5274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0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8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8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8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08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153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오가닉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654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6540" marR="6540" marT="654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광고</a:t>
                      </a:r>
                      <a:endParaRPr lang="ko-KR" altLang="en-US" sz="900" b="1" i="0" u="none" strike="noStrike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654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6540" marR="6540" marT="654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총합</a:t>
                      </a:r>
                    </a:p>
                  </a:txBody>
                  <a:tcPr marL="36000" marR="36000" marT="654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654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27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목표</a:t>
                      </a:r>
                      <a:endParaRPr 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실제 인입 수</a:t>
                      </a:r>
                      <a:endParaRPr lang="ko-KR" alt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목표</a:t>
                      </a:r>
                      <a:endParaRPr 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실제 인입 수</a:t>
                      </a:r>
                      <a:endParaRPr lang="ko-KR" alt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목표</a:t>
                      </a:r>
                      <a:endParaRPr lang="ko-KR" alt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실제 인입 수</a:t>
                      </a:r>
                      <a:endParaRPr lang="ko-KR" alt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27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75</a:t>
                      </a:r>
                      <a:endParaRPr 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149</a:t>
                      </a:r>
                      <a:endParaRPr lang="ko-KR" alt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75</a:t>
                      </a:r>
                      <a:endParaRPr lang="ko-KR" alt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114</a:t>
                      </a:r>
                    </a:p>
                  </a:txBody>
                  <a:tcPr marL="36000" marR="3600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145</a:t>
                      </a:r>
                    </a:p>
                  </a:txBody>
                  <a:tcPr marL="36000" marR="3600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263</a:t>
                      </a:r>
                    </a:p>
                  </a:txBody>
                  <a:tcPr marL="36000" marR="3600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105266" y="1956972"/>
            <a:ext cx="3171838" cy="426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(</a:t>
            </a:r>
            <a:r>
              <a:rPr lang="ko-KR" altLang="en-US" sz="1050" dirty="0"/>
              <a:t>전체 </a:t>
            </a:r>
            <a:r>
              <a:rPr lang="ko-KR" altLang="en-US" sz="1050" dirty="0" err="1"/>
              <a:t>임프레션</a:t>
            </a:r>
            <a:r>
              <a:rPr lang="ko-KR" altLang="en-US" sz="1050" dirty="0"/>
              <a:t> 총량</a:t>
            </a:r>
            <a:r>
              <a:rPr lang="en-US" altLang="ko-KR" sz="1050" dirty="0"/>
              <a:t>)/(</a:t>
            </a:r>
            <a:r>
              <a:rPr lang="ko-KR" altLang="en-US" sz="1050" dirty="0"/>
              <a:t>당월 게재일 수 총합</a:t>
            </a:r>
            <a:r>
              <a:rPr lang="en-US" altLang="ko-KR" sz="1050" dirty="0"/>
              <a:t>)</a:t>
            </a:r>
          </a:p>
          <a:p>
            <a:pPr algn="ctr"/>
            <a:r>
              <a:rPr lang="en-US" altLang="ko-KR" sz="1050" dirty="0"/>
              <a:t>(</a:t>
            </a:r>
            <a:r>
              <a:rPr lang="ko-KR" altLang="en-US" sz="1050" dirty="0" err="1"/>
              <a:t>콘텐츠</a:t>
            </a:r>
            <a:r>
              <a:rPr lang="ko-KR" altLang="en-US" sz="1050" dirty="0"/>
              <a:t> </a:t>
            </a:r>
            <a:r>
              <a:rPr lang="ko-KR" altLang="en-US" sz="1050" dirty="0" err="1"/>
              <a:t>인게이지</a:t>
            </a:r>
            <a:r>
              <a:rPr lang="ko-KR" altLang="en-US" sz="1050" dirty="0"/>
              <a:t> 총량</a:t>
            </a:r>
            <a:r>
              <a:rPr lang="en-US" altLang="ko-KR" sz="1050" dirty="0"/>
              <a:t>)/(</a:t>
            </a:r>
            <a:r>
              <a:rPr lang="ko-KR" altLang="en-US" sz="1050" dirty="0"/>
              <a:t>당월 게재일 수 총합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73AD5C7-67D6-105D-DA9E-989BDF9FA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454945"/>
              </p:ext>
            </p:extLst>
          </p:nvPr>
        </p:nvGraphicFramePr>
        <p:xfrm>
          <a:off x="5873310" y="1678339"/>
          <a:ext cx="4231956" cy="124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1738">
                  <a:extLst>
                    <a:ext uri="{9D8B030D-6E8A-4147-A177-3AD203B41FA5}">
                      <a16:colId xmlns:a16="http://schemas.microsoft.com/office/drawing/2014/main" val="1250033596"/>
                    </a:ext>
                  </a:extLst>
                </a:gridCol>
                <a:gridCol w="2290218">
                  <a:extLst>
                    <a:ext uri="{9D8B030D-6E8A-4147-A177-3AD203B41FA5}">
                      <a16:colId xmlns:a16="http://schemas.microsoft.com/office/drawing/2014/main" val="4292907943"/>
                    </a:ext>
                  </a:extLst>
                </a:gridCol>
              </a:tblGrid>
              <a:tr h="20820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1" i="0" u="none" strike="noStrike" dirty="0">
                          <a:solidFill>
                            <a:srgbClr val="40404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전 월 대비 트래픽 지수 </a:t>
                      </a:r>
                      <a:r>
                        <a:rPr lang="en-US" altLang="ko-KR" sz="1000" b="1" i="0" u="none" strike="noStrike" dirty="0">
                          <a:solidFill>
                            <a:srgbClr val="40404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(vs 24</a:t>
                      </a:r>
                      <a:r>
                        <a:rPr lang="ko-KR" altLang="en-US" sz="1000" b="1" i="0" u="none" strike="noStrike" dirty="0">
                          <a:solidFill>
                            <a:srgbClr val="40404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1000" b="1" i="0" u="none" strike="noStrike" dirty="0">
                          <a:solidFill>
                            <a:srgbClr val="40404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000" b="1" i="0" u="none" strike="noStrike" dirty="0">
                          <a:solidFill>
                            <a:srgbClr val="40404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월 대비</a:t>
                      </a:r>
                      <a:r>
                        <a:rPr lang="en-US" altLang="ko-KR" sz="1000" b="1" i="0" u="none" strike="noStrike" dirty="0">
                          <a:solidFill>
                            <a:srgbClr val="40404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374024"/>
                  </a:ext>
                </a:extLst>
              </a:tr>
              <a:tr h="2082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• 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일일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PV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평균 </a:t>
                      </a:r>
                      <a:r>
                        <a:rPr lang="en-US" altLang="ko-KR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28.0% </a:t>
                      </a:r>
                      <a:r>
                        <a:rPr lang="ko-KR" altLang="en-US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감소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(24</a:t>
                      </a:r>
                      <a:r>
                        <a:rPr lang="ko-KR" altLang="en-US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월  </a:t>
                      </a:r>
                      <a:r>
                        <a:rPr lang="en-US" altLang="ko-KR" sz="900" b="1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27.5 </a:t>
                      </a:r>
                      <a:r>
                        <a:rPr lang="en-US" altLang="ko-KR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vs </a:t>
                      </a:r>
                      <a:r>
                        <a:rPr lang="en-US" altLang="ko-KR" sz="900" b="1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39.5  </a:t>
                      </a:r>
                      <a:r>
                        <a:rPr lang="en-US" altLang="ko-KR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24</a:t>
                      </a:r>
                      <a:r>
                        <a:rPr lang="ko-KR" altLang="en-US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18848"/>
                  </a:ext>
                </a:extLst>
              </a:tr>
              <a:tr h="2082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•  Impression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평균 </a:t>
                      </a:r>
                      <a:r>
                        <a:rPr lang="en-US" altLang="ko-KR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19.5% </a:t>
                      </a:r>
                      <a:r>
                        <a:rPr lang="ko-KR" altLang="en-US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감소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(24</a:t>
                      </a:r>
                      <a:r>
                        <a:rPr lang="ko-KR" altLang="en-US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월  </a:t>
                      </a:r>
                      <a:r>
                        <a:rPr lang="en-US" altLang="ko-KR" sz="900" b="1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125.5 </a:t>
                      </a:r>
                      <a:r>
                        <a:rPr lang="en-US" altLang="ko-KR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vs </a:t>
                      </a:r>
                      <a:r>
                        <a:rPr lang="en-US" altLang="ko-KR" sz="900" b="1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155.0  </a:t>
                      </a:r>
                      <a:r>
                        <a:rPr lang="en-US" altLang="ko-KR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24</a:t>
                      </a:r>
                      <a:r>
                        <a:rPr lang="ko-KR" altLang="en-US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8174947"/>
                  </a:ext>
                </a:extLst>
              </a:tr>
              <a:tr h="2082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•  Engagement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평균 </a:t>
                      </a:r>
                      <a:r>
                        <a:rPr lang="en-US" altLang="ko-KR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44.4% </a:t>
                      </a:r>
                      <a:r>
                        <a:rPr lang="ko-KR" altLang="en-US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감소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(24</a:t>
                      </a:r>
                      <a:r>
                        <a:rPr lang="ko-KR" altLang="en-US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월  </a:t>
                      </a:r>
                      <a:r>
                        <a:rPr lang="en-US" altLang="ko-KR" sz="900" b="1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11.9 </a:t>
                      </a:r>
                      <a:r>
                        <a:rPr lang="en-US" altLang="ko-KR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vs </a:t>
                      </a:r>
                      <a:r>
                        <a:rPr lang="en-US" altLang="ko-KR" sz="900" b="1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21.3  </a:t>
                      </a:r>
                      <a:r>
                        <a:rPr lang="en-US" altLang="ko-KR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24</a:t>
                      </a:r>
                      <a:r>
                        <a:rPr lang="ko-KR" altLang="en-US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963380"/>
                  </a:ext>
                </a:extLst>
              </a:tr>
              <a:tr h="2082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• 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총 클릭 수 </a:t>
                      </a:r>
                      <a:r>
                        <a:rPr lang="en-US" altLang="ko-KR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52.9% </a:t>
                      </a:r>
                      <a:r>
                        <a:rPr lang="ko-KR" altLang="en-US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감소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(24</a:t>
                      </a:r>
                      <a:r>
                        <a:rPr lang="ko-KR" altLang="en-US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월  </a:t>
                      </a:r>
                      <a:r>
                        <a:rPr lang="en-US" altLang="ko-KR" sz="900" b="1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1,174</a:t>
                      </a:r>
                      <a:r>
                        <a:rPr lang="en-US" altLang="ko-KR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 vs </a:t>
                      </a:r>
                      <a:r>
                        <a:rPr lang="en-US" altLang="ko-KR" sz="900" b="1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2,492  </a:t>
                      </a:r>
                      <a:r>
                        <a:rPr lang="en-US" altLang="ko-KR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24</a:t>
                      </a:r>
                      <a:r>
                        <a:rPr lang="ko-KR" altLang="en-US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1903630"/>
                  </a:ext>
                </a:extLst>
              </a:tr>
              <a:tr h="2082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• 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일일 순방문자 수 평균 </a:t>
                      </a:r>
                      <a:r>
                        <a:rPr lang="en-US" altLang="ko-KR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20.5% </a:t>
                      </a:r>
                      <a:r>
                        <a:rPr lang="ko-KR" altLang="en-US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감소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(24</a:t>
                      </a:r>
                      <a:r>
                        <a:rPr lang="ko-KR" altLang="en-US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월  </a:t>
                      </a:r>
                      <a:r>
                        <a:rPr lang="en-US" altLang="ko-KR" sz="900" b="1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8.6 </a:t>
                      </a:r>
                      <a:r>
                        <a:rPr lang="en-US" altLang="ko-KR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vs </a:t>
                      </a:r>
                      <a:r>
                        <a:rPr lang="en-US" altLang="ko-KR" sz="900" b="1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10.8  </a:t>
                      </a:r>
                      <a:r>
                        <a:rPr lang="en-US" altLang="ko-KR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24</a:t>
                      </a:r>
                      <a:r>
                        <a:rPr lang="ko-KR" altLang="en-US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0758864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59DC3938-C26D-6341-33C8-65DBC6B709F4}"/>
              </a:ext>
            </a:extLst>
          </p:cNvPr>
          <p:cNvSpPr/>
          <p:nvPr/>
        </p:nvSpPr>
        <p:spPr>
          <a:xfrm>
            <a:off x="1157456" y="1539611"/>
            <a:ext cx="3916043" cy="52348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6D4557A-7569-AB20-23A6-DEA83D7C9DFF}"/>
              </a:ext>
            </a:extLst>
          </p:cNvPr>
          <p:cNvSpPr/>
          <p:nvPr/>
        </p:nvSpPr>
        <p:spPr>
          <a:xfrm>
            <a:off x="5754460" y="1548130"/>
            <a:ext cx="4097839" cy="150961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094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2528126" y="5913819"/>
            <a:ext cx="7878826" cy="217508"/>
            <a:chOff x="915870" y="5808654"/>
            <a:chExt cx="7878826" cy="217508"/>
          </a:xfrm>
        </p:grpSpPr>
        <p:sp>
          <p:nvSpPr>
            <p:cNvPr id="99" name="직사각형 98"/>
            <p:cNvSpPr/>
            <p:nvPr/>
          </p:nvSpPr>
          <p:spPr>
            <a:xfrm>
              <a:off x="5914850" y="5826137"/>
              <a:ext cx="200025" cy="2000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280900" y="5818604"/>
              <a:ext cx="200025" cy="2000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576787" y="5808654"/>
              <a:ext cx="200025" cy="2000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618444" y="5816612"/>
              <a:ext cx="200025" cy="2000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571637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916521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929685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6265128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8260185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8594671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584889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5293052" y="5816612"/>
              <a:ext cx="200025" cy="2000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2588939" y="5816612"/>
              <a:ext cx="200025" cy="2000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629425" y="5816612"/>
              <a:ext cx="200025" cy="2000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1247502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F98B835-A58A-92E0-D511-69FEB5904602}"/>
                </a:ext>
              </a:extLst>
            </p:cNvPr>
            <p:cNvSpPr/>
            <p:nvPr/>
          </p:nvSpPr>
          <p:spPr>
            <a:xfrm>
              <a:off x="915870" y="5816612"/>
              <a:ext cx="200025" cy="2000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7AB5CA2-F367-B2CF-8D54-7046E3D4E8B2}"/>
                </a:ext>
              </a:extLst>
            </p:cNvPr>
            <p:cNvSpPr/>
            <p:nvPr/>
          </p:nvSpPr>
          <p:spPr>
            <a:xfrm>
              <a:off x="2891041" y="5808654"/>
              <a:ext cx="200025" cy="2000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AAB1667-DCF7-6C61-28B2-F2C61DFBFF98}"/>
                </a:ext>
              </a:extLst>
            </p:cNvPr>
            <p:cNvSpPr/>
            <p:nvPr/>
          </p:nvSpPr>
          <p:spPr>
            <a:xfrm>
              <a:off x="2903193" y="5816612"/>
              <a:ext cx="200025" cy="2000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9D2D64A8-9385-5516-5123-DA1602CB68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9280484"/>
              </p:ext>
            </p:extLst>
          </p:nvPr>
        </p:nvGraphicFramePr>
        <p:xfrm>
          <a:off x="840774" y="3456433"/>
          <a:ext cx="10761109" cy="35058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291384" y="507791"/>
            <a:ext cx="2432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페이지 </a:t>
            </a:r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Followers 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현황 보고 및 분석</a:t>
            </a:r>
          </a:p>
        </p:txBody>
      </p:sp>
      <p:sp>
        <p:nvSpPr>
          <p:cNvPr id="34" name="TextBox 2"/>
          <p:cNvSpPr txBox="1"/>
          <p:nvPr/>
        </p:nvSpPr>
        <p:spPr>
          <a:xfrm>
            <a:off x="840774" y="3316216"/>
            <a:ext cx="1883375" cy="277404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X: </a:t>
            </a:r>
            <a:r>
              <a:rPr lang="ko-KR" altLang="en-US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일자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Y: </a:t>
            </a:r>
            <a:r>
              <a:rPr lang="ko-KR" altLang="en-US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신규 팔로워 유입 수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8536932" y="3524351"/>
            <a:ext cx="2239963" cy="2154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2024.06.30.23:59 </a:t>
            </a:r>
            <a:r>
              <a:rPr kumimoji="1" lang="ko-KR" altLang="en-US" sz="8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두산전자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8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링크드인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데이터 기준</a:t>
            </a:r>
            <a:endParaRPr kumimoji="1" lang="en-US" altLang="ko-KR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166291" y="1590699"/>
            <a:ext cx="0" cy="1536495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315376" y="1539757"/>
            <a:ext cx="3855144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2024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8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 기준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4,339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명으로 전월 대비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7.2%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증가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9456889" y="3316891"/>
            <a:ext cx="200025" cy="20002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9692121" y="3309181"/>
            <a:ext cx="676114" cy="2154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kumimoji="1" lang="ko-KR" altLang="en-US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 게재일</a:t>
            </a:r>
            <a:endParaRPr kumimoji="1" lang="en-US" altLang="ko-KR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315375" y="1836195"/>
            <a:ext cx="5193579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신규 유입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오가닉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수는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121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명으로 전월대비 약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18.8%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감소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315377" y="2019807"/>
            <a:ext cx="6342724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 전 고점을 달성했던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대비 약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34% 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증가한 </a:t>
            </a:r>
            <a:r>
              <a:rPr kumimoji="1" lang="ko-KR" altLang="en-US" sz="9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오가닉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9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9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인입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달성</a:t>
            </a:r>
            <a:endParaRPr kumimoji="1" lang="en-US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97294" y="953474"/>
            <a:ext cx="7815393" cy="49244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최근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개월 간 가장 높은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오가닉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인입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수 달성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</a:p>
          <a:p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오가닉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149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명으로 월간 목표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오가닉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수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(75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대비 약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배 초과 수치 달성</a:t>
            </a:r>
            <a:endParaRPr kumimoji="1" lang="en-US" altLang="ko-KR" sz="13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315375" y="2276749"/>
            <a:ext cx="8376746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주말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오가닉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유입 수는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36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명으로 전월 대비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12.5%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증가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315375" y="2891736"/>
            <a:ext cx="8166027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당월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14,562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노출 수 대비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121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 </a:t>
            </a:r>
            <a:r>
              <a:rPr kumimoji="1" lang="ko-KR" altLang="en-US" sz="9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인입으로 전 월 대비 </a:t>
            </a:r>
            <a:r>
              <a:rPr kumimoji="1" lang="ko-KR" altLang="en-US" sz="9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9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인입률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0.7%p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감소</a:t>
            </a:r>
            <a:endParaRPr kumimoji="1" lang="en-US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0413321" y="3316891"/>
            <a:ext cx="200025" cy="200025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658431" y="3309181"/>
            <a:ext cx="666235" cy="2154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kumimoji="1" lang="ko-KR" altLang="en-US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주말 </a:t>
            </a:r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· </a:t>
            </a:r>
            <a:r>
              <a:rPr kumimoji="1" lang="ko-KR" altLang="en-US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공휴일</a:t>
            </a:r>
            <a:endParaRPr kumimoji="1" lang="en-US" altLang="ko-KR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4" name="TextBox 1"/>
          <p:cNvSpPr txBox="1"/>
          <p:nvPr/>
        </p:nvSpPr>
        <p:spPr>
          <a:xfrm>
            <a:off x="10747208" y="3524351"/>
            <a:ext cx="585264" cy="18356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단위</a:t>
            </a:r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kumimoji="1" lang="ko-KR" altLang="en-US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</a:t>
            </a:r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kumimoji="1"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360462" y="2709752"/>
            <a:ext cx="8376746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오가닉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노출 수 대비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오가닉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인입률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0.8%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달성</a:t>
            </a:r>
          </a:p>
        </p:txBody>
      </p:sp>
      <p:cxnSp>
        <p:nvCxnSpPr>
          <p:cNvPr id="88" name="직선 연결선 87"/>
          <p:cNvCxnSpPr/>
          <p:nvPr/>
        </p:nvCxnSpPr>
        <p:spPr>
          <a:xfrm>
            <a:off x="1137072" y="5455835"/>
            <a:ext cx="9967814" cy="0"/>
          </a:xfrm>
          <a:prstGeom prst="line">
            <a:avLst/>
          </a:prstGeom>
          <a:ln w="25400">
            <a:solidFill>
              <a:srgbClr val="73896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1137072" y="5640907"/>
            <a:ext cx="9967814" cy="0"/>
          </a:xfrm>
          <a:prstGeom prst="line">
            <a:avLst/>
          </a:prstGeom>
          <a:ln w="22225">
            <a:solidFill>
              <a:srgbClr val="C2DEA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1164596" y="5351748"/>
            <a:ext cx="932558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ko-KR" sz="900" dirty="0">
                <a:solidFill>
                  <a:schemeClr val="accent6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kumimoji="1" lang="ko-KR" altLang="en-US" sz="900" dirty="0">
                <a:solidFill>
                  <a:schemeClr val="accent6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kumimoji="1" lang="ko-KR" altLang="en-US" sz="900" dirty="0" err="1">
                <a:solidFill>
                  <a:schemeClr val="accent6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en-US" altLang="ko-KR" sz="900" dirty="0">
                <a:solidFill>
                  <a:schemeClr val="accent6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900" dirty="0">
                <a:solidFill>
                  <a:schemeClr val="accent6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평균 </a:t>
            </a:r>
            <a:r>
              <a:rPr kumimoji="1" lang="en-US" altLang="ko-KR" sz="900" dirty="0">
                <a:solidFill>
                  <a:schemeClr val="accent6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5.0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1163064" y="5525491"/>
            <a:ext cx="1001968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ko-KR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</a:t>
            </a:r>
            <a:r>
              <a:rPr kumimoji="1" lang="ko-KR" alt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kumimoji="1" lang="ko-KR" altLang="en-US" sz="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en-US" altLang="ko-KR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평균 </a:t>
            </a:r>
            <a:r>
              <a:rPr kumimoji="1" lang="en-US" altLang="ko-KR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3.0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315376" y="2460551"/>
            <a:ext cx="6809450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 월 대비 주말 </a:t>
            </a:r>
            <a:r>
              <a:rPr kumimoji="1" lang="ko-KR" altLang="en-US" sz="9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9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인입이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대폭 상승하였으며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주말 기간에도 준수한 </a:t>
            </a:r>
            <a:r>
              <a:rPr kumimoji="1" lang="ko-KR" altLang="en-US" sz="9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9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인입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컨디션 유지 </a:t>
            </a:r>
            <a:endParaRPr kumimoji="1" lang="en-US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864433" y="5725663"/>
            <a:ext cx="1201962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kumimoji="1" lang="en-US" altLang="ko-KR" sz="600" dirty="0">
                <a:solidFill>
                  <a:srgbClr val="C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*</a:t>
            </a:r>
            <a:r>
              <a:rPr kumimoji="1" lang="ko-KR" altLang="en-US" sz="600" dirty="0">
                <a:solidFill>
                  <a:srgbClr val="C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평균은 </a:t>
            </a:r>
            <a:r>
              <a:rPr kumimoji="1" lang="ko-KR" altLang="en-US" sz="600" dirty="0" err="1">
                <a:solidFill>
                  <a:srgbClr val="C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오가닉</a:t>
            </a:r>
            <a:r>
              <a:rPr kumimoji="1" lang="ko-KR" altLang="en-US" sz="600" dirty="0">
                <a:solidFill>
                  <a:srgbClr val="C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기준으로 산정</a:t>
            </a:r>
            <a:endParaRPr kumimoji="1" lang="en-US" altLang="ko-KR" sz="600" dirty="0">
              <a:solidFill>
                <a:srgbClr val="C0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24026" y="3271976"/>
            <a:ext cx="11393905" cy="333225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269332" y="1531138"/>
            <a:ext cx="3679113" cy="277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250741" y="1838950"/>
            <a:ext cx="3679113" cy="22789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270543" y="2292015"/>
            <a:ext cx="3656389" cy="18067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211125" y="2685446"/>
            <a:ext cx="5180148" cy="50838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986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604369"/>
              </p:ext>
            </p:extLst>
          </p:nvPr>
        </p:nvGraphicFramePr>
        <p:xfrm>
          <a:off x="994244" y="1517010"/>
          <a:ext cx="9721381" cy="46104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4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5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7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7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9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484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이름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6540" marR="6540" marT="6540" marB="0" anchor="ctr"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회사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6540" marR="6540" marT="654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회사 소개</a:t>
                      </a:r>
                      <a:endParaRPr lang="ko-KR" altLang="en-US" sz="900" b="1" i="0" u="none" strike="noStrike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6540" marR="6540" marT="654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업계</a:t>
                      </a:r>
                      <a:endParaRPr lang="ko-KR" altLang="en-US" sz="900" b="1" i="0" u="none" strike="noStrike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6540" marR="6540" marT="654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비고</a:t>
                      </a:r>
                      <a:endParaRPr lang="ko-KR" altLang="en-US" sz="900" b="1" i="0" u="none" strike="noStrike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6540" marR="6540" marT="654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국가</a:t>
                      </a:r>
                      <a:endParaRPr lang="ko-KR" altLang="en-US" sz="900" b="1" i="0" u="none" strike="noStrike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6540" marR="6540" marT="654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841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Shantha Jayasena</a:t>
                      </a: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3"/>
                        </a:rPr>
                        <a:t>Global Events Solutions (</a:t>
                      </a:r>
                      <a:r>
                        <a:rPr 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3"/>
                        </a:rPr>
                        <a:t>pvt</a:t>
                      </a:r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3"/>
                        </a:rPr>
                        <a:t>) Ltd</a:t>
                      </a:r>
                      <a:endParaRPr 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BTL </a:t>
                      </a: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마케팅 기업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마케팅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높은 </a:t>
                      </a:r>
                      <a:r>
                        <a:rPr lang="ko-KR" alt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팔로워</a:t>
                      </a: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수</a:t>
                      </a:r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(32,398</a:t>
                      </a: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명</a:t>
                      </a:r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스리랑카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841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Nilson Kasita</a:t>
                      </a: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pt-B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4"/>
                        </a:rPr>
                        <a:t>K2K Consultoria e Serviços Ltda</a:t>
                      </a:r>
                      <a:endParaRPr lang="pt-BR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정보 기술 지원 및 유지 기업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정보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높은 </a:t>
                      </a:r>
                      <a:r>
                        <a:rPr lang="ko-KR" alt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팔로워</a:t>
                      </a: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수</a:t>
                      </a:r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(30,536</a:t>
                      </a: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명</a:t>
                      </a:r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브라질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4841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Ramazan</a:t>
                      </a:r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SARAÇ</a:t>
                      </a: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5"/>
                        </a:rPr>
                        <a:t>Volkswagen </a:t>
                      </a:r>
                      <a:r>
                        <a:rPr 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5"/>
                        </a:rPr>
                        <a:t>Doğuş</a:t>
                      </a:r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5"/>
                        </a:rPr>
                        <a:t> </a:t>
                      </a:r>
                      <a:r>
                        <a:rPr 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5"/>
                        </a:rPr>
                        <a:t>Finansman</a:t>
                      </a:r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5"/>
                        </a:rPr>
                        <a:t> A.Ş. </a:t>
                      </a:r>
                      <a:endParaRPr 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금융 서비스 기업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금융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높은 </a:t>
                      </a:r>
                      <a:r>
                        <a:rPr lang="ko-KR" alt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팔로워</a:t>
                      </a: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수</a:t>
                      </a:r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(30,091</a:t>
                      </a: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명</a:t>
                      </a:r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터키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492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Khouloud</a:t>
                      </a:r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ZOUAGHI</a:t>
                      </a: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6"/>
                        </a:rPr>
                        <a:t>Autoliv</a:t>
                      </a:r>
                      <a:endParaRPr 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자동차 부품 제조 기업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제조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자동차 부품 제조 기업 재직 중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튀니지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2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Marcelo Alves</a:t>
                      </a: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7"/>
                        </a:rPr>
                        <a:t>Continental</a:t>
                      </a:r>
                      <a:endParaRPr 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자동차 제조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제조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비슷한 업계 종사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브라질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647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Mouhamed DIONE</a:t>
                      </a: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8"/>
                        </a:rPr>
                        <a:t>NORDIK CONSULTING</a:t>
                      </a:r>
                      <a:endParaRPr 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비즈니스 컨설팅 기업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컨설팅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높은 </a:t>
                      </a:r>
                      <a:r>
                        <a:rPr lang="ko-KR" alt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팔로워</a:t>
                      </a: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수</a:t>
                      </a:r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(24,771</a:t>
                      </a: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명</a:t>
                      </a:r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세네갈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487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Dylan Lao</a:t>
                      </a: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9"/>
                        </a:rPr>
                        <a:t>Shenzhen </a:t>
                      </a:r>
                      <a:r>
                        <a:rPr 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9"/>
                        </a:rPr>
                        <a:t>Jufeng</a:t>
                      </a:r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9"/>
                        </a:rPr>
                        <a:t> Solder Co., Ltd.</a:t>
                      </a:r>
                      <a:endParaRPr 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가전제품</a:t>
                      </a:r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전기 및 전자제품 제조 기업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제조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비슷한 업계 종사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중국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841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Jorge </a:t>
                      </a:r>
                      <a:r>
                        <a:rPr 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Izaguirre</a:t>
                      </a:r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Montiel</a:t>
                      </a:r>
                      <a:endParaRPr 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10"/>
                        </a:rPr>
                        <a:t>Ontec</a:t>
                      </a:r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10"/>
                        </a:rPr>
                        <a:t> Investment Limited</a:t>
                      </a:r>
                      <a:endParaRPr 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아웃소싱</a:t>
                      </a: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기업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아웃소싱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높은 </a:t>
                      </a:r>
                      <a:r>
                        <a:rPr lang="ko-KR" alt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팔로워</a:t>
                      </a: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수</a:t>
                      </a:r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(21,501</a:t>
                      </a: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명</a:t>
                      </a:r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과테말라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4841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Matías</a:t>
                      </a:r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Bosch</a:t>
                      </a: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11"/>
                        </a:rPr>
                        <a:t>OCASA</a:t>
                      </a:r>
                      <a:endParaRPr 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운송</a:t>
                      </a:r>
                      <a:r>
                        <a:rPr lang="en-US" altLang="ko-KR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물류 서비스 기업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운송</a:t>
                      </a:r>
                      <a:r>
                        <a:rPr lang="en-US" altLang="ko-KR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&amp;</a:t>
                      </a:r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물류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높은 </a:t>
                      </a:r>
                      <a:r>
                        <a:rPr lang="ko-KR" alt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팔로우</a:t>
                      </a: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수</a:t>
                      </a:r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(19,357</a:t>
                      </a: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명</a:t>
                      </a:r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아르헨티나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048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Nancy Yi</a:t>
                      </a: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12"/>
                        </a:rPr>
                        <a:t>Dongguan PMP Precision Machinery </a:t>
                      </a:r>
                      <a:r>
                        <a:rPr 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12"/>
                        </a:rPr>
                        <a:t>Co.,Ltd</a:t>
                      </a:r>
                      <a:endParaRPr 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자동화 기계 제조 기업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제조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비슷한 업계 종사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중국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048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Víctor Palma </a:t>
                      </a:r>
                      <a:r>
                        <a:rPr 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Palomera</a:t>
                      </a:r>
                      <a:endParaRPr 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13"/>
                        </a:rPr>
                        <a:t>Marca</a:t>
                      </a:r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13"/>
                        </a:rPr>
                        <a:t> Chile</a:t>
                      </a:r>
                      <a:endParaRPr 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PR, </a:t>
                      </a: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마케팅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PR, </a:t>
                      </a:r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마케팅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높은 </a:t>
                      </a:r>
                      <a:r>
                        <a:rPr lang="ko-KR" alt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팔로워</a:t>
                      </a: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수</a:t>
                      </a:r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(5,</a:t>
                      </a: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명</a:t>
                      </a:r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칠레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9048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Shismexsandro</a:t>
                      </a:r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Caetano </a:t>
                      </a: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14"/>
                        </a:rPr>
                        <a:t>CAOA</a:t>
                      </a:r>
                      <a:endParaRPr 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자동차 제조 기업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제조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비슷한 업계 종사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브라질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9048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Ayoub</a:t>
                      </a:r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GUEMOURIA </a:t>
                      </a: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15"/>
                        </a:rPr>
                        <a:t>UM6P - Mohammed VI Polytechnic University</a:t>
                      </a:r>
                      <a:endParaRPr 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대학교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교육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높은 </a:t>
                      </a:r>
                      <a:r>
                        <a:rPr lang="ko-KR" alt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팔로워</a:t>
                      </a: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수</a:t>
                      </a:r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(16,847</a:t>
                      </a: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명</a:t>
                      </a:r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모로코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9048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DEWANG SHAH</a:t>
                      </a: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16"/>
                        </a:rPr>
                        <a:t>CKD BUSINESS TECHNOLOGY</a:t>
                      </a:r>
                      <a:endParaRPr 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BTL </a:t>
                      </a:r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마케팅 기업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마케팅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높은 </a:t>
                      </a:r>
                      <a:r>
                        <a:rPr lang="ko-KR" alt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팔로워</a:t>
                      </a: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수</a:t>
                      </a:r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(13,272</a:t>
                      </a: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명</a:t>
                      </a:r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인도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4841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Hanish</a:t>
                      </a:r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Maurya</a:t>
                      </a:r>
                      <a:endParaRPr 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17"/>
                        </a:rPr>
                        <a:t>EDILE CONSTRUCTION</a:t>
                      </a:r>
                      <a:endParaRPr 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건설 기업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건설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높은 </a:t>
                      </a:r>
                      <a:r>
                        <a:rPr lang="ko-KR" alt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팔로워</a:t>
                      </a: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수</a:t>
                      </a:r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(10,706</a:t>
                      </a: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명</a:t>
                      </a:r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콩고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8326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Jorge Armando Hernández Suárez</a:t>
                      </a: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18"/>
                        </a:rPr>
                        <a:t>ARCO IRIS MAQUISERVICIOS E.I.R.L</a:t>
                      </a:r>
                      <a:endParaRPr 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건설 기업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건설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높은 </a:t>
                      </a:r>
                      <a:r>
                        <a:rPr lang="ko-KR" alt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팔로워</a:t>
                      </a: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수</a:t>
                      </a:r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(10,503</a:t>
                      </a: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명</a:t>
                      </a:r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페루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8326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Joel </a:t>
                      </a:r>
                      <a:r>
                        <a:rPr 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Omale</a:t>
                      </a:r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19"/>
                        </a:rPr>
                        <a:t>Umicore</a:t>
                      </a:r>
                      <a:endParaRPr 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원자재 제조 기업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제조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이차전지 </a:t>
                      </a:r>
                      <a:r>
                        <a:rPr lang="ko-KR" alt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양극재</a:t>
                      </a: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생산 기업</a:t>
                      </a:r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양극재</a:t>
                      </a: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부문 세계 </a:t>
                      </a:r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위 회사 재직 중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벨기에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4841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Igor </a:t>
                      </a:r>
                      <a:r>
                        <a:rPr 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Auad</a:t>
                      </a:r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MSc. </a:t>
                      </a: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20"/>
                        </a:rPr>
                        <a:t>SALUBI LATICÍNIOS</a:t>
                      </a:r>
                      <a:endParaRPr 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식</a:t>
                      </a:r>
                      <a:r>
                        <a:rPr lang="en-US" altLang="ko-KR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음료 제조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제조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높은 </a:t>
                      </a:r>
                      <a:r>
                        <a:rPr lang="ko-KR" alt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팔로워</a:t>
                      </a: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수</a:t>
                      </a:r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(8,531</a:t>
                      </a: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명</a:t>
                      </a:r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브라질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4841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Thurai</a:t>
                      </a:r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Muthusamy</a:t>
                      </a: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21"/>
                        </a:rPr>
                        <a:t>GE </a:t>
                      </a:r>
                      <a:r>
                        <a:rPr 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21"/>
                        </a:rPr>
                        <a:t>Vernova</a:t>
                      </a:r>
                      <a:endParaRPr 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에너지 솔루션 기업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솔루션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비슷한 업계 종사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말레이시아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8326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Thierry (Martial) TCHANGOLE</a:t>
                      </a: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22"/>
                        </a:rPr>
                        <a:t>CosmoLAB</a:t>
                      </a:r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22"/>
                        </a:rPr>
                        <a:t> Hub</a:t>
                      </a:r>
                      <a:endParaRPr 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항공 우주 부품 제조 기업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제조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비슷한 업계 종사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베냉</a:t>
                      </a:r>
                      <a:endParaRPr lang="ko-KR" alt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994244" y="955403"/>
            <a:ext cx="8548818" cy="29238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신규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중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유관 업계 종사자 높은 비중 및 마케팅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아웃소싱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교육 등 다양한 업계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팔로우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인입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확인</a:t>
            </a:r>
            <a:endParaRPr kumimoji="1" lang="en-US" altLang="ko-KR" sz="13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91384" y="507791"/>
            <a:ext cx="2432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페이지 주요 </a:t>
            </a:r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Followers</a:t>
            </a:r>
            <a:endParaRPr lang="ko-KR" altLang="en-US" sz="10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5721" y="1100889"/>
            <a:ext cx="10395284" cy="523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없어질 예정</a:t>
            </a:r>
          </a:p>
        </p:txBody>
      </p:sp>
    </p:spTree>
    <p:extLst>
      <p:ext uri="{BB962C8B-B14F-4D97-AF65-F5344CB8AC3E}">
        <p14:creationId xmlns:p14="http://schemas.microsoft.com/office/powerpoint/2010/main" val="864679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507730C9-6365-43C9-93B3-026A589C78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0094626"/>
              </p:ext>
            </p:extLst>
          </p:nvPr>
        </p:nvGraphicFramePr>
        <p:xfrm>
          <a:off x="618606" y="2355766"/>
          <a:ext cx="11225808" cy="4263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291384" y="507791"/>
            <a:ext cx="2432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 월 대비</a:t>
            </a:r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_Total Page Views</a:t>
            </a:r>
          </a:p>
        </p:txBody>
      </p:sp>
      <p:sp>
        <p:nvSpPr>
          <p:cNvPr id="24" name="TextBox 2"/>
          <p:cNvSpPr txBox="1"/>
          <p:nvPr/>
        </p:nvSpPr>
        <p:spPr>
          <a:xfrm>
            <a:off x="840774" y="2768216"/>
            <a:ext cx="1883375" cy="277404"/>
          </a:xfrm>
          <a:prstGeom prst="rect">
            <a:avLst/>
          </a:prstGeom>
          <a:ln>
            <a:noFill/>
          </a:ln>
        </p:spPr>
        <p:txBody>
          <a:bodyPr vert="horz" wrap="square" lIns="91440" tIns="0" rIns="91440" bIns="0" rtlCol="0" anchor="ctr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X: </a:t>
            </a:r>
            <a:r>
              <a:rPr lang="ko-KR" altLang="en-US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일자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Y: </a:t>
            </a:r>
            <a:r>
              <a:rPr lang="ko-KR" altLang="en-US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페이지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View</a:t>
            </a:r>
            <a:r>
              <a:rPr lang="ko-KR" altLang="en-US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8412362" y="2610972"/>
            <a:ext cx="2239963" cy="123111"/>
          </a:xfrm>
          <a:prstGeom prst="rect">
            <a:avLst/>
          </a:prstGeom>
          <a:noFill/>
        </p:spPr>
        <p:txBody>
          <a:bodyPr wrap="square" lIns="0" tIns="0" bIns="0" rtlCol="0" anchor="ctr">
            <a:spAutoFit/>
          </a:bodyPr>
          <a:lstStyle/>
          <a:p>
            <a:pPr algn="r"/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매달 말일</a:t>
            </a:r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8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두산전자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8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링크드인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데이터 기준</a:t>
            </a:r>
            <a:endParaRPr kumimoji="1" lang="en-US" altLang="ko-KR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7" name="TextBox 1"/>
          <p:cNvSpPr txBox="1"/>
          <p:nvPr/>
        </p:nvSpPr>
        <p:spPr>
          <a:xfrm>
            <a:off x="10515297" y="2585505"/>
            <a:ext cx="1044856" cy="174045"/>
          </a:xfrm>
          <a:prstGeom prst="rect">
            <a:avLst/>
          </a:prstGeom>
        </p:spPr>
        <p:txBody>
          <a:bodyPr vert="horz" wrap="square" lIns="91440" tIns="0" rIns="9144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단위</a:t>
            </a:r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Page View)</a:t>
            </a:r>
            <a:endParaRPr kumimoji="1"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307691" y="1611143"/>
            <a:ext cx="7580276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Roll to Roll (PV 231), 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세계 환경의 날 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(PV 84), PFC 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모션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(PV 75), </a:t>
            </a:r>
          </a:p>
          <a:p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베트남 법인 소개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(PV 57), Doo a Story – Case of CPR (PV 51), </a:t>
            </a:r>
            <a:r>
              <a:rPr kumimoji="1"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모두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평균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PV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대비 약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2.5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배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이상의 높은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트래픽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달성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577332" y="1367220"/>
            <a:ext cx="1858786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(7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PV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853 vs 1,185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PV)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307691" y="2010222"/>
            <a:ext cx="9912854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Roll to Roll </a:t>
            </a:r>
            <a:r>
              <a:rPr kumimoji="1"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(PV 231)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는 이 전 일일 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PV 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최고점을 기록했던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로보틱스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협업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(PV 152)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보다도 약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1.5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배 높은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PV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기록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 flipH="1">
            <a:off x="1112520" y="1430903"/>
            <a:ext cx="2248" cy="863311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45711" y="873349"/>
            <a:ext cx="4820075" cy="49244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 월 대비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PV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평균 약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28.0%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감소</a:t>
            </a:r>
          </a:p>
          <a:p>
            <a:endParaRPr kumimoji="1" lang="en-US" altLang="ko-KR" sz="13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D083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252731" y="5122110"/>
            <a:ext cx="9967814" cy="0"/>
          </a:xfrm>
          <a:prstGeom prst="line">
            <a:avLst/>
          </a:prstGeom>
          <a:ln w="254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1253671" y="5142856"/>
            <a:ext cx="874968" cy="230832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kumimoji="1" lang="en-US" altLang="ko-KR" sz="900" dirty="0">
                <a:solidFill>
                  <a:srgbClr val="00B0F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</a:t>
            </a:r>
            <a:r>
              <a:rPr kumimoji="1" lang="ko-KR" altLang="en-US" sz="900" dirty="0">
                <a:solidFill>
                  <a:srgbClr val="00B0F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kumimoji="1" lang="en-US" altLang="ko-KR" sz="900" dirty="0">
                <a:solidFill>
                  <a:srgbClr val="00B0F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PV </a:t>
            </a:r>
            <a:r>
              <a:rPr kumimoji="1" lang="ko-KR" altLang="en-US" sz="900" dirty="0">
                <a:solidFill>
                  <a:srgbClr val="00B0F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평균 </a:t>
            </a:r>
            <a:r>
              <a:rPr kumimoji="1" lang="en-US" altLang="ko-KR" sz="900" dirty="0">
                <a:solidFill>
                  <a:srgbClr val="00B0F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34.1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1222218" y="2573481"/>
            <a:ext cx="1044856" cy="174045"/>
          </a:xfrm>
          <a:prstGeom prst="rect">
            <a:avLst/>
          </a:prstGeom>
        </p:spPr>
        <p:txBody>
          <a:bodyPr vert="horz" wrap="square" lIns="91440" tIns="0" rIns="9144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*PV : Page view</a:t>
            </a:r>
            <a:endParaRPr kumimoji="1" lang="ko-KR" altLang="en-US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1246628" y="5258272"/>
            <a:ext cx="9967814" cy="0"/>
          </a:xfrm>
          <a:prstGeom prst="line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1243714" y="5006373"/>
            <a:ext cx="874968" cy="230832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kumimoji="1" lang="en-US" altLang="ko-KR" sz="900" b="1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kumimoji="1" lang="ko-KR" altLang="en-US" sz="900" b="1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kumimoji="1" lang="en-US" altLang="ko-KR" sz="900" b="1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PV </a:t>
            </a:r>
            <a:r>
              <a:rPr kumimoji="1" lang="ko-KR" altLang="en-US" sz="900" b="1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평균 </a:t>
            </a:r>
            <a:r>
              <a:rPr kumimoji="1" lang="en-US" altLang="ko-KR" sz="900" b="1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39.5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185313" y="3879521"/>
            <a:ext cx="168370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주차</a:t>
            </a:r>
            <a:endParaRPr lang="en-US" altLang="ko-KR" sz="9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세계 환경의 날</a:t>
            </a:r>
            <a:endParaRPr lang="en-US" altLang="ko-KR" sz="9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860399" y="4243832"/>
            <a:ext cx="2465116" cy="646331"/>
          </a:xfrm>
          <a:prstGeom prst="rect">
            <a:avLst/>
          </a:prstGeom>
          <a:solidFill>
            <a:srgbClr val="00B0F0"/>
          </a:solidFill>
        </p:spPr>
        <p:txBody>
          <a:bodyPr wrap="square" lIns="36000" rIns="0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주차</a:t>
            </a:r>
            <a:endParaRPr lang="en-US" altLang="ko-KR" sz="9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Doo a Story – Case of CRP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베트남 현장경영 및 </a:t>
            </a:r>
            <a:r>
              <a:rPr lang="ko-KR" altLang="en-US" sz="900" dirty="0" err="1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하이즈엉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당서기 미팅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JPCA 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전시회 참여 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포스터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lang="ko-KR" altLang="en-US" sz="9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519546" y="4122568"/>
            <a:ext cx="1394132" cy="646331"/>
          </a:xfrm>
          <a:prstGeom prst="rect">
            <a:avLst/>
          </a:prstGeom>
          <a:solidFill>
            <a:srgbClr val="00B0F0"/>
          </a:solidFill>
        </p:spPr>
        <p:txBody>
          <a:bodyPr wrap="square" lIns="36000" rIns="0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주차</a:t>
            </a:r>
            <a:endParaRPr lang="en-US" altLang="ko-KR" sz="9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Roll to Roll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한국통신학회 하계종합학술발표회 부스 참가</a:t>
            </a:r>
            <a:endParaRPr lang="en-US" altLang="ko-KR" sz="9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550164" y="4131222"/>
            <a:ext cx="1425574" cy="507831"/>
          </a:xfrm>
          <a:prstGeom prst="rect">
            <a:avLst/>
          </a:prstGeom>
          <a:solidFill>
            <a:srgbClr val="00B0F0"/>
          </a:solidFill>
        </p:spPr>
        <p:txBody>
          <a:bodyPr wrap="square" lIns="36000" rIns="0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주차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PFC 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모션</a:t>
            </a:r>
            <a:endParaRPr lang="en-US" altLang="ko-KR" sz="9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법인 소개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베트남</a:t>
            </a:r>
            <a:endParaRPr lang="en-US" altLang="ko-KR" sz="9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13082" y="3120641"/>
            <a:ext cx="1628162" cy="349702"/>
          </a:xfrm>
          <a:prstGeom prst="rect">
            <a:avLst/>
          </a:prstGeom>
          <a:solidFill>
            <a:srgbClr val="0070C0"/>
          </a:solidFill>
        </p:spPr>
        <p:txBody>
          <a:bodyPr wrap="square" tIns="36000" bIns="36000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주차</a:t>
            </a:r>
            <a:endParaRPr lang="en-US" altLang="ko-KR" sz="9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두산전자 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AI Council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999285" y="3440033"/>
            <a:ext cx="2179432" cy="488201"/>
          </a:xfrm>
          <a:prstGeom prst="rect">
            <a:avLst/>
          </a:prstGeom>
          <a:solidFill>
            <a:srgbClr val="0070C0"/>
          </a:solidFill>
        </p:spPr>
        <p:txBody>
          <a:bodyPr wrap="square" tIns="36000" rIns="0" bIns="36000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주차</a:t>
            </a:r>
            <a:endParaRPr lang="en-US" altLang="ko-KR" sz="9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사업장 보건 관리 우수사례 발표 대회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FCCL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264118" y="3302637"/>
            <a:ext cx="1979339" cy="626701"/>
          </a:xfrm>
          <a:prstGeom prst="rect">
            <a:avLst/>
          </a:prstGeom>
          <a:solidFill>
            <a:srgbClr val="0070C0"/>
          </a:solidFill>
        </p:spPr>
        <p:txBody>
          <a:bodyPr wrap="square" tIns="36000" bIns="36000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주차</a:t>
            </a:r>
            <a:endParaRPr lang="en-US" altLang="ko-KR" sz="9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Casting Manufacturing Process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The Open Official Patron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QUIZ - FCCL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530597" y="3485851"/>
            <a:ext cx="1464707" cy="349702"/>
          </a:xfrm>
          <a:prstGeom prst="rect">
            <a:avLst/>
          </a:prstGeom>
          <a:solidFill>
            <a:srgbClr val="0070C0"/>
          </a:solidFill>
        </p:spPr>
        <p:txBody>
          <a:bodyPr wrap="square" tIns="36000" bIns="36000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주차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FCCL_v2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628563" y="2900873"/>
            <a:ext cx="11393905" cy="333225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9E344F-CA45-FE45-BE85-E6F744325A2A}"/>
              </a:ext>
            </a:extLst>
          </p:cNvPr>
          <p:cNvSpPr/>
          <p:nvPr/>
        </p:nvSpPr>
        <p:spPr>
          <a:xfrm>
            <a:off x="909739" y="814686"/>
            <a:ext cx="2962973" cy="79645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217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CD4CD0E-FE55-D4A4-FD6D-5EA72C98FA55}"/>
              </a:ext>
            </a:extLst>
          </p:cNvPr>
          <p:cNvGrpSpPr/>
          <p:nvPr/>
        </p:nvGrpSpPr>
        <p:grpSpPr>
          <a:xfrm>
            <a:off x="2404301" y="5913602"/>
            <a:ext cx="7878826" cy="217508"/>
            <a:chOff x="915870" y="5808654"/>
            <a:chExt cx="7878826" cy="2175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6A6CABE-D347-9440-8039-54648120EBEC}"/>
                </a:ext>
              </a:extLst>
            </p:cNvPr>
            <p:cNvSpPr/>
            <p:nvPr/>
          </p:nvSpPr>
          <p:spPr>
            <a:xfrm>
              <a:off x="5914850" y="5826137"/>
              <a:ext cx="200025" cy="2000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54258AE-2E6C-F7F0-36C4-4F1AC726212A}"/>
                </a:ext>
              </a:extLst>
            </p:cNvPr>
            <p:cNvSpPr/>
            <p:nvPr/>
          </p:nvSpPr>
          <p:spPr>
            <a:xfrm>
              <a:off x="5280900" y="5818604"/>
              <a:ext cx="200025" cy="2000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07DA45B-AE54-29CF-BEAF-A1BF5E99FD6F}"/>
                </a:ext>
              </a:extLst>
            </p:cNvPr>
            <p:cNvSpPr/>
            <p:nvPr/>
          </p:nvSpPr>
          <p:spPr>
            <a:xfrm>
              <a:off x="2576787" y="5808654"/>
              <a:ext cx="200025" cy="2000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AA95495-5FC7-97F8-4BB9-A9E1190E1FBE}"/>
                </a:ext>
              </a:extLst>
            </p:cNvPr>
            <p:cNvSpPr/>
            <p:nvPr/>
          </p:nvSpPr>
          <p:spPr>
            <a:xfrm>
              <a:off x="7618444" y="5816612"/>
              <a:ext cx="200025" cy="2000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8AB54C2-0211-2CA8-1294-F7AA4B851038}"/>
                </a:ext>
              </a:extLst>
            </p:cNvPr>
            <p:cNvSpPr/>
            <p:nvPr/>
          </p:nvSpPr>
          <p:spPr>
            <a:xfrm>
              <a:off x="1571637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371B924-45C4-4F76-77AD-E9528E6FB669}"/>
                </a:ext>
              </a:extLst>
            </p:cNvPr>
            <p:cNvSpPr/>
            <p:nvPr/>
          </p:nvSpPr>
          <p:spPr>
            <a:xfrm>
              <a:off x="3916521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75AB11-F881-C425-25B3-BBE8471C6705}"/>
                </a:ext>
              </a:extLst>
            </p:cNvPr>
            <p:cNvSpPr/>
            <p:nvPr/>
          </p:nvSpPr>
          <p:spPr>
            <a:xfrm>
              <a:off x="5929685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43CAB16-4F9E-2A29-9283-7338F0CB4835}"/>
                </a:ext>
              </a:extLst>
            </p:cNvPr>
            <p:cNvSpPr/>
            <p:nvPr/>
          </p:nvSpPr>
          <p:spPr>
            <a:xfrm>
              <a:off x="6265128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77B096D-3F8F-A373-DD02-E7076A425FE4}"/>
                </a:ext>
              </a:extLst>
            </p:cNvPr>
            <p:cNvSpPr/>
            <p:nvPr/>
          </p:nvSpPr>
          <p:spPr>
            <a:xfrm>
              <a:off x="8260185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ADA813A-D74A-94B6-D121-CB0EAD5FC32C}"/>
                </a:ext>
              </a:extLst>
            </p:cNvPr>
            <p:cNvSpPr/>
            <p:nvPr/>
          </p:nvSpPr>
          <p:spPr>
            <a:xfrm>
              <a:off x="8594671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1C3B52F-0627-1E48-C3FC-FA85CCF8F700}"/>
                </a:ext>
              </a:extLst>
            </p:cNvPr>
            <p:cNvSpPr/>
            <p:nvPr/>
          </p:nvSpPr>
          <p:spPr>
            <a:xfrm>
              <a:off x="3584889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50B1004-46E1-24E3-5B3A-9BB4ED5FDF5C}"/>
                </a:ext>
              </a:extLst>
            </p:cNvPr>
            <p:cNvSpPr/>
            <p:nvPr/>
          </p:nvSpPr>
          <p:spPr>
            <a:xfrm>
              <a:off x="5293052" y="5816612"/>
              <a:ext cx="200025" cy="2000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B79DB5C-81A2-EF77-FCDD-CA3BAF63BC70}"/>
                </a:ext>
              </a:extLst>
            </p:cNvPr>
            <p:cNvSpPr/>
            <p:nvPr/>
          </p:nvSpPr>
          <p:spPr>
            <a:xfrm>
              <a:off x="2588939" y="5816612"/>
              <a:ext cx="200025" cy="2000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2E7D19D-DB7D-0630-0459-83D88FE33F4B}"/>
                </a:ext>
              </a:extLst>
            </p:cNvPr>
            <p:cNvSpPr/>
            <p:nvPr/>
          </p:nvSpPr>
          <p:spPr>
            <a:xfrm>
              <a:off x="5629425" y="5816612"/>
              <a:ext cx="200025" cy="2000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7DDB831-3D13-F859-AF3C-DF062CDD8C0E}"/>
                </a:ext>
              </a:extLst>
            </p:cNvPr>
            <p:cNvSpPr/>
            <p:nvPr/>
          </p:nvSpPr>
          <p:spPr>
            <a:xfrm>
              <a:off x="1247502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4BCFF7C-4A51-8126-D078-E96590497EE4}"/>
                </a:ext>
              </a:extLst>
            </p:cNvPr>
            <p:cNvSpPr/>
            <p:nvPr/>
          </p:nvSpPr>
          <p:spPr>
            <a:xfrm>
              <a:off x="915870" y="5816612"/>
              <a:ext cx="200025" cy="2000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88563AE-1FDE-062B-31B9-99D2D4DDCB25}"/>
                </a:ext>
              </a:extLst>
            </p:cNvPr>
            <p:cNvSpPr/>
            <p:nvPr/>
          </p:nvSpPr>
          <p:spPr>
            <a:xfrm>
              <a:off x="2891041" y="5808654"/>
              <a:ext cx="200025" cy="2000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463FBF7-2DC3-DFDA-9B08-8B275CF95491}"/>
                </a:ext>
              </a:extLst>
            </p:cNvPr>
            <p:cNvSpPr/>
            <p:nvPr/>
          </p:nvSpPr>
          <p:spPr>
            <a:xfrm>
              <a:off x="2903193" y="5816612"/>
              <a:ext cx="200025" cy="2000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6707063E-F71C-45D0-AE0F-8B8D13FF65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0045833"/>
              </p:ext>
            </p:extLst>
          </p:nvPr>
        </p:nvGraphicFramePr>
        <p:xfrm>
          <a:off x="642300" y="2992498"/>
          <a:ext cx="10907399" cy="3631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291384" y="507791"/>
            <a:ext cx="2432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페이지 </a:t>
            </a:r>
            <a:r>
              <a:rPr lang="en-US" altLang="ko-KR" sz="1000" b="1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Review_Total</a:t>
            </a:r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Page Views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90480" y="944398"/>
            <a:ext cx="9418487" cy="49244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 월 대비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PC View</a:t>
            </a:r>
            <a:r>
              <a:rPr kumimoji="1" lang="ko-KR" altLang="en-US" sz="13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는 증가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Mobile View</a:t>
            </a:r>
            <a:r>
              <a:rPr kumimoji="1" lang="ko-KR" altLang="en-US" sz="13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는 감소한 수치를 기록했으며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</a:p>
          <a:p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24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사분기 대비 높은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PC, Mobile View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기록</a:t>
            </a:r>
            <a:endParaRPr kumimoji="1" lang="en-US" altLang="ko-KR" sz="13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5" name="TextBox 2"/>
          <p:cNvSpPr txBox="1"/>
          <p:nvPr/>
        </p:nvSpPr>
        <p:spPr>
          <a:xfrm>
            <a:off x="1090482" y="2777673"/>
            <a:ext cx="1883375" cy="277404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X: </a:t>
            </a:r>
            <a:r>
              <a:rPr lang="ko-KR" altLang="en-US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일자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Y</a:t>
            </a:r>
            <a:r>
              <a:rPr lang="en-US" altLang="ko-KR" sz="8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8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페이지 </a:t>
            </a:r>
            <a:r>
              <a:rPr lang="en-US" altLang="ko-KR" sz="8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View</a:t>
            </a:r>
            <a:r>
              <a:rPr lang="ko-KR" altLang="en-US" sz="8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8343900" y="3126848"/>
            <a:ext cx="2599257" cy="2154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두산전자 </a:t>
            </a:r>
            <a:r>
              <a:rPr kumimoji="1" lang="ko-KR" altLang="en-US" sz="8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링크드인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매달 말일 데이터 기준</a:t>
            </a:r>
            <a:endParaRPr kumimoji="1" lang="en-US" altLang="ko-KR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9809931" y="2925195"/>
            <a:ext cx="200025" cy="20002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062517" y="2917485"/>
            <a:ext cx="813965" cy="2154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 게재일</a:t>
            </a:r>
            <a:endParaRPr kumimoji="1" lang="en-US" altLang="ko-KR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0833038" y="2915670"/>
            <a:ext cx="200025" cy="200025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833038" y="2907960"/>
            <a:ext cx="911346" cy="2154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kumimoji="1" lang="ko-KR" altLang="en-US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주말 </a:t>
            </a:r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· </a:t>
            </a:r>
            <a:r>
              <a:rPr kumimoji="1" lang="ko-KR" altLang="en-US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공휴일</a:t>
            </a:r>
            <a:endParaRPr kumimoji="1" lang="en-US" altLang="ko-KR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93" name="직선 연결선 92"/>
          <p:cNvCxnSpPr/>
          <p:nvPr/>
        </p:nvCxnSpPr>
        <p:spPr>
          <a:xfrm>
            <a:off x="6024465" y="1452166"/>
            <a:ext cx="0" cy="1091432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6130778" y="1826840"/>
            <a:ext cx="5176999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세계 환경의 날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PFC 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모션 등의 </a:t>
            </a:r>
            <a:r>
              <a:rPr kumimoji="1" lang="ko-KR" altLang="en-US" sz="9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콘텐츠에서</a:t>
            </a:r>
            <a:endParaRPr kumimoji="1" lang="en-US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  준수한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Mobile View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통해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2~3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대비</a:t>
            </a:r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Mobile View 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총량 약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22% 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증가</a:t>
            </a:r>
            <a:endParaRPr kumimoji="1" lang="en-US" altLang="ko-KR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D083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6130779" y="1433124"/>
            <a:ext cx="481237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PC View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경우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Roll to Roll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카드뉴스가 업로드 된 시점에 가장 높은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PC View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기록 </a:t>
            </a:r>
            <a:endParaRPr kumimoji="1" lang="en-US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  5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대비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PC View 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총량 약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34.8% 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증가</a:t>
            </a:r>
            <a:endParaRPr kumimoji="1" lang="en-US" altLang="ko-KR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D083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7" name="TextBox 1"/>
          <p:cNvSpPr txBox="1"/>
          <p:nvPr/>
        </p:nvSpPr>
        <p:spPr>
          <a:xfrm>
            <a:off x="10780476" y="3126457"/>
            <a:ext cx="1044856" cy="17404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단위</a:t>
            </a:r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Page View)</a:t>
            </a:r>
            <a:endParaRPr kumimoji="1"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1185058" y="1560311"/>
            <a:ext cx="0" cy="576803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696624" y="109484"/>
            <a:ext cx="962466" cy="230832"/>
          </a:xfrm>
          <a:prstGeom prst="rect">
            <a:avLst/>
          </a:prstGeom>
          <a:solidFill>
            <a:srgbClr val="1F4E79"/>
          </a:solidFill>
        </p:spPr>
        <p:txBody>
          <a:bodyPr wrap="square" lIns="36000" rIns="0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Roll to Roll</a:t>
            </a:r>
            <a:endParaRPr lang="ko-KR" altLang="en-US" sz="9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291371" y="1417789"/>
            <a:ext cx="2703113" cy="83782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568175" y="3109017"/>
            <a:ext cx="11393905" cy="333225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231EB98-245D-4892-77EB-9107BB4C4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658242"/>
              </p:ext>
            </p:extLst>
          </p:nvPr>
        </p:nvGraphicFramePr>
        <p:xfrm>
          <a:off x="1308245" y="1603624"/>
          <a:ext cx="2592162" cy="485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162">
                  <a:extLst>
                    <a:ext uri="{9D8B030D-6E8A-4147-A177-3AD203B41FA5}">
                      <a16:colId xmlns:a16="http://schemas.microsoft.com/office/drawing/2014/main" val="1964721154"/>
                    </a:ext>
                  </a:extLst>
                </a:gridCol>
              </a:tblGrid>
              <a:tr h="2427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•PC View </a:t>
                      </a:r>
                      <a:r>
                        <a:rPr lang="en-US" altLang="ko-KR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25.3% </a:t>
                      </a:r>
                      <a:r>
                        <a:rPr lang="ko-KR" altLang="en-US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감소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(6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853 vs 637 7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4287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885036"/>
                  </a:ext>
                </a:extLst>
              </a:tr>
              <a:tr h="2427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•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Moblie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View </a:t>
                      </a:r>
                      <a:r>
                        <a:rPr lang="en-US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34.9% </a:t>
                      </a:r>
                      <a:r>
                        <a:rPr lang="ko-KR" altLang="en-US" sz="9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감소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(6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332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vs 216 7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4287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232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934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91384" y="507791"/>
            <a:ext cx="3936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콘텐츠 </a:t>
            </a:r>
            <a:r>
              <a:rPr lang="ko-KR" altLang="en-US" sz="1000" b="1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오가닉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Impression 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및 </a:t>
            </a:r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Engagement 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현황 보고</a:t>
            </a:r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929046" y="971038"/>
            <a:ext cx="9437172" cy="49244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최근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간 게재된 콘텐츠 중 역대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번째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4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번째로 높은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반응률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(Roll to Roll, Doo a Story – Case of CPR)</a:t>
            </a:r>
          </a:p>
          <a:p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을 기록한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콘텐츠가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릴리즈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됨에 따라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최근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중 역대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번째로 높은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Engagement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기록</a:t>
            </a:r>
            <a:endParaRPr kumimoji="1" lang="en-US" altLang="ko-KR" sz="13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D083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934155" y="1620728"/>
            <a:ext cx="0" cy="68702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45828" y="1616410"/>
            <a:ext cx="9716907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Roll to Roll 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카드뉴스 </a:t>
            </a:r>
            <a:r>
              <a:rPr kumimoji="1"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콘텐츠가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역대 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번째로 높은 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700 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이상의 클릭 수 기록</a:t>
            </a:r>
            <a:endParaRPr kumimoji="1"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역대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두산전자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카드뉴스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중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700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이상의 클릭 수를 기록한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콘텐츠는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5G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안테나 모듈 카드뉴스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이 후로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Roll to Roll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콘텐츠가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처음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45828" y="1964238"/>
            <a:ext cx="7481694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sz="1000" dirty="0">
                <a:ln>
                  <a:solidFill>
                    <a:srgbClr val="ED083E">
                      <a:alpha val="0"/>
                    </a:srgb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베트남 현장경영 및 </a:t>
            </a:r>
            <a:r>
              <a:rPr lang="ko-KR" altLang="en-US" sz="1000" dirty="0" err="1">
                <a:ln>
                  <a:solidFill>
                    <a:srgbClr val="ED083E">
                      <a:alpha val="0"/>
                    </a:srgb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하이즈엉</a:t>
            </a:r>
            <a:r>
              <a:rPr lang="ko-KR" altLang="en-US" sz="1000" dirty="0">
                <a:ln>
                  <a:solidFill>
                    <a:srgbClr val="ED083E">
                      <a:alpha val="0"/>
                    </a:srgb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당서기 미팅 </a:t>
            </a:r>
            <a:r>
              <a:rPr lang="ko-KR" altLang="en-US" sz="1000" dirty="0" err="1">
                <a:ln>
                  <a:solidFill>
                    <a:srgbClr val="ED083E">
                      <a:alpha val="0"/>
                    </a:srgb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콘텐츠는</a:t>
            </a:r>
            <a:r>
              <a:rPr lang="ko-KR" altLang="en-US" sz="1000" dirty="0">
                <a:ln>
                  <a:solidFill>
                    <a:srgbClr val="ED083E">
                      <a:alpha val="0"/>
                    </a:srgb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000" dirty="0" err="1">
                <a:ln>
                  <a:solidFill>
                    <a:srgbClr val="ED083E">
                      <a:alpha val="0"/>
                    </a:srgb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리포스트</a:t>
            </a:r>
            <a:r>
              <a:rPr lang="ko-KR" altLang="en-US" sz="1000" dirty="0">
                <a:ln>
                  <a:solidFill>
                    <a:srgbClr val="ED083E">
                      <a:alpha val="0"/>
                    </a:srgb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건임에도 </a:t>
            </a:r>
            <a:endParaRPr lang="en-US" altLang="ko-KR" sz="1000" dirty="0">
              <a:ln>
                <a:solidFill>
                  <a:srgbClr val="ED083E">
                    <a:alpha val="0"/>
                  </a:srgbClr>
                </a:solidFill>
              </a:ln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지난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간 게재된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중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10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번째로 높은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1,700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이상의 노출 수를 달성하였으며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이는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리포스트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중 가장 높은 노출 수를 기록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8563" y="2900873"/>
            <a:ext cx="11393905" cy="333225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216E57EA-CCC3-7222-EFBC-B94BEE1B47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803910"/>
              </p:ext>
            </p:extLst>
          </p:nvPr>
        </p:nvGraphicFramePr>
        <p:xfrm>
          <a:off x="628562" y="3195398"/>
          <a:ext cx="11258637" cy="2919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04001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9599</TotalTime>
  <Words>3022</Words>
  <Application>Microsoft Office PowerPoint</Application>
  <PresentationFormat>와이드스크린</PresentationFormat>
  <Paragraphs>702</Paragraphs>
  <Slides>16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Pretendard</vt:lpstr>
      <vt:lpstr>나눔고딕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범 박</dc:creator>
  <cp:lastModifiedBy>Joon Young Lee</cp:lastModifiedBy>
  <cp:revision>740</cp:revision>
  <dcterms:created xsi:type="dcterms:W3CDTF">2024-01-12T05:29:21Z</dcterms:created>
  <dcterms:modified xsi:type="dcterms:W3CDTF">2024-08-07T07:51:46Z</dcterms:modified>
</cp:coreProperties>
</file>