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92620" autoAdjust="0"/>
  </p:normalViewPr>
  <p:slideViewPr>
    <p:cSldViewPr snapToGrid="0">
      <p:cViewPr varScale="1">
        <p:scale>
          <a:sx n="102" d="100"/>
          <a:sy n="102" d="100"/>
        </p:scale>
        <p:origin x="5106" y="108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95E5FD5C-6979-4196-8DF7-0A773A0E2F06}"/>
    <pc:docChg chg="delSld">
      <pc:chgData name="Joon Young Lee" userId="9c2bf77b41f9f2c0" providerId="LiveId" clId="{95E5FD5C-6979-4196-8DF7-0A773A0E2F06}" dt="2024-09-06T03:29:29.595" v="2" actId="47"/>
      <pc:docMkLst>
        <pc:docMk/>
      </pc:docMkLst>
      <pc:sldChg chg="del">
        <pc:chgData name="Joon Young Lee" userId="9c2bf77b41f9f2c0" providerId="LiveId" clId="{95E5FD5C-6979-4196-8DF7-0A773A0E2F06}" dt="2024-09-06T03:29:26.109" v="1" actId="47"/>
        <pc:sldMkLst>
          <pc:docMk/>
          <pc:sldMk cId="3290378295" sldId="276"/>
        </pc:sldMkLst>
      </pc:sldChg>
      <pc:sldChg chg="del">
        <pc:chgData name="Joon Young Lee" userId="9c2bf77b41f9f2c0" providerId="LiveId" clId="{95E5FD5C-6979-4196-8DF7-0A773A0E2F06}" dt="2024-09-06T03:29:26.109" v="1" actId="47"/>
        <pc:sldMkLst>
          <pc:docMk/>
          <pc:sldMk cId="2044266531" sldId="277"/>
        </pc:sldMkLst>
      </pc:sldChg>
      <pc:sldChg chg="del">
        <pc:chgData name="Joon Young Lee" userId="9c2bf77b41f9f2c0" providerId="LiveId" clId="{95E5FD5C-6979-4196-8DF7-0A773A0E2F06}" dt="2024-09-06T03:29:26.109" v="1" actId="47"/>
        <pc:sldMkLst>
          <pc:docMk/>
          <pc:sldMk cId="4237578902" sldId="278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844306433" sldId="282"/>
        </pc:sldMkLst>
      </pc:sldChg>
      <pc:sldChg chg="del">
        <pc:chgData name="Joon Young Lee" userId="9c2bf77b41f9f2c0" providerId="LiveId" clId="{95E5FD5C-6979-4196-8DF7-0A773A0E2F06}" dt="2024-09-06T03:29:23.703" v="0" actId="47"/>
        <pc:sldMkLst>
          <pc:docMk/>
          <pc:sldMk cId="4178217116" sldId="283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2404001540" sldId="288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893311556" sldId="291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2941517310" sldId="292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582652595" sldId="296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3597724866" sldId="299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614815014" sldId="302"/>
        </pc:sldMkLst>
      </pc:sldChg>
      <pc:sldChg chg="del">
        <pc:chgData name="Joon Young Lee" userId="9c2bf77b41f9f2c0" providerId="LiveId" clId="{95E5FD5C-6979-4196-8DF7-0A773A0E2F06}" dt="2024-09-06T03:29:29.595" v="2" actId="47"/>
        <pc:sldMkLst>
          <pc:docMk/>
          <pc:sldMk cId="107332198" sldId="303"/>
        </pc:sldMkLst>
      </pc:sldChg>
      <pc:sldChg chg="del">
        <pc:chgData name="Joon Young Lee" userId="9c2bf77b41f9f2c0" providerId="LiveId" clId="{95E5FD5C-6979-4196-8DF7-0A773A0E2F06}" dt="2024-09-06T03:29:26.109" v="1" actId="47"/>
        <pc:sldMkLst>
          <pc:docMk/>
          <pc:sldMk cId="1686094757" sldId="304"/>
        </pc:sldMkLst>
      </pc:sldChg>
      <pc:sldMasterChg chg="delSldLayout">
        <pc:chgData name="Joon Young Lee" userId="9c2bf77b41f9f2c0" providerId="LiveId" clId="{95E5FD5C-6979-4196-8DF7-0A773A0E2F06}" dt="2024-09-06T03:29:29.595" v="2" actId="47"/>
        <pc:sldMasterMkLst>
          <pc:docMk/>
          <pc:sldMasterMk cId="4285620655" sldId="2147483648"/>
        </pc:sldMasterMkLst>
        <pc:sldLayoutChg chg="del">
          <pc:chgData name="Joon Young Lee" userId="9c2bf77b41f9f2c0" providerId="LiveId" clId="{95E5FD5C-6979-4196-8DF7-0A773A0E2F06}" dt="2024-09-06T03:29:29.595" v="2" actId="47"/>
          <pc:sldLayoutMkLst>
            <pc:docMk/>
            <pc:sldMasterMk cId="4285620655" sldId="2147483648"/>
            <pc:sldLayoutMk cId="1274788144" sldId="214748365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'[8월_두산 월간보고서 작성용 엑셀.xlsx]일간 팔로워'!$A$1</c:f>
          <c:strCache>
            <c:ptCount val="1"/>
            <c:pt idx="0">
              <c:v>&lt; 8월 신규 팔로워 일자별 유입 지수&gt;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52569378827646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'[8월_두산 월간보고서 작성용 엑셀.xlsx]일간 팔로워'!$B$3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'[8월_두산 월간보고서 작성용 엑셀.xlsx]일간 팔로워'!$G$4:$H$34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엑셀.xlsx]일간 팔로워'!$B$4:$B$34</c:f>
              <c:numCache>
                <c:formatCode>General</c:formatCode>
                <c:ptCount val="31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3</c:v>
                </c:pt>
                <c:pt idx="19">
                  <c:v>9</c:v>
                </c:pt>
                <c:pt idx="20">
                  <c:v>1</c:v>
                </c:pt>
                <c:pt idx="21">
                  <c:v>4</c:v>
                </c:pt>
                <c:pt idx="22">
                  <c:v>0</c:v>
                </c:pt>
                <c:pt idx="23">
                  <c:v>-1</c:v>
                </c:pt>
                <c:pt idx="24">
                  <c:v>2</c:v>
                </c:pt>
                <c:pt idx="25">
                  <c:v>7</c:v>
                </c:pt>
                <c:pt idx="26">
                  <c:v>4</c:v>
                </c:pt>
                <c:pt idx="27">
                  <c:v>2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3-4880-B2E5-3FCC04E228B6}"/>
            </c:ext>
          </c:extLst>
        </c:ser>
        <c:ser>
          <c:idx val="2"/>
          <c:order val="1"/>
          <c:tx>
            <c:strRef>
              <c:f>'[8월_두산 월간보고서 작성용 엑셀.xlsx]일간 팔로워'!$C$3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multiLvlStrRef>
              <c:f>'[8월_두산 월간보고서 작성용 엑셀.xlsx]일간 팔로워'!$G$4:$H$34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엑셀.xlsx]일간 팔로워'!$C$4:$C$34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9</c:v>
                </c:pt>
                <c:pt idx="26">
                  <c:v>9</c:v>
                </c:pt>
                <c:pt idx="27">
                  <c:v>8</c:v>
                </c:pt>
                <c:pt idx="28">
                  <c:v>6</c:v>
                </c:pt>
                <c:pt idx="29">
                  <c:v>4</c:v>
                </c:pt>
                <c:pt idx="3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3-4880-B2E5-3FCC04E22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axId val="1795039920"/>
        <c:axId val="1795044272"/>
        <c:extLst/>
      </c:barChart>
      <c:lineChart>
        <c:grouping val="standard"/>
        <c:varyColors val="0"/>
        <c:ser>
          <c:idx val="3"/>
          <c:order val="2"/>
          <c:tx>
            <c:strRef>
              <c:f>'[8월_두산 월간보고서 작성용 엑셀.xlsx]일간 팔로워'!$E$3</c:f>
              <c:strCache>
                <c:ptCount val="1"/>
                <c:pt idx="0">
                  <c:v>6월평균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'[8월_두산 월간보고서 작성용 엑셀.xlsx]일간 팔로워'!$E$4:$E$34</c:f>
              <c:numCache>
                <c:formatCode>0.0_ </c:formatCode>
                <c:ptCount val="31"/>
                <c:pt idx="0">
                  <c:v>3.9</c:v>
                </c:pt>
                <c:pt idx="1">
                  <c:v>3.9</c:v>
                </c:pt>
                <c:pt idx="2">
                  <c:v>3.9</c:v>
                </c:pt>
                <c:pt idx="3">
                  <c:v>3.9</c:v>
                </c:pt>
                <c:pt idx="4">
                  <c:v>3.9</c:v>
                </c:pt>
                <c:pt idx="5">
                  <c:v>3.9</c:v>
                </c:pt>
                <c:pt idx="6">
                  <c:v>3.9</c:v>
                </c:pt>
                <c:pt idx="7">
                  <c:v>3.9</c:v>
                </c:pt>
                <c:pt idx="8">
                  <c:v>3.9</c:v>
                </c:pt>
                <c:pt idx="9">
                  <c:v>3.9</c:v>
                </c:pt>
                <c:pt idx="10">
                  <c:v>3.9</c:v>
                </c:pt>
                <c:pt idx="11">
                  <c:v>3.9</c:v>
                </c:pt>
                <c:pt idx="12">
                  <c:v>3.9</c:v>
                </c:pt>
                <c:pt idx="13">
                  <c:v>3.9</c:v>
                </c:pt>
                <c:pt idx="14">
                  <c:v>3.9</c:v>
                </c:pt>
                <c:pt idx="15">
                  <c:v>3.9</c:v>
                </c:pt>
                <c:pt idx="16">
                  <c:v>3.9</c:v>
                </c:pt>
                <c:pt idx="17">
                  <c:v>3.9</c:v>
                </c:pt>
                <c:pt idx="18">
                  <c:v>3.9</c:v>
                </c:pt>
                <c:pt idx="19">
                  <c:v>3.9</c:v>
                </c:pt>
                <c:pt idx="20">
                  <c:v>3.9</c:v>
                </c:pt>
                <c:pt idx="21">
                  <c:v>3.9</c:v>
                </c:pt>
                <c:pt idx="22">
                  <c:v>3.9</c:v>
                </c:pt>
                <c:pt idx="23">
                  <c:v>3.9</c:v>
                </c:pt>
                <c:pt idx="24">
                  <c:v>3.9</c:v>
                </c:pt>
                <c:pt idx="25">
                  <c:v>3.9</c:v>
                </c:pt>
                <c:pt idx="26">
                  <c:v>3.9</c:v>
                </c:pt>
                <c:pt idx="27">
                  <c:v>3.9</c:v>
                </c:pt>
                <c:pt idx="28">
                  <c:v>3.9</c:v>
                </c:pt>
                <c:pt idx="29">
                  <c:v>3.9</c:v>
                </c:pt>
                <c:pt idx="30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A3-4880-B2E5-3FCC04E228B6}"/>
            </c:ext>
          </c:extLst>
        </c:ser>
        <c:ser>
          <c:idx val="4"/>
          <c:order val="3"/>
          <c:tx>
            <c:strRef>
              <c:f>'[8월_두산 월간보고서 작성용 엑셀.xlsx]일간 팔로워'!$F$3</c:f>
              <c:strCache>
                <c:ptCount val="1"/>
                <c:pt idx="0">
                  <c:v>7월평균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'[8월_두산 월간보고서 작성용 엑셀.xlsx]일간 팔로워'!$F$4:$F$34</c:f>
              <c:numCache>
                <c:formatCode>0.0_ </c:formatCode>
                <c:ptCount val="31"/>
                <c:pt idx="0">
                  <c:v>2.032258064516129</c:v>
                </c:pt>
                <c:pt idx="1">
                  <c:v>2.032258064516129</c:v>
                </c:pt>
                <c:pt idx="2">
                  <c:v>2.032258064516129</c:v>
                </c:pt>
                <c:pt idx="3">
                  <c:v>2.032258064516129</c:v>
                </c:pt>
                <c:pt idx="4">
                  <c:v>2.032258064516129</c:v>
                </c:pt>
                <c:pt idx="5">
                  <c:v>2.032258064516129</c:v>
                </c:pt>
                <c:pt idx="6">
                  <c:v>2.032258064516129</c:v>
                </c:pt>
                <c:pt idx="7">
                  <c:v>2.032258064516129</c:v>
                </c:pt>
                <c:pt idx="8">
                  <c:v>2.032258064516129</c:v>
                </c:pt>
                <c:pt idx="9">
                  <c:v>2.032258064516129</c:v>
                </c:pt>
                <c:pt idx="10">
                  <c:v>2.032258064516129</c:v>
                </c:pt>
                <c:pt idx="11">
                  <c:v>2.032258064516129</c:v>
                </c:pt>
                <c:pt idx="12">
                  <c:v>2.032258064516129</c:v>
                </c:pt>
                <c:pt idx="13">
                  <c:v>2.032258064516129</c:v>
                </c:pt>
                <c:pt idx="14">
                  <c:v>2.032258064516129</c:v>
                </c:pt>
                <c:pt idx="15">
                  <c:v>2.032258064516129</c:v>
                </c:pt>
                <c:pt idx="16">
                  <c:v>2.032258064516129</c:v>
                </c:pt>
                <c:pt idx="17">
                  <c:v>2.032258064516129</c:v>
                </c:pt>
                <c:pt idx="18">
                  <c:v>2.032258064516129</c:v>
                </c:pt>
                <c:pt idx="19">
                  <c:v>2.032258064516129</c:v>
                </c:pt>
                <c:pt idx="20">
                  <c:v>2.032258064516129</c:v>
                </c:pt>
                <c:pt idx="21">
                  <c:v>2.032258064516129</c:v>
                </c:pt>
                <c:pt idx="22">
                  <c:v>2.032258064516129</c:v>
                </c:pt>
                <c:pt idx="23">
                  <c:v>2.032258064516129</c:v>
                </c:pt>
                <c:pt idx="24">
                  <c:v>2.032258064516129</c:v>
                </c:pt>
                <c:pt idx="25">
                  <c:v>2.032258064516129</c:v>
                </c:pt>
                <c:pt idx="26">
                  <c:v>2.032258064516129</c:v>
                </c:pt>
                <c:pt idx="27">
                  <c:v>2.032258064516129</c:v>
                </c:pt>
                <c:pt idx="28">
                  <c:v>2.032258064516129</c:v>
                </c:pt>
                <c:pt idx="29">
                  <c:v>2.032258064516129</c:v>
                </c:pt>
                <c:pt idx="30">
                  <c:v>2.032258064516129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A3-4880-B2E5-3FCC04E22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039920"/>
        <c:axId val="1795044272"/>
      </c:lineChart>
      <c:catAx>
        <c:axId val="17950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Algn val="ctr"/>
        <c:lblOffset val="100"/>
        <c:noMultiLvlLbl val="0"/>
      </c:catAx>
      <c:valAx>
        <c:axId val="1795044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5923978109199133E-2"/>
          <c:y val="5.546844634822562E-2"/>
          <c:w val="9.1861625886056522E-2"/>
          <c:h val="7.207746334132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'[8월_두산 월간보고서 작성용 엑셀.xlsx]PC 모바일 비교'!$A$1</c:f>
          <c:strCache>
            <c:ptCount val="1"/>
            <c:pt idx="0">
              <c:v>&lt;8월 Review Total Page Views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0"/>
          <c:order val="0"/>
          <c:tx>
            <c:strRef>
              <c:f>'[8월_두산 월간보고서 작성용 엑셀.xlsx]PC 모바일 비교'!$B$3</c:f>
              <c:strCache>
                <c:ptCount val="1"/>
                <c:pt idx="0">
                  <c:v>전체 페이지 조회(데스크톱)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multiLvlStrRef>
              <c:f>'[8월_두산 월간보고서 작성용 엑셀.xlsx]PC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엑셀.xlsx]PC 모바일 비교'!$B$4:$B$34</c:f>
              <c:numCache>
                <c:formatCode>General</c:formatCode>
                <c:ptCount val="31"/>
                <c:pt idx="0">
                  <c:v>7</c:v>
                </c:pt>
                <c:pt idx="1">
                  <c:v>16</c:v>
                </c:pt>
                <c:pt idx="2">
                  <c:v>2</c:v>
                </c:pt>
                <c:pt idx="3">
                  <c:v>8</c:v>
                </c:pt>
                <c:pt idx="4">
                  <c:v>11</c:v>
                </c:pt>
                <c:pt idx="5">
                  <c:v>15</c:v>
                </c:pt>
                <c:pt idx="6">
                  <c:v>37</c:v>
                </c:pt>
                <c:pt idx="7">
                  <c:v>42</c:v>
                </c:pt>
                <c:pt idx="8">
                  <c:v>31</c:v>
                </c:pt>
                <c:pt idx="9">
                  <c:v>0</c:v>
                </c:pt>
                <c:pt idx="10">
                  <c:v>1</c:v>
                </c:pt>
                <c:pt idx="11">
                  <c:v>29</c:v>
                </c:pt>
                <c:pt idx="12">
                  <c:v>25</c:v>
                </c:pt>
                <c:pt idx="13">
                  <c:v>21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22</c:v>
                </c:pt>
                <c:pt idx="20">
                  <c:v>21</c:v>
                </c:pt>
                <c:pt idx="21">
                  <c:v>13</c:v>
                </c:pt>
                <c:pt idx="22">
                  <c:v>23</c:v>
                </c:pt>
                <c:pt idx="23">
                  <c:v>5</c:v>
                </c:pt>
                <c:pt idx="24">
                  <c:v>6</c:v>
                </c:pt>
                <c:pt idx="25">
                  <c:v>24</c:v>
                </c:pt>
                <c:pt idx="26">
                  <c:v>42</c:v>
                </c:pt>
                <c:pt idx="27">
                  <c:v>30</c:v>
                </c:pt>
                <c:pt idx="28">
                  <c:v>38</c:v>
                </c:pt>
                <c:pt idx="29">
                  <c:v>59</c:v>
                </c:pt>
                <c:pt idx="30">
                  <c:v>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C37F-42D5-95BD-FB6B59F96AAC}"/>
            </c:ext>
          </c:extLst>
        </c:ser>
        <c:ser>
          <c:idx val="1"/>
          <c:order val="1"/>
          <c:tx>
            <c:strRef>
              <c:f>'[8월_두산 월간보고서 작성용 엑셀.xlsx]PC 모바일 비교'!$C$3</c:f>
              <c:strCache>
                <c:ptCount val="1"/>
                <c:pt idx="0">
                  <c:v>전체 페이지의 조회(모바일)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multiLvlStrRef>
              <c:f>'[8월_두산 월간보고서 작성용 엑셀.xlsx]PC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엑셀.xlsx]PC 모바일 비교'!$C$4:$C$34</c:f>
              <c:numCache>
                <c:formatCode>General</c:formatCode>
                <c:ptCount val="31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5</c:v>
                </c:pt>
                <c:pt idx="14">
                  <c:v>11</c:v>
                </c:pt>
                <c:pt idx="15">
                  <c:v>7</c:v>
                </c:pt>
                <c:pt idx="16">
                  <c:v>8</c:v>
                </c:pt>
                <c:pt idx="17">
                  <c:v>2</c:v>
                </c:pt>
                <c:pt idx="18">
                  <c:v>8</c:v>
                </c:pt>
                <c:pt idx="19">
                  <c:v>9</c:v>
                </c:pt>
                <c:pt idx="20">
                  <c:v>8</c:v>
                </c:pt>
                <c:pt idx="21">
                  <c:v>13</c:v>
                </c:pt>
                <c:pt idx="22">
                  <c:v>6</c:v>
                </c:pt>
                <c:pt idx="23">
                  <c:v>8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3</c:v>
                </c:pt>
                <c:pt idx="3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7F-42D5-95BD-FB6B59F9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/>
      </c:lineChart>
      <c:catAx>
        <c:axId val="51987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Algn val="ctr"/>
        <c:lblOffset val="100"/>
        <c:noMultiLvlLbl val="0"/>
      </c:catAx>
      <c:valAx>
        <c:axId val="519877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509296393568187"/>
          <c:y val="3.3861518313362107E-2"/>
          <c:w val="0.18370727590298719"/>
          <c:h val="0.1340582383969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D2D64A8-9385-5516-5123-DA1602CB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00120"/>
              </p:ext>
            </p:extLst>
          </p:nvPr>
        </p:nvGraphicFramePr>
        <p:xfrm>
          <a:off x="598817" y="3406587"/>
          <a:ext cx="10733655" cy="313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920539" y="5894711"/>
            <a:ext cx="10220540" cy="228161"/>
            <a:chOff x="567077" y="5798001"/>
            <a:chExt cx="10220540" cy="228161"/>
          </a:xfrm>
        </p:grpSpPr>
        <p:sp>
          <p:nvSpPr>
            <p:cNvPr id="99" name="직사각형 98"/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78883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98B835-A58A-92E0-D511-69FEB5904602}"/>
                </a:ext>
              </a:extLst>
            </p:cNvPr>
            <p:cNvSpPr/>
            <p:nvPr/>
          </p:nvSpPr>
          <p:spPr>
            <a:xfrm>
              <a:off x="567077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AB5CA2-F367-B2CF-8D54-7046E3D4E8B2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AB1667-DCF7-6C61-28B2-F2C61DFBFF98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420BAA-3382-E546-6C0A-DE4289E05CCC}"/>
                </a:ext>
              </a:extLst>
            </p:cNvPr>
            <p:cNvSpPr/>
            <p:nvPr/>
          </p:nvSpPr>
          <p:spPr>
            <a:xfrm>
              <a:off x="5235886" y="579992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0D6364-6824-DA5E-BC9C-9D4FACE31070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D7BE03-DCEB-1B92-19CA-02B29C17FF82}"/>
                </a:ext>
              </a:extLst>
            </p:cNvPr>
            <p:cNvSpPr/>
            <p:nvPr/>
          </p:nvSpPr>
          <p:spPr>
            <a:xfrm>
              <a:off x="10228656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382C91-5150-60DF-7020-A1BE393BB600}"/>
                </a:ext>
              </a:extLst>
            </p:cNvPr>
            <p:cNvSpPr/>
            <p:nvPr/>
          </p:nvSpPr>
          <p:spPr>
            <a:xfrm>
              <a:off x="6560579" y="579800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01598-40B7-1076-10AF-84E75B2A76CF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D515B3-8AB7-89B9-C543-04A8249FE23B}"/>
                </a:ext>
              </a:extLst>
            </p:cNvPr>
            <p:cNvSpPr/>
            <p:nvPr/>
          </p:nvSpPr>
          <p:spPr>
            <a:xfrm>
              <a:off x="9218417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8F5C2A-A510-E58F-0E6D-144531DA28C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384" y="507791"/>
            <a:ext cx="24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840774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536932" y="3524351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4,443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2.4%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456889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92121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유입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47.9%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75.0%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13,240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노출 수 대비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인입으로 전 월 대비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0.4%p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413321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658431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747208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노출 수 대비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0.5%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10304" y="5387731"/>
            <a:ext cx="93255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74961" y="4996697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5731" y="5572957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4026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278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1806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5180148" cy="508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542005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343900" y="2891180"/>
            <a:ext cx="259925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매달 말일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09931" y="2689527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62517" y="2681817"/>
            <a:ext cx="81396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680002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672292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2890789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6624" y="109484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2873349"/>
            <a:ext cx="11393905" cy="36315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31EB98-245D-4892-77EB-9107BB4C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35055"/>
              </p:ext>
            </p:extLst>
          </p:nvPr>
        </p:nvGraphicFramePr>
        <p:xfrm>
          <a:off x="1308245" y="1603624"/>
          <a:ext cx="2592162" cy="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62">
                  <a:extLst>
                    <a:ext uri="{9D8B030D-6E8A-4147-A177-3AD203B41FA5}">
                      <a16:colId xmlns:a16="http://schemas.microsoft.com/office/drawing/2014/main" val="1964721154"/>
                    </a:ext>
                  </a:extLst>
                </a:gridCol>
              </a:tblGrid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•PC View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11.0%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637 vs 567 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85036"/>
                  </a:ext>
                </a:extLst>
              </a:tr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Moblie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View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33.3%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216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vs 144 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2315"/>
                  </a:ext>
                </a:extLst>
              </a:tr>
            </a:tbl>
          </a:graphicData>
        </a:graphic>
      </p:graphicFrame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6707063E-F71C-45D0-AE0F-8B8D13FF6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60317"/>
              </p:ext>
            </p:extLst>
          </p:nvPr>
        </p:nvGraphicFramePr>
        <p:xfrm>
          <a:off x="720486" y="2972990"/>
          <a:ext cx="10907399" cy="363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4DACD4B-A5F0-50E4-69C3-1C3A5D37BC40}"/>
              </a:ext>
            </a:extLst>
          </p:cNvPr>
          <p:cNvGrpSpPr/>
          <p:nvPr/>
        </p:nvGrpSpPr>
        <p:grpSpPr>
          <a:xfrm>
            <a:off x="1146783" y="5885284"/>
            <a:ext cx="10220540" cy="228161"/>
            <a:chOff x="567077" y="5798001"/>
            <a:chExt cx="10220540" cy="2281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FFF58EF-12A6-D01F-9982-F0716CA45AF2}"/>
                </a:ext>
              </a:extLst>
            </p:cNvPr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E7334-69CE-8045-728B-947DA7057B5B}"/>
                </a:ext>
              </a:extLst>
            </p:cNvPr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30F5CF-5698-48EA-1E3B-48570B46EA5F}"/>
                </a:ext>
              </a:extLst>
            </p:cNvPr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5B6BDF-3D3C-D12D-E70F-7AB164EA08CD}"/>
                </a:ext>
              </a:extLst>
            </p:cNvPr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EA9C44-F312-C652-CB0D-CE5362098521}"/>
                </a:ext>
              </a:extLst>
            </p:cNvPr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5CCCFA-A53F-0C8F-69D1-A5C77021F660}"/>
                </a:ext>
              </a:extLst>
            </p:cNvPr>
            <p:cNvSpPr/>
            <p:nvPr/>
          </p:nvSpPr>
          <p:spPr>
            <a:xfrm>
              <a:off x="5878883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E50E56-D4FB-C40B-B965-79F050C5992F}"/>
                </a:ext>
              </a:extLst>
            </p:cNvPr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F00831-CA70-512E-0A81-5965364C9996}"/>
                </a:ext>
              </a:extLst>
            </p:cNvPr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05569D-12FE-BC7A-AB5D-6DFE1AD3FEC0}"/>
                </a:ext>
              </a:extLst>
            </p:cNvPr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A0820A-1062-3E09-1EA2-EEC96D13420D}"/>
                </a:ext>
              </a:extLst>
            </p:cNvPr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142EF5-BBCD-6895-D506-A37A95766CEB}"/>
                </a:ext>
              </a:extLst>
            </p:cNvPr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E5B4B9-36F3-624D-7361-0AB4D48D481A}"/>
                </a:ext>
              </a:extLst>
            </p:cNvPr>
            <p:cNvSpPr/>
            <p:nvPr/>
          </p:nvSpPr>
          <p:spPr>
            <a:xfrm>
              <a:off x="567077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4D6E15-1326-92D4-A27B-9EAB66B510C0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A9D94A-E246-35D5-CFBE-931FE68E0BA4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EA3072-697D-CF83-3B87-A554F1709D5B}"/>
                </a:ext>
              </a:extLst>
            </p:cNvPr>
            <p:cNvSpPr/>
            <p:nvPr/>
          </p:nvSpPr>
          <p:spPr>
            <a:xfrm>
              <a:off x="5235886" y="579992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921C15-E604-9DCC-EA74-33878218F769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E8430D-1EAE-71FE-630A-2D2BE732C0D7}"/>
                </a:ext>
              </a:extLst>
            </p:cNvPr>
            <p:cNvSpPr/>
            <p:nvPr/>
          </p:nvSpPr>
          <p:spPr>
            <a:xfrm>
              <a:off x="10228656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E2C839-97BB-139C-A42D-BC109D7B39C9}"/>
                </a:ext>
              </a:extLst>
            </p:cNvPr>
            <p:cNvSpPr/>
            <p:nvPr/>
          </p:nvSpPr>
          <p:spPr>
            <a:xfrm>
              <a:off x="6560579" y="579800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A21958-ECFB-236E-A820-78A74A396DF6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BFB147-1155-DFBC-2135-686256F3BF5B}"/>
                </a:ext>
              </a:extLst>
            </p:cNvPr>
            <p:cNvSpPr/>
            <p:nvPr/>
          </p:nvSpPr>
          <p:spPr>
            <a:xfrm>
              <a:off x="9218417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5B90BE-855E-9CBE-BAA5-577FE88C095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10030</TotalTime>
  <Words>329</Words>
  <Application>Microsoft Office PowerPoint</Application>
  <PresentationFormat>와이드스크린</PresentationFormat>
  <Paragraphs>35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741</cp:revision>
  <dcterms:created xsi:type="dcterms:W3CDTF">2024-01-12T05:29:21Z</dcterms:created>
  <dcterms:modified xsi:type="dcterms:W3CDTF">2024-09-06T03:29:30Z</dcterms:modified>
</cp:coreProperties>
</file>