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83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orient="horz" pos="3385" userDrawn="1">
          <p15:clr>
            <a:srgbClr val="A4A3A4"/>
          </p15:clr>
        </p15:guide>
        <p15:guide id="5" pos="506" userDrawn="1">
          <p15:clr>
            <a:srgbClr val="A4A3A4"/>
          </p15:clr>
        </p15:guide>
        <p15:guide id="6" pos="71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EAF"/>
    <a:srgbClr val="738964"/>
    <a:srgbClr val="1F4E79"/>
    <a:srgbClr val="9A9FA2"/>
    <a:srgbClr val="000000"/>
    <a:srgbClr val="4472C4"/>
    <a:srgbClr val="0D161B"/>
    <a:srgbClr val="ED083E"/>
    <a:srgbClr val="D9D9D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A1DBDB-F5CF-4EE7-A27A-B66FE6D513E3}" v="61" dt="2024-09-05T00:53:51.9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56" autoAdjust="0"/>
    <p:restoredTop sz="92620" autoAdjust="0"/>
  </p:normalViewPr>
  <p:slideViewPr>
    <p:cSldViewPr snapToGrid="0">
      <p:cViewPr varScale="1">
        <p:scale>
          <a:sx n="67" d="100"/>
          <a:sy n="67" d="100"/>
        </p:scale>
        <p:origin x="960" y="72"/>
      </p:cViewPr>
      <p:guideLst>
        <p:guide orient="horz" pos="2183"/>
        <p:guide pos="3840"/>
        <p:guide orient="horz" pos="1094"/>
        <p:guide orient="horz" pos="3385"/>
        <p:guide pos="506"/>
        <p:guide pos="717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on Young Lee" userId="9c2bf77b41f9f2c0" providerId="LiveId" clId="{DADA92D3-441F-423C-807A-333F15B4CE9C}"/>
    <pc:docChg chg="delSld">
      <pc:chgData name="Joon Young Lee" userId="9c2bf77b41f9f2c0" providerId="LiveId" clId="{DADA92D3-441F-423C-807A-333F15B4CE9C}" dt="2024-09-05T02:04:35.844" v="1" actId="47"/>
      <pc:docMkLst>
        <pc:docMk/>
      </pc:docMkLst>
      <pc:sldChg chg="del">
        <pc:chgData name="Joon Young Lee" userId="9c2bf77b41f9f2c0" providerId="LiveId" clId="{DADA92D3-441F-423C-807A-333F15B4CE9C}" dt="2024-09-05T02:04:24.452" v="0" actId="47"/>
        <pc:sldMkLst>
          <pc:docMk/>
          <pc:sldMk cId="3290378295" sldId="276"/>
        </pc:sldMkLst>
      </pc:sldChg>
      <pc:sldChg chg="del">
        <pc:chgData name="Joon Young Lee" userId="9c2bf77b41f9f2c0" providerId="LiveId" clId="{DADA92D3-441F-423C-807A-333F15B4CE9C}" dt="2024-09-05T02:04:24.452" v="0" actId="47"/>
        <pc:sldMkLst>
          <pc:docMk/>
          <pc:sldMk cId="2044266531" sldId="277"/>
        </pc:sldMkLst>
      </pc:sldChg>
      <pc:sldChg chg="del">
        <pc:chgData name="Joon Young Lee" userId="9c2bf77b41f9f2c0" providerId="LiveId" clId="{DADA92D3-441F-423C-807A-333F15B4CE9C}" dt="2024-09-05T02:04:24.452" v="0" actId="47"/>
        <pc:sldMkLst>
          <pc:docMk/>
          <pc:sldMk cId="4237578902" sldId="278"/>
        </pc:sldMkLst>
      </pc:sldChg>
      <pc:sldChg chg="del">
        <pc:chgData name="Joon Young Lee" userId="9c2bf77b41f9f2c0" providerId="LiveId" clId="{DADA92D3-441F-423C-807A-333F15B4CE9C}" dt="2024-09-05T02:04:24.452" v="0" actId="47"/>
        <pc:sldMkLst>
          <pc:docMk/>
          <pc:sldMk cId="3928986396" sldId="280"/>
        </pc:sldMkLst>
      </pc:sldChg>
      <pc:sldChg chg="del">
        <pc:chgData name="Joon Young Lee" userId="9c2bf77b41f9f2c0" providerId="LiveId" clId="{DADA92D3-441F-423C-807A-333F15B4CE9C}" dt="2024-09-05T02:04:35.844" v="1" actId="47"/>
        <pc:sldMkLst>
          <pc:docMk/>
          <pc:sldMk cId="1143934304" sldId="281"/>
        </pc:sldMkLst>
      </pc:sldChg>
      <pc:sldChg chg="del">
        <pc:chgData name="Joon Young Lee" userId="9c2bf77b41f9f2c0" providerId="LiveId" clId="{DADA92D3-441F-423C-807A-333F15B4CE9C}" dt="2024-09-05T02:04:35.844" v="1" actId="47"/>
        <pc:sldMkLst>
          <pc:docMk/>
          <pc:sldMk cId="844306433" sldId="282"/>
        </pc:sldMkLst>
      </pc:sldChg>
      <pc:sldChg chg="del">
        <pc:chgData name="Joon Young Lee" userId="9c2bf77b41f9f2c0" providerId="LiveId" clId="{DADA92D3-441F-423C-807A-333F15B4CE9C}" dt="2024-09-05T02:04:35.844" v="1" actId="47"/>
        <pc:sldMkLst>
          <pc:docMk/>
          <pc:sldMk cId="2404001540" sldId="288"/>
        </pc:sldMkLst>
      </pc:sldChg>
      <pc:sldChg chg="del">
        <pc:chgData name="Joon Young Lee" userId="9c2bf77b41f9f2c0" providerId="LiveId" clId="{DADA92D3-441F-423C-807A-333F15B4CE9C}" dt="2024-09-05T02:04:35.844" v="1" actId="47"/>
        <pc:sldMkLst>
          <pc:docMk/>
          <pc:sldMk cId="893311556" sldId="291"/>
        </pc:sldMkLst>
      </pc:sldChg>
      <pc:sldChg chg="del">
        <pc:chgData name="Joon Young Lee" userId="9c2bf77b41f9f2c0" providerId="LiveId" clId="{DADA92D3-441F-423C-807A-333F15B4CE9C}" dt="2024-09-05T02:04:35.844" v="1" actId="47"/>
        <pc:sldMkLst>
          <pc:docMk/>
          <pc:sldMk cId="2941517310" sldId="292"/>
        </pc:sldMkLst>
      </pc:sldChg>
      <pc:sldChg chg="del">
        <pc:chgData name="Joon Young Lee" userId="9c2bf77b41f9f2c0" providerId="LiveId" clId="{DADA92D3-441F-423C-807A-333F15B4CE9C}" dt="2024-09-05T02:04:35.844" v="1" actId="47"/>
        <pc:sldMkLst>
          <pc:docMk/>
          <pc:sldMk cId="582652595" sldId="296"/>
        </pc:sldMkLst>
      </pc:sldChg>
      <pc:sldChg chg="del">
        <pc:chgData name="Joon Young Lee" userId="9c2bf77b41f9f2c0" providerId="LiveId" clId="{DADA92D3-441F-423C-807A-333F15B4CE9C}" dt="2024-09-05T02:04:35.844" v="1" actId="47"/>
        <pc:sldMkLst>
          <pc:docMk/>
          <pc:sldMk cId="3597724866" sldId="299"/>
        </pc:sldMkLst>
      </pc:sldChg>
      <pc:sldChg chg="del">
        <pc:chgData name="Joon Young Lee" userId="9c2bf77b41f9f2c0" providerId="LiveId" clId="{DADA92D3-441F-423C-807A-333F15B4CE9C}" dt="2024-09-05T02:04:35.844" v="1" actId="47"/>
        <pc:sldMkLst>
          <pc:docMk/>
          <pc:sldMk cId="614815014" sldId="302"/>
        </pc:sldMkLst>
      </pc:sldChg>
      <pc:sldChg chg="del">
        <pc:chgData name="Joon Young Lee" userId="9c2bf77b41f9f2c0" providerId="LiveId" clId="{DADA92D3-441F-423C-807A-333F15B4CE9C}" dt="2024-09-05T02:04:35.844" v="1" actId="47"/>
        <pc:sldMkLst>
          <pc:docMk/>
          <pc:sldMk cId="107332198" sldId="303"/>
        </pc:sldMkLst>
      </pc:sldChg>
      <pc:sldChg chg="del">
        <pc:chgData name="Joon Young Lee" userId="9c2bf77b41f9f2c0" providerId="LiveId" clId="{DADA92D3-441F-423C-807A-333F15B4CE9C}" dt="2024-09-05T02:04:24.452" v="0" actId="47"/>
        <pc:sldMkLst>
          <pc:docMk/>
          <pc:sldMk cId="1686094757" sldId="304"/>
        </pc:sldMkLst>
      </pc:sldChg>
      <pc:sldMasterChg chg="delSldLayout">
        <pc:chgData name="Joon Young Lee" userId="9c2bf77b41f9f2c0" providerId="LiveId" clId="{DADA92D3-441F-423C-807A-333F15B4CE9C}" dt="2024-09-05T02:04:35.844" v="1" actId="47"/>
        <pc:sldMasterMkLst>
          <pc:docMk/>
          <pc:sldMasterMk cId="4285620655" sldId="2147483648"/>
        </pc:sldMasterMkLst>
        <pc:sldLayoutChg chg="del">
          <pc:chgData name="Joon Young Lee" userId="9c2bf77b41f9f2c0" providerId="LiveId" clId="{DADA92D3-441F-423C-807A-333F15B4CE9C}" dt="2024-09-05T02:04:35.844" v="1" actId="47"/>
          <pc:sldLayoutMkLst>
            <pc:docMk/>
            <pc:sldMasterMk cId="4285620655" sldId="2147483648"/>
            <pc:sldLayoutMk cId="1274788144" sldId="2147483656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&#48148;&#53461;&#54868;&#47732;/Prain%20Global/&#46160;&#49328;/%5b&#46160;&#49328;&#51204;&#51088;%5d%20&#47553;&#53356;&#46300;&#51064;%20&#50900;&#44036;&#47532;&#54252;&#53944;%208&#50900;/8&#50900;_&#46160;&#49328;%20&#50900;&#44036;&#48372;&#44256;&#49436;%20&#51089;&#49457;&#50857;%20&#50641;&#4947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aseline="0"/>
              <a:t> </a:t>
            </a:r>
            <a:r>
              <a:rPr lang="ko-KR" altLang="en-US" baseline="0"/>
              <a:t>전체 </a:t>
            </a:r>
            <a:r>
              <a:rPr lang="en-US" altLang="ko-KR" baseline="0"/>
              <a:t>PV </a:t>
            </a:r>
            <a:r>
              <a:rPr lang="ko-KR" altLang="en-US" baseline="0"/>
              <a:t>비교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'[8월_두산 월간보고서 작성용 엑셀.xlsx]PV 월별 비교'!$C$3</c:f>
              <c:strCache>
                <c:ptCount val="1"/>
                <c:pt idx="0">
                  <c:v>7월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multiLvlStrRef>
              <c:f>'[8월_두산 월간보고서 작성용 엑셀.xlsx]PV 월별 비교'!$A$5:$B$43</c:f>
              <c:multiLvlStrCache>
                <c:ptCount val="39"/>
                <c:lvl>
                  <c:pt idx="0">
                    <c:v>목</c:v>
                  </c:pt>
                  <c:pt idx="1">
                    <c:v>금</c:v>
                  </c:pt>
                  <c:pt idx="2">
                    <c:v>토</c:v>
                  </c:pt>
                  <c:pt idx="3">
                    <c:v>일</c:v>
                  </c:pt>
                  <c:pt idx="4">
                    <c:v>월</c:v>
                  </c:pt>
                  <c:pt idx="5">
                    <c:v>화</c:v>
                  </c:pt>
                  <c:pt idx="6">
                    <c:v>수</c:v>
                  </c:pt>
                  <c:pt idx="7">
                    <c:v>목</c:v>
                  </c:pt>
                  <c:pt idx="8">
                    <c:v>금</c:v>
                  </c:pt>
                  <c:pt idx="9">
                    <c:v>토</c:v>
                  </c:pt>
                  <c:pt idx="10">
                    <c:v>일</c:v>
                  </c:pt>
                  <c:pt idx="11">
                    <c:v>월</c:v>
                  </c:pt>
                  <c:pt idx="12">
                    <c:v>화</c:v>
                  </c:pt>
                  <c:pt idx="13">
                    <c:v>수</c:v>
                  </c:pt>
                  <c:pt idx="14">
                    <c:v>목</c:v>
                  </c:pt>
                  <c:pt idx="15">
                    <c:v>금</c:v>
                  </c:pt>
                  <c:pt idx="16">
                    <c:v>토</c:v>
                  </c:pt>
                  <c:pt idx="17">
                    <c:v>일</c:v>
                  </c:pt>
                  <c:pt idx="18">
                    <c:v>월</c:v>
                  </c:pt>
                  <c:pt idx="19">
                    <c:v>화</c:v>
                  </c:pt>
                  <c:pt idx="20">
                    <c:v>수</c:v>
                  </c:pt>
                  <c:pt idx="21">
                    <c:v>목</c:v>
                  </c:pt>
                  <c:pt idx="22">
                    <c:v>금</c:v>
                  </c:pt>
                  <c:pt idx="23">
                    <c:v>토</c:v>
                  </c:pt>
                  <c:pt idx="24">
                    <c:v>일</c:v>
                  </c:pt>
                  <c:pt idx="25">
                    <c:v>월</c:v>
                  </c:pt>
                  <c:pt idx="26">
                    <c:v>화</c:v>
                  </c:pt>
                  <c:pt idx="27">
                    <c:v>수</c:v>
                  </c:pt>
                  <c:pt idx="28">
                    <c:v>목</c:v>
                  </c:pt>
                  <c:pt idx="29">
                    <c:v>금</c:v>
                  </c:pt>
                  <c:pt idx="30">
                    <c:v>토</c:v>
                  </c:pt>
                  <c:pt idx="31">
                    <c:v>일</c:v>
                  </c:pt>
                  <c:pt idx="32">
                    <c:v>월</c:v>
                  </c:pt>
                  <c:pt idx="33">
                    <c:v>화</c:v>
                  </c:pt>
                  <c:pt idx="34">
                    <c:v>수</c:v>
                  </c:pt>
                  <c:pt idx="35">
                    <c:v>목</c:v>
                  </c:pt>
                  <c:pt idx="36">
                    <c:v>금</c:v>
                  </c:pt>
                  <c:pt idx="37">
                    <c:v>토</c:v>
                  </c:pt>
                  <c:pt idx="38">
                    <c:v>일</c:v>
                  </c:pt>
                </c:lvl>
                <c:lvl>
                  <c:pt idx="4">
                    <c:v>첫째주</c:v>
                  </c:pt>
                  <c:pt idx="11">
                    <c:v>둘째주</c:v>
                  </c:pt>
                  <c:pt idx="18">
                    <c:v>셋째주</c:v>
                  </c:pt>
                  <c:pt idx="25">
                    <c:v>넷째주</c:v>
                  </c:pt>
                  <c:pt idx="32">
                    <c:v>다섯째주</c:v>
                  </c:pt>
                </c:lvl>
              </c:multiLvlStrCache>
            </c:multiLvlStrRef>
          </c:cat>
          <c:val>
            <c:numRef>
              <c:f>'[8월_두산 월간보고서 작성용 엑셀.xlsx]PV 월별 비교'!$E$5:$E$43</c:f>
              <c:numCache>
                <c:formatCode>General</c:formatCode>
                <c:ptCount val="39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44</c:v>
                </c:pt>
                <c:pt idx="5">
                  <c:v>32</c:v>
                </c:pt>
                <c:pt idx="6">
                  <c:v>30</c:v>
                </c:pt>
                <c:pt idx="7">
                  <c:v>118</c:v>
                </c:pt>
                <c:pt idx="8">
                  <c:v>19</c:v>
                </c:pt>
                <c:pt idx="9">
                  <c:v>10</c:v>
                </c:pt>
                <c:pt idx="10">
                  <c:v>0</c:v>
                </c:pt>
                <c:pt idx="11">
                  <c:v>35</c:v>
                </c:pt>
                <c:pt idx="12">
                  <c:v>40</c:v>
                </c:pt>
                <c:pt idx="13">
                  <c:v>15</c:v>
                </c:pt>
                <c:pt idx="14">
                  <c:v>47</c:v>
                </c:pt>
                <c:pt idx="15">
                  <c:v>37</c:v>
                </c:pt>
                <c:pt idx="16">
                  <c:v>3</c:v>
                </c:pt>
                <c:pt idx="17">
                  <c:v>10</c:v>
                </c:pt>
                <c:pt idx="18">
                  <c:v>18</c:v>
                </c:pt>
                <c:pt idx="19">
                  <c:v>50</c:v>
                </c:pt>
                <c:pt idx="20">
                  <c:v>17</c:v>
                </c:pt>
                <c:pt idx="21">
                  <c:v>44</c:v>
                </c:pt>
                <c:pt idx="22">
                  <c:v>29</c:v>
                </c:pt>
                <c:pt idx="23">
                  <c:v>5</c:v>
                </c:pt>
                <c:pt idx="24">
                  <c:v>12</c:v>
                </c:pt>
                <c:pt idx="25">
                  <c:v>47</c:v>
                </c:pt>
                <c:pt idx="26">
                  <c:v>22</c:v>
                </c:pt>
                <c:pt idx="27">
                  <c:v>14</c:v>
                </c:pt>
                <c:pt idx="28">
                  <c:v>32</c:v>
                </c:pt>
                <c:pt idx="29">
                  <c:v>18</c:v>
                </c:pt>
                <c:pt idx="30">
                  <c:v>3</c:v>
                </c:pt>
                <c:pt idx="31">
                  <c:v>4</c:v>
                </c:pt>
                <c:pt idx="32">
                  <c:v>38</c:v>
                </c:pt>
                <c:pt idx="33">
                  <c:v>24</c:v>
                </c:pt>
                <c:pt idx="34">
                  <c:v>36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DE-441D-8BAD-3655C0E24DE9}"/>
            </c:ext>
          </c:extLst>
        </c:ser>
        <c:ser>
          <c:idx val="5"/>
          <c:order val="1"/>
          <c:tx>
            <c:strRef>
              <c:f>'[8월_두산 월간보고서 작성용 엑셀.xlsx]PV 월별 비교'!$G$3</c:f>
              <c:strCache>
                <c:ptCount val="1"/>
                <c:pt idx="0">
                  <c:v>8월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c:spPr>
          </c:marker>
          <c:cat>
            <c:multiLvlStrRef>
              <c:f>'[8월_두산 월간보고서 작성용 엑셀.xlsx]PV 월별 비교'!$A$5:$B$43</c:f>
              <c:multiLvlStrCache>
                <c:ptCount val="39"/>
                <c:lvl>
                  <c:pt idx="0">
                    <c:v>목</c:v>
                  </c:pt>
                  <c:pt idx="1">
                    <c:v>금</c:v>
                  </c:pt>
                  <c:pt idx="2">
                    <c:v>토</c:v>
                  </c:pt>
                  <c:pt idx="3">
                    <c:v>일</c:v>
                  </c:pt>
                  <c:pt idx="4">
                    <c:v>월</c:v>
                  </c:pt>
                  <c:pt idx="5">
                    <c:v>화</c:v>
                  </c:pt>
                  <c:pt idx="6">
                    <c:v>수</c:v>
                  </c:pt>
                  <c:pt idx="7">
                    <c:v>목</c:v>
                  </c:pt>
                  <c:pt idx="8">
                    <c:v>금</c:v>
                  </c:pt>
                  <c:pt idx="9">
                    <c:v>토</c:v>
                  </c:pt>
                  <c:pt idx="10">
                    <c:v>일</c:v>
                  </c:pt>
                  <c:pt idx="11">
                    <c:v>월</c:v>
                  </c:pt>
                  <c:pt idx="12">
                    <c:v>화</c:v>
                  </c:pt>
                  <c:pt idx="13">
                    <c:v>수</c:v>
                  </c:pt>
                  <c:pt idx="14">
                    <c:v>목</c:v>
                  </c:pt>
                  <c:pt idx="15">
                    <c:v>금</c:v>
                  </c:pt>
                  <c:pt idx="16">
                    <c:v>토</c:v>
                  </c:pt>
                  <c:pt idx="17">
                    <c:v>일</c:v>
                  </c:pt>
                  <c:pt idx="18">
                    <c:v>월</c:v>
                  </c:pt>
                  <c:pt idx="19">
                    <c:v>화</c:v>
                  </c:pt>
                  <c:pt idx="20">
                    <c:v>수</c:v>
                  </c:pt>
                  <c:pt idx="21">
                    <c:v>목</c:v>
                  </c:pt>
                  <c:pt idx="22">
                    <c:v>금</c:v>
                  </c:pt>
                  <c:pt idx="23">
                    <c:v>토</c:v>
                  </c:pt>
                  <c:pt idx="24">
                    <c:v>일</c:v>
                  </c:pt>
                  <c:pt idx="25">
                    <c:v>월</c:v>
                  </c:pt>
                  <c:pt idx="26">
                    <c:v>화</c:v>
                  </c:pt>
                  <c:pt idx="27">
                    <c:v>수</c:v>
                  </c:pt>
                  <c:pt idx="28">
                    <c:v>목</c:v>
                  </c:pt>
                  <c:pt idx="29">
                    <c:v>금</c:v>
                  </c:pt>
                  <c:pt idx="30">
                    <c:v>토</c:v>
                  </c:pt>
                  <c:pt idx="31">
                    <c:v>일</c:v>
                  </c:pt>
                  <c:pt idx="32">
                    <c:v>월</c:v>
                  </c:pt>
                  <c:pt idx="33">
                    <c:v>화</c:v>
                  </c:pt>
                  <c:pt idx="34">
                    <c:v>수</c:v>
                  </c:pt>
                  <c:pt idx="35">
                    <c:v>목</c:v>
                  </c:pt>
                  <c:pt idx="36">
                    <c:v>금</c:v>
                  </c:pt>
                  <c:pt idx="37">
                    <c:v>토</c:v>
                  </c:pt>
                  <c:pt idx="38">
                    <c:v>일</c:v>
                  </c:pt>
                </c:lvl>
                <c:lvl>
                  <c:pt idx="4">
                    <c:v>첫째주</c:v>
                  </c:pt>
                  <c:pt idx="11">
                    <c:v>둘째주</c:v>
                  </c:pt>
                  <c:pt idx="18">
                    <c:v>셋째주</c:v>
                  </c:pt>
                  <c:pt idx="25">
                    <c:v>넷째주</c:v>
                  </c:pt>
                  <c:pt idx="32">
                    <c:v>다섯째주</c:v>
                  </c:pt>
                </c:lvl>
              </c:multiLvlStrCache>
            </c:multiLvlStrRef>
          </c:cat>
          <c:val>
            <c:numRef>
              <c:f>'[8월_두산 월간보고서 작성용 엑셀.xlsx]PV 월별 비교'!$I$5:$I$43</c:f>
              <c:numCache>
                <c:formatCode>General</c:formatCode>
                <c:ptCount val="39"/>
                <c:pt idx="7">
                  <c:v>12</c:v>
                </c:pt>
                <c:pt idx="8">
                  <c:v>16</c:v>
                </c:pt>
                <c:pt idx="9">
                  <c:v>4</c:v>
                </c:pt>
                <c:pt idx="10">
                  <c:v>9</c:v>
                </c:pt>
                <c:pt idx="11">
                  <c:v>13</c:v>
                </c:pt>
                <c:pt idx="12">
                  <c:v>19</c:v>
                </c:pt>
                <c:pt idx="13">
                  <c:v>43</c:v>
                </c:pt>
                <c:pt idx="14">
                  <c:v>52</c:v>
                </c:pt>
                <c:pt idx="15">
                  <c:v>31</c:v>
                </c:pt>
                <c:pt idx="16">
                  <c:v>2</c:v>
                </c:pt>
                <c:pt idx="17">
                  <c:v>2</c:v>
                </c:pt>
                <c:pt idx="18">
                  <c:v>31</c:v>
                </c:pt>
                <c:pt idx="19">
                  <c:v>28</c:v>
                </c:pt>
                <c:pt idx="20">
                  <c:v>26</c:v>
                </c:pt>
                <c:pt idx="21">
                  <c:v>14</c:v>
                </c:pt>
                <c:pt idx="22">
                  <c:v>12</c:v>
                </c:pt>
                <c:pt idx="23">
                  <c:v>8</c:v>
                </c:pt>
                <c:pt idx="24">
                  <c:v>2</c:v>
                </c:pt>
                <c:pt idx="25">
                  <c:v>33</c:v>
                </c:pt>
                <c:pt idx="26">
                  <c:v>31</c:v>
                </c:pt>
                <c:pt idx="27">
                  <c:v>29</c:v>
                </c:pt>
                <c:pt idx="28">
                  <c:v>26</c:v>
                </c:pt>
                <c:pt idx="29">
                  <c:v>29</c:v>
                </c:pt>
                <c:pt idx="30">
                  <c:v>13</c:v>
                </c:pt>
                <c:pt idx="31">
                  <c:v>10</c:v>
                </c:pt>
                <c:pt idx="32">
                  <c:v>26</c:v>
                </c:pt>
                <c:pt idx="33">
                  <c:v>44</c:v>
                </c:pt>
                <c:pt idx="34">
                  <c:v>34</c:v>
                </c:pt>
                <c:pt idx="35">
                  <c:v>39</c:v>
                </c:pt>
                <c:pt idx="36">
                  <c:v>62</c:v>
                </c:pt>
                <c:pt idx="37">
                  <c:v>11</c:v>
                </c:pt>
                <c:pt idx="38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DE-441D-8BAD-3655C0E24DE9}"/>
            </c:ext>
          </c:extLst>
        </c:ser>
        <c:ser>
          <c:idx val="0"/>
          <c:order val="2"/>
          <c:tx>
            <c:strRef>
              <c:f>'[8월_두산 월간보고서 작성용 엑셀.xlsx]PV 월별 비교'!$F$4</c:f>
              <c:strCache>
                <c:ptCount val="1"/>
                <c:pt idx="0">
                  <c:v>평균</c:v>
                </c:pt>
              </c:strCache>
            </c:strRef>
          </c:tx>
          <c:spPr>
            <a:ln w="19050" cap="rnd">
              <a:solidFill>
                <a:srgbClr val="00B0F0"/>
              </a:solidFill>
              <a:prstDash val="sysDash"/>
              <a:round/>
            </a:ln>
            <a:effectLst/>
          </c:spPr>
          <c:marker>
            <c:symbol val="none"/>
          </c:marker>
          <c:cat>
            <c:multiLvlStrRef>
              <c:f>'[8월_두산 월간보고서 작성용 엑셀.xlsx]PV 월별 비교'!$A$5:$B$43</c:f>
              <c:multiLvlStrCache>
                <c:ptCount val="39"/>
                <c:lvl>
                  <c:pt idx="0">
                    <c:v>목</c:v>
                  </c:pt>
                  <c:pt idx="1">
                    <c:v>금</c:v>
                  </c:pt>
                  <c:pt idx="2">
                    <c:v>토</c:v>
                  </c:pt>
                  <c:pt idx="3">
                    <c:v>일</c:v>
                  </c:pt>
                  <c:pt idx="4">
                    <c:v>월</c:v>
                  </c:pt>
                  <c:pt idx="5">
                    <c:v>화</c:v>
                  </c:pt>
                  <c:pt idx="6">
                    <c:v>수</c:v>
                  </c:pt>
                  <c:pt idx="7">
                    <c:v>목</c:v>
                  </c:pt>
                  <c:pt idx="8">
                    <c:v>금</c:v>
                  </c:pt>
                  <c:pt idx="9">
                    <c:v>토</c:v>
                  </c:pt>
                  <c:pt idx="10">
                    <c:v>일</c:v>
                  </c:pt>
                  <c:pt idx="11">
                    <c:v>월</c:v>
                  </c:pt>
                  <c:pt idx="12">
                    <c:v>화</c:v>
                  </c:pt>
                  <c:pt idx="13">
                    <c:v>수</c:v>
                  </c:pt>
                  <c:pt idx="14">
                    <c:v>목</c:v>
                  </c:pt>
                  <c:pt idx="15">
                    <c:v>금</c:v>
                  </c:pt>
                  <c:pt idx="16">
                    <c:v>토</c:v>
                  </c:pt>
                  <c:pt idx="17">
                    <c:v>일</c:v>
                  </c:pt>
                  <c:pt idx="18">
                    <c:v>월</c:v>
                  </c:pt>
                  <c:pt idx="19">
                    <c:v>화</c:v>
                  </c:pt>
                  <c:pt idx="20">
                    <c:v>수</c:v>
                  </c:pt>
                  <c:pt idx="21">
                    <c:v>목</c:v>
                  </c:pt>
                  <c:pt idx="22">
                    <c:v>금</c:v>
                  </c:pt>
                  <c:pt idx="23">
                    <c:v>토</c:v>
                  </c:pt>
                  <c:pt idx="24">
                    <c:v>일</c:v>
                  </c:pt>
                  <c:pt idx="25">
                    <c:v>월</c:v>
                  </c:pt>
                  <c:pt idx="26">
                    <c:v>화</c:v>
                  </c:pt>
                  <c:pt idx="27">
                    <c:v>수</c:v>
                  </c:pt>
                  <c:pt idx="28">
                    <c:v>목</c:v>
                  </c:pt>
                  <c:pt idx="29">
                    <c:v>금</c:v>
                  </c:pt>
                  <c:pt idx="30">
                    <c:v>토</c:v>
                  </c:pt>
                  <c:pt idx="31">
                    <c:v>일</c:v>
                  </c:pt>
                  <c:pt idx="32">
                    <c:v>월</c:v>
                  </c:pt>
                  <c:pt idx="33">
                    <c:v>화</c:v>
                  </c:pt>
                  <c:pt idx="34">
                    <c:v>수</c:v>
                  </c:pt>
                  <c:pt idx="35">
                    <c:v>목</c:v>
                  </c:pt>
                  <c:pt idx="36">
                    <c:v>금</c:v>
                  </c:pt>
                  <c:pt idx="37">
                    <c:v>토</c:v>
                  </c:pt>
                  <c:pt idx="38">
                    <c:v>일</c:v>
                  </c:pt>
                </c:lvl>
                <c:lvl>
                  <c:pt idx="4">
                    <c:v>첫째주</c:v>
                  </c:pt>
                  <c:pt idx="11">
                    <c:v>둘째주</c:v>
                  </c:pt>
                  <c:pt idx="18">
                    <c:v>셋째주</c:v>
                  </c:pt>
                  <c:pt idx="25">
                    <c:v>넷째주</c:v>
                  </c:pt>
                  <c:pt idx="32">
                    <c:v>다섯째주</c:v>
                  </c:pt>
                </c:lvl>
              </c:multiLvlStrCache>
            </c:multiLvlStrRef>
          </c:cat>
          <c:val>
            <c:numRef>
              <c:f>'[8월_두산 월간보고서 작성용 엑셀.xlsx]PV 월별 비교'!$F$5:$F$43</c:f>
              <c:numCache>
                <c:formatCode>General</c:formatCode>
                <c:ptCount val="39"/>
                <c:pt idx="0">
                  <c:v>27.516129032258064</c:v>
                </c:pt>
                <c:pt idx="1">
                  <c:v>27.516129032258064</c:v>
                </c:pt>
                <c:pt idx="2">
                  <c:v>27.516129032258064</c:v>
                </c:pt>
                <c:pt idx="3">
                  <c:v>27.516129032258064</c:v>
                </c:pt>
                <c:pt idx="4">
                  <c:v>27.516129032258064</c:v>
                </c:pt>
                <c:pt idx="5">
                  <c:v>27.516129032258064</c:v>
                </c:pt>
                <c:pt idx="6">
                  <c:v>27.516129032258064</c:v>
                </c:pt>
                <c:pt idx="7">
                  <c:v>27.516129032258064</c:v>
                </c:pt>
                <c:pt idx="8">
                  <c:v>27.516129032258064</c:v>
                </c:pt>
                <c:pt idx="9">
                  <c:v>27.516129032258064</c:v>
                </c:pt>
                <c:pt idx="10">
                  <c:v>27.516129032258064</c:v>
                </c:pt>
                <c:pt idx="11">
                  <c:v>27.516129032258064</c:v>
                </c:pt>
                <c:pt idx="12">
                  <c:v>27.516129032258064</c:v>
                </c:pt>
                <c:pt idx="13">
                  <c:v>27.516129032258064</c:v>
                </c:pt>
                <c:pt idx="14">
                  <c:v>27.516129032258064</c:v>
                </c:pt>
                <c:pt idx="15">
                  <c:v>27.516129032258064</c:v>
                </c:pt>
                <c:pt idx="16">
                  <c:v>27.516129032258064</c:v>
                </c:pt>
                <c:pt idx="17">
                  <c:v>27.516129032258064</c:v>
                </c:pt>
                <c:pt idx="18">
                  <c:v>27.516129032258064</c:v>
                </c:pt>
                <c:pt idx="19">
                  <c:v>27.516129032258064</c:v>
                </c:pt>
                <c:pt idx="20">
                  <c:v>27.516129032258064</c:v>
                </c:pt>
                <c:pt idx="21">
                  <c:v>27.516129032258064</c:v>
                </c:pt>
                <c:pt idx="22">
                  <c:v>27.516129032258064</c:v>
                </c:pt>
                <c:pt idx="23">
                  <c:v>27.516129032258064</c:v>
                </c:pt>
                <c:pt idx="24">
                  <c:v>27.516129032258064</c:v>
                </c:pt>
                <c:pt idx="25">
                  <c:v>27.516129032258064</c:v>
                </c:pt>
                <c:pt idx="26">
                  <c:v>27.516129032258064</c:v>
                </c:pt>
                <c:pt idx="27">
                  <c:v>27.516129032258064</c:v>
                </c:pt>
                <c:pt idx="28">
                  <c:v>27.516129032258064</c:v>
                </c:pt>
                <c:pt idx="29">
                  <c:v>27.516129032258064</c:v>
                </c:pt>
                <c:pt idx="30">
                  <c:v>27.516129032258064</c:v>
                </c:pt>
                <c:pt idx="31">
                  <c:v>27.516129032258064</c:v>
                </c:pt>
                <c:pt idx="32">
                  <c:v>27.516129032258064</c:v>
                </c:pt>
                <c:pt idx="33">
                  <c:v>27.516129032258064</c:v>
                </c:pt>
                <c:pt idx="34">
                  <c:v>27.516129032258064</c:v>
                </c:pt>
                <c:pt idx="35">
                  <c:v>27.516129032258064</c:v>
                </c:pt>
                <c:pt idx="36">
                  <c:v>27.516129032258064</c:v>
                </c:pt>
                <c:pt idx="37">
                  <c:v>27.516129032258064</c:v>
                </c:pt>
                <c:pt idx="38">
                  <c:v>27.516129032258064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5DE-441D-8BAD-3655C0E24DE9}"/>
            </c:ext>
          </c:extLst>
        </c:ser>
        <c:ser>
          <c:idx val="1"/>
          <c:order val="3"/>
          <c:tx>
            <c:strRef>
              <c:f>'[8월_두산 월간보고서 작성용 엑셀.xlsx]PV 월별 비교'!$J$4</c:f>
              <c:strCache>
                <c:ptCount val="1"/>
                <c:pt idx="0">
                  <c:v>평균</c:v>
                </c:pt>
              </c:strCache>
            </c:strRef>
          </c:tx>
          <c:spPr>
            <a:ln w="19050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multiLvlStrRef>
              <c:f>'[8월_두산 월간보고서 작성용 엑셀.xlsx]PV 월별 비교'!$A$5:$B$43</c:f>
              <c:multiLvlStrCache>
                <c:ptCount val="39"/>
                <c:lvl>
                  <c:pt idx="0">
                    <c:v>목</c:v>
                  </c:pt>
                  <c:pt idx="1">
                    <c:v>금</c:v>
                  </c:pt>
                  <c:pt idx="2">
                    <c:v>토</c:v>
                  </c:pt>
                  <c:pt idx="3">
                    <c:v>일</c:v>
                  </c:pt>
                  <c:pt idx="4">
                    <c:v>월</c:v>
                  </c:pt>
                  <c:pt idx="5">
                    <c:v>화</c:v>
                  </c:pt>
                  <c:pt idx="6">
                    <c:v>수</c:v>
                  </c:pt>
                  <c:pt idx="7">
                    <c:v>목</c:v>
                  </c:pt>
                  <c:pt idx="8">
                    <c:v>금</c:v>
                  </c:pt>
                  <c:pt idx="9">
                    <c:v>토</c:v>
                  </c:pt>
                  <c:pt idx="10">
                    <c:v>일</c:v>
                  </c:pt>
                  <c:pt idx="11">
                    <c:v>월</c:v>
                  </c:pt>
                  <c:pt idx="12">
                    <c:v>화</c:v>
                  </c:pt>
                  <c:pt idx="13">
                    <c:v>수</c:v>
                  </c:pt>
                  <c:pt idx="14">
                    <c:v>목</c:v>
                  </c:pt>
                  <c:pt idx="15">
                    <c:v>금</c:v>
                  </c:pt>
                  <c:pt idx="16">
                    <c:v>토</c:v>
                  </c:pt>
                  <c:pt idx="17">
                    <c:v>일</c:v>
                  </c:pt>
                  <c:pt idx="18">
                    <c:v>월</c:v>
                  </c:pt>
                  <c:pt idx="19">
                    <c:v>화</c:v>
                  </c:pt>
                  <c:pt idx="20">
                    <c:v>수</c:v>
                  </c:pt>
                  <c:pt idx="21">
                    <c:v>목</c:v>
                  </c:pt>
                  <c:pt idx="22">
                    <c:v>금</c:v>
                  </c:pt>
                  <c:pt idx="23">
                    <c:v>토</c:v>
                  </c:pt>
                  <c:pt idx="24">
                    <c:v>일</c:v>
                  </c:pt>
                  <c:pt idx="25">
                    <c:v>월</c:v>
                  </c:pt>
                  <c:pt idx="26">
                    <c:v>화</c:v>
                  </c:pt>
                  <c:pt idx="27">
                    <c:v>수</c:v>
                  </c:pt>
                  <c:pt idx="28">
                    <c:v>목</c:v>
                  </c:pt>
                  <c:pt idx="29">
                    <c:v>금</c:v>
                  </c:pt>
                  <c:pt idx="30">
                    <c:v>토</c:v>
                  </c:pt>
                  <c:pt idx="31">
                    <c:v>일</c:v>
                  </c:pt>
                  <c:pt idx="32">
                    <c:v>월</c:v>
                  </c:pt>
                  <c:pt idx="33">
                    <c:v>화</c:v>
                  </c:pt>
                  <c:pt idx="34">
                    <c:v>수</c:v>
                  </c:pt>
                  <c:pt idx="35">
                    <c:v>목</c:v>
                  </c:pt>
                  <c:pt idx="36">
                    <c:v>금</c:v>
                  </c:pt>
                  <c:pt idx="37">
                    <c:v>토</c:v>
                  </c:pt>
                  <c:pt idx="38">
                    <c:v>일</c:v>
                  </c:pt>
                </c:lvl>
                <c:lvl>
                  <c:pt idx="4">
                    <c:v>첫째주</c:v>
                  </c:pt>
                  <c:pt idx="11">
                    <c:v>둘째주</c:v>
                  </c:pt>
                  <c:pt idx="18">
                    <c:v>셋째주</c:v>
                  </c:pt>
                  <c:pt idx="25">
                    <c:v>넷째주</c:v>
                  </c:pt>
                  <c:pt idx="32">
                    <c:v>다섯째주</c:v>
                  </c:pt>
                </c:lvl>
              </c:multiLvlStrCache>
            </c:multiLvlStrRef>
          </c:cat>
          <c:val>
            <c:numRef>
              <c:f>'[8월_두산 월간보고서 작성용 엑셀.xlsx]PV 월별 비교'!$J$5:$J$43</c:f>
              <c:numCache>
                <c:formatCode>General</c:formatCode>
                <c:ptCount val="39"/>
                <c:pt idx="0">
                  <c:v>22.93548387096774</c:v>
                </c:pt>
                <c:pt idx="1">
                  <c:v>22.93548387096774</c:v>
                </c:pt>
                <c:pt idx="2">
                  <c:v>22.93548387096774</c:v>
                </c:pt>
                <c:pt idx="3">
                  <c:v>22.93548387096774</c:v>
                </c:pt>
                <c:pt idx="4">
                  <c:v>22.93548387096774</c:v>
                </c:pt>
                <c:pt idx="5">
                  <c:v>22.93548387096774</c:v>
                </c:pt>
                <c:pt idx="6">
                  <c:v>22.93548387096774</c:v>
                </c:pt>
                <c:pt idx="7">
                  <c:v>22.93548387096774</c:v>
                </c:pt>
                <c:pt idx="8">
                  <c:v>22.93548387096774</c:v>
                </c:pt>
                <c:pt idx="9">
                  <c:v>22.93548387096774</c:v>
                </c:pt>
                <c:pt idx="10">
                  <c:v>22.93548387096774</c:v>
                </c:pt>
                <c:pt idx="11">
                  <c:v>22.93548387096774</c:v>
                </c:pt>
                <c:pt idx="12">
                  <c:v>22.93548387096774</c:v>
                </c:pt>
                <c:pt idx="13">
                  <c:v>22.93548387096774</c:v>
                </c:pt>
                <c:pt idx="14">
                  <c:v>22.93548387096774</c:v>
                </c:pt>
                <c:pt idx="15">
                  <c:v>22.93548387096774</c:v>
                </c:pt>
                <c:pt idx="16">
                  <c:v>22.93548387096774</c:v>
                </c:pt>
                <c:pt idx="17">
                  <c:v>22.93548387096774</c:v>
                </c:pt>
                <c:pt idx="18">
                  <c:v>22.93548387096774</c:v>
                </c:pt>
                <c:pt idx="19">
                  <c:v>22.93548387096774</c:v>
                </c:pt>
                <c:pt idx="20">
                  <c:v>22.93548387096774</c:v>
                </c:pt>
                <c:pt idx="21">
                  <c:v>22.93548387096774</c:v>
                </c:pt>
                <c:pt idx="22">
                  <c:v>22.93548387096774</c:v>
                </c:pt>
                <c:pt idx="23">
                  <c:v>22.93548387096774</c:v>
                </c:pt>
                <c:pt idx="24">
                  <c:v>22.93548387096774</c:v>
                </c:pt>
                <c:pt idx="25">
                  <c:v>22.93548387096774</c:v>
                </c:pt>
                <c:pt idx="26">
                  <c:v>22.93548387096774</c:v>
                </c:pt>
                <c:pt idx="27">
                  <c:v>22.93548387096774</c:v>
                </c:pt>
                <c:pt idx="28">
                  <c:v>22.93548387096774</c:v>
                </c:pt>
                <c:pt idx="29">
                  <c:v>22.93548387096774</c:v>
                </c:pt>
                <c:pt idx="30">
                  <c:v>22.93548387096774</c:v>
                </c:pt>
                <c:pt idx="31">
                  <c:v>22.93548387096774</c:v>
                </c:pt>
                <c:pt idx="32">
                  <c:v>22.93548387096774</c:v>
                </c:pt>
                <c:pt idx="33">
                  <c:v>22.93548387096774</c:v>
                </c:pt>
                <c:pt idx="34">
                  <c:v>22.93548387096774</c:v>
                </c:pt>
                <c:pt idx="35">
                  <c:v>22.93548387096774</c:v>
                </c:pt>
                <c:pt idx="36">
                  <c:v>22.93548387096774</c:v>
                </c:pt>
                <c:pt idx="37">
                  <c:v>22.93548387096774</c:v>
                </c:pt>
                <c:pt idx="38">
                  <c:v>22.93548387096774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5DE-441D-8BAD-3655C0E24D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1538512"/>
        <c:axId val="526961840"/>
        <c:extLst/>
      </c:lineChart>
      <c:catAx>
        <c:axId val="53153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6961840"/>
        <c:crosses val="autoZero"/>
        <c:auto val="1"/>
        <c:lblAlgn val="ctr"/>
        <c:lblOffset val="100"/>
        <c:noMultiLvlLbl val="0"/>
      </c:catAx>
      <c:valAx>
        <c:axId val="526961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1538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34E19-D6B0-48F4-B9A4-7FB9AB91A47F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C00C8-7C22-4C72-B90B-892E0064B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832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E9917-2E29-475E-9647-599C2B0BCAE5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116A2-694E-4F5F-9D29-D04952EF8A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73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577C43-9E93-8DB8-072A-0ECE95D1BCFC}"/>
              </a:ext>
            </a:extLst>
          </p:cNvPr>
          <p:cNvSpPr txBox="1"/>
          <p:nvPr userDrawn="1"/>
        </p:nvSpPr>
        <p:spPr>
          <a:xfrm>
            <a:off x="4585343" y="6469379"/>
            <a:ext cx="3021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COPYRIGHT Ⓒ ALL RIGHT RESERVED BY </a:t>
            </a:r>
            <a:r>
              <a:rPr lang="en-US" altLang="ko-KR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Prain</a:t>
            </a: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Global, Inc.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80D598E-7A86-492F-B700-B1BFD000183B}"/>
              </a:ext>
            </a:extLst>
          </p:cNvPr>
          <p:cNvSpPr/>
          <p:nvPr userDrawn="1"/>
        </p:nvSpPr>
        <p:spPr>
          <a:xfrm>
            <a:off x="5976256" y="6297477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pPr algn="ctr"/>
              <a:t>‹#›</a:t>
            </a:fld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6B4D27-3B47-ABFE-8082-7D1FAB94E8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86" y="609087"/>
            <a:ext cx="1005963" cy="234192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76196" y="479269"/>
            <a:ext cx="1163960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21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E7AAE8-B854-2EF9-75BB-5FCB9699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0EEFD-52F2-468C-8782-1018C54CFA3A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BDC540-E92A-360C-284D-1845CD21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DA3173-6B16-2292-9302-CCFC0FFC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E4342-5E31-42A4-A153-658CAFFBE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62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56886D-E940-9C62-311A-06C04664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56061-03DF-95EC-FDEF-34343DC7F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4EFE0-1F25-210A-E1F1-B566B38C2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0EEFD-52F2-468C-8782-1018C54CFA3A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C8EA2-A71E-8A30-DFA7-62A5083B0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F323CA-0FEF-08D4-1ED6-5AC3CB6FE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E4342-5E31-42A4-A153-658CAFFBE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62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91384" y="507791"/>
            <a:ext cx="243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 월 대비</a:t>
            </a:r>
            <a:r>
              <a:rPr lang="en-US" altLang="ko-KR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_Total Page Views</a:t>
            </a:r>
          </a:p>
        </p:txBody>
      </p:sp>
      <p:sp>
        <p:nvSpPr>
          <p:cNvPr id="24" name="TextBox 2"/>
          <p:cNvSpPr txBox="1"/>
          <p:nvPr/>
        </p:nvSpPr>
        <p:spPr>
          <a:xfrm>
            <a:off x="840774" y="2655092"/>
            <a:ext cx="1883375" cy="277404"/>
          </a:xfrm>
          <a:prstGeom prst="rect">
            <a:avLst/>
          </a:prstGeom>
          <a:ln>
            <a:noFill/>
          </a:ln>
        </p:spPr>
        <p:txBody>
          <a:bodyPr vert="horz" wrap="square" lIns="91440" tIns="0" rIns="91440" bIns="0" rtlCol="0" anchor="ctr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X: 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일자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Y: 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페이지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View</a:t>
            </a:r>
            <a:r>
              <a:rPr lang="ko-KR" altLang="en-US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8412362" y="2497848"/>
            <a:ext cx="2239963" cy="123111"/>
          </a:xfrm>
          <a:prstGeom prst="rect">
            <a:avLst/>
          </a:prstGeom>
          <a:noFill/>
        </p:spPr>
        <p:txBody>
          <a:bodyPr wrap="square" lIns="0" tIns="0" bIns="0" rtlCol="0" anchor="ctr">
            <a:spAutoFit/>
          </a:bodyPr>
          <a:lstStyle/>
          <a:p>
            <a:pPr algn="r"/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매달 말일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링크드인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데이터 기준</a:t>
            </a:r>
            <a:endParaRPr kumimoji="1"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7" name="TextBox 1"/>
          <p:cNvSpPr txBox="1"/>
          <p:nvPr/>
        </p:nvSpPr>
        <p:spPr>
          <a:xfrm>
            <a:off x="10515297" y="2472381"/>
            <a:ext cx="1044856" cy="174045"/>
          </a:xfrm>
          <a:prstGeom prst="rect">
            <a:avLst/>
          </a:prstGeom>
        </p:spPr>
        <p:txBody>
          <a:bodyPr vert="horz" wrap="square" lIns="91440" tIns="0" rIns="9144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kumimoji="1"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단위</a:t>
            </a:r>
            <a:r>
              <a:rPr kumimoji="1"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Page View)</a:t>
            </a:r>
            <a:endParaRPr kumimoji="1"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07691" y="1611143"/>
            <a:ext cx="758027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 (PV 231),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세계 환경의 날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(PV 84), PFC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모션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(PV 75), </a:t>
            </a:r>
          </a:p>
          <a:p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베트남 법인 소개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(PV 57), Doo a Story – Case of CPR (PV 51), </a:t>
            </a: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모두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평균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PV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대비 약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2.5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이상의 높은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트래픽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달성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577332" y="1367220"/>
            <a:ext cx="1858786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(8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PV </a:t>
            </a:r>
            <a:r>
              <a:rPr kumimoji="1"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711 vs 853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kumimoji="1"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PV)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307691" y="2010222"/>
            <a:ext cx="9912854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Roll to Roll </a:t>
            </a:r>
            <a:r>
              <a:rPr kumimoji="1"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(PV 231)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는 이 전 일일 </a:t>
            </a:r>
            <a:r>
              <a:rPr kumimoji="1"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PV </a:t>
            </a:r>
            <a:r>
              <a:rPr kumimoji="1"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최고점을 기록했던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로보틱스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협업 </a:t>
            </a:r>
            <a:r>
              <a:rPr kumimoji="1"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(PV 152) 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보다도 약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1.5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 높은 </a:t>
            </a:r>
            <a:r>
              <a:rPr kumimoji="1"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PV</a:t>
            </a:r>
            <a:r>
              <a:rPr kumimoji="1"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기록</a:t>
            </a:r>
            <a:endParaRPr kumimoji="1"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 flipH="1">
            <a:off x="1112520" y="1430903"/>
            <a:ext cx="2248" cy="863311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045711" y="873349"/>
            <a:ext cx="4820075" cy="49244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 월 대비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PV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 약 </a:t>
            </a:r>
            <a:r>
              <a:rPr kumimoji="1"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16.6% </a:t>
            </a:r>
            <a:r>
              <a:rPr kumimoji="1"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ED083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감소</a:t>
            </a:r>
          </a:p>
          <a:p>
            <a:endParaRPr kumimoji="1" lang="en-US" altLang="ko-KR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D083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122669" y="4867932"/>
            <a:ext cx="874968" cy="230832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kumimoji="1" lang="en-US" altLang="ko-KR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kumimoji="1" lang="ko-KR" altLang="en-US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en-US" altLang="ko-KR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PV </a:t>
            </a:r>
            <a:r>
              <a:rPr kumimoji="1" lang="ko-KR" altLang="en-US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 </a:t>
            </a:r>
            <a:r>
              <a:rPr kumimoji="1" lang="en-US" altLang="ko-KR" sz="900" dirty="0">
                <a:solidFill>
                  <a:srgbClr val="00B0F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27.5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1222218" y="2460357"/>
            <a:ext cx="1044856" cy="174045"/>
          </a:xfrm>
          <a:prstGeom prst="rect">
            <a:avLst/>
          </a:prstGeom>
        </p:spPr>
        <p:txBody>
          <a:bodyPr vert="horz" wrap="square" lIns="91440" tIns="0" rIns="9144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*PV : Page view</a:t>
            </a:r>
            <a:endParaRPr kumimoji="1" lang="ko-KR" altLang="en-US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F5A760-5F3B-3518-6A3B-983C1AA37B39}"/>
              </a:ext>
            </a:extLst>
          </p:cNvPr>
          <p:cNvSpPr txBox="1"/>
          <p:nvPr/>
        </p:nvSpPr>
        <p:spPr>
          <a:xfrm>
            <a:off x="11122669" y="5150138"/>
            <a:ext cx="874968" cy="230832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kumimoji="1" lang="en-US" altLang="ko-KR" sz="9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</a:t>
            </a:r>
            <a:r>
              <a:rPr kumimoji="1" lang="ko-KR" altLang="en-US" sz="9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kumimoji="1" lang="en-US" altLang="ko-KR" sz="9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PV </a:t>
            </a:r>
            <a:r>
              <a:rPr kumimoji="1" lang="ko-KR" altLang="en-US" sz="9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 </a:t>
            </a:r>
            <a:r>
              <a:rPr kumimoji="1" lang="en-US" altLang="ko-KR" sz="9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22.9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213082" y="3007517"/>
            <a:ext cx="1628162" cy="349702"/>
          </a:xfrm>
          <a:prstGeom prst="rect">
            <a:avLst/>
          </a:prstGeom>
          <a:solidFill>
            <a:srgbClr val="00B0F0"/>
          </a:solidFill>
        </p:spPr>
        <p:txBody>
          <a:bodyPr wrap="square" tIns="36000" bIns="3600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주차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두산전자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AI Council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999285" y="3326909"/>
            <a:ext cx="2179432" cy="488201"/>
          </a:xfrm>
          <a:prstGeom prst="rect">
            <a:avLst/>
          </a:prstGeom>
          <a:solidFill>
            <a:srgbClr val="00B0F0"/>
          </a:solidFill>
        </p:spPr>
        <p:txBody>
          <a:bodyPr wrap="square" tIns="36000" rIns="0" bIns="3600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주차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사업장 보건 관리 우수사례 발표 대회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FCCL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264118" y="3189513"/>
            <a:ext cx="1979339" cy="626701"/>
          </a:xfrm>
          <a:prstGeom prst="rect">
            <a:avLst/>
          </a:prstGeom>
          <a:solidFill>
            <a:srgbClr val="00B0F0"/>
          </a:solidFill>
        </p:spPr>
        <p:txBody>
          <a:bodyPr wrap="square" tIns="36000" bIns="3600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주차</a:t>
            </a:r>
            <a:endParaRPr lang="en-US" altLang="ko-KR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Casting Manufacturing Process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The Open Official Patron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QUIZ - FCCL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530597" y="3372727"/>
            <a:ext cx="1464707" cy="349702"/>
          </a:xfrm>
          <a:prstGeom prst="rect">
            <a:avLst/>
          </a:prstGeom>
          <a:solidFill>
            <a:srgbClr val="00B0F0"/>
          </a:solidFill>
        </p:spPr>
        <p:txBody>
          <a:bodyPr wrap="square" tIns="36000" bIns="36000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r>
              <a:rPr lang="ko-KR" altLang="en-US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주차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FCCL_v2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28563" y="2787749"/>
            <a:ext cx="11393905" cy="333225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9E344F-CA45-FE45-BE85-E6F744325A2A}"/>
              </a:ext>
            </a:extLst>
          </p:cNvPr>
          <p:cNvSpPr/>
          <p:nvPr/>
        </p:nvSpPr>
        <p:spPr>
          <a:xfrm>
            <a:off x="909739" y="814686"/>
            <a:ext cx="2962973" cy="79645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507730C9-6365-43C9-93B3-026A589C78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2181974"/>
              </p:ext>
            </p:extLst>
          </p:nvPr>
        </p:nvGraphicFramePr>
        <p:xfrm>
          <a:off x="565812" y="2294214"/>
          <a:ext cx="11225809" cy="4263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8217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10025</TotalTime>
  <Words>190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Pretendard</vt:lpstr>
      <vt:lpstr>나눔바른고딕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 박</dc:creator>
  <cp:lastModifiedBy>Joon Young Lee</cp:lastModifiedBy>
  <cp:revision>741</cp:revision>
  <dcterms:created xsi:type="dcterms:W3CDTF">2024-01-12T05:29:21Z</dcterms:created>
  <dcterms:modified xsi:type="dcterms:W3CDTF">2024-09-05T02:04:45Z</dcterms:modified>
</cp:coreProperties>
</file>