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5"/>
  </p:notesMasterIdLst>
  <p:handoutMasterIdLst>
    <p:handoutMasterId r:id="rId16"/>
  </p:handoutMasterIdLst>
  <p:sldIdLst>
    <p:sldId id="1223" r:id="rId6"/>
    <p:sldId id="1201" r:id="rId7"/>
    <p:sldId id="1202" r:id="rId8"/>
    <p:sldId id="1224" r:id="rId9"/>
    <p:sldId id="1204" r:id="rId10"/>
    <p:sldId id="1205" r:id="rId11"/>
    <p:sldId id="1206" r:id="rId12"/>
    <p:sldId id="1207" r:id="rId13"/>
    <p:sldId id="1225" r:id="rId14"/>
  </p:sldIdLst>
  <p:sldSz cx="12192000" cy="6858000"/>
  <p:notesSz cx="6802438" cy="99345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pos="234" userDrawn="1">
          <p15:clr>
            <a:srgbClr val="A4A3A4"/>
          </p15:clr>
        </p15:guide>
        <p15:guide id="8" orient="horz" pos="822" userDrawn="1">
          <p15:clr>
            <a:srgbClr val="A4A3A4"/>
          </p15:clr>
        </p15:guide>
        <p15:guide id="13" pos="6947" userDrawn="1">
          <p15:clr>
            <a:srgbClr val="A4A3A4"/>
          </p15:clr>
        </p15:guide>
        <p15:guide id="16" pos="597" userDrawn="1">
          <p15:clr>
            <a:srgbClr val="A4A3A4"/>
          </p15:clr>
        </p15:guide>
        <p15:guide id="17" pos="4044" userDrawn="1">
          <p15:clr>
            <a:srgbClr val="A4A3A4"/>
          </p15:clr>
        </p15:guide>
        <p15:guide id="18" pos="801" userDrawn="1">
          <p15:clr>
            <a:srgbClr val="A4A3A4"/>
          </p15:clr>
        </p15:guide>
        <p15:guide id="19" pos="6788" userDrawn="1">
          <p15:clr>
            <a:srgbClr val="A4A3A4"/>
          </p15:clr>
        </p15:guide>
        <p15:guide id="20" pos="1549" userDrawn="1">
          <p15:clr>
            <a:srgbClr val="A4A3A4"/>
          </p15:clr>
        </p15:guide>
        <p15:guide id="21" pos="1118" userDrawn="1">
          <p15:clr>
            <a:srgbClr val="A4A3A4"/>
          </p15:clr>
        </p15:guide>
        <p15:guide id="22" orient="horz" pos="1593" userDrawn="1">
          <p15:clr>
            <a:srgbClr val="A4A3A4"/>
          </p15:clr>
        </p15:guide>
        <p15:guide id="23" orient="horz" pos="41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BEBEBE"/>
    <a:srgbClr val="D2EEEB"/>
    <a:srgbClr val="F2F2F2"/>
    <a:srgbClr val="F7F7F7"/>
    <a:srgbClr val="009A93"/>
    <a:srgbClr val="404040"/>
    <a:srgbClr val="47BAAD"/>
    <a:srgbClr val="FF0000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3" autoAdjust="0"/>
    <p:restoredTop sz="95476" autoAdjust="0"/>
  </p:normalViewPr>
  <p:slideViewPr>
    <p:cSldViewPr snapToGrid="0">
      <p:cViewPr varScale="1">
        <p:scale>
          <a:sx n="83" d="100"/>
          <a:sy n="83" d="100"/>
        </p:scale>
        <p:origin x="477" y="39"/>
      </p:cViewPr>
      <p:guideLst>
        <p:guide pos="3840"/>
        <p:guide orient="horz" pos="595"/>
        <p:guide pos="234"/>
        <p:guide orient="horz" pos="822"/>
        <p:guide pos="6947"/>
        <p:guide pos="597"/>
        <p:guide pos="4044"/>
        <p:guide pos="801"/>
        <p:guide pos="6788"/>
        <p:guide pos="1549"/>
        <p:guide pos="1118"/>
        <p:guide orient="horz" pos="1593"/>
        <p:guide orient="horz" pos="4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9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671AE5DE-BED1-42C6-BD2C-58D539CCA40B}"/>
    <pc:docChg chg="undo redo custSel addSld delSld modSld">
      <pc:chgData name="Joon Young Lee" userId="9c2bf77b41f9f2c0" providerId="LiveId" clId="{671AE5DE-BED1-42C6-BD2C-58D539CCA40B}" dt="2024-07-03T06:11:03.726" v="397" actId="1036"/>
      <pc:docMkLst>
        <pc:docMk/>
      </pc:docMkLst>
      <pc:sldChg chg="addSp delSp modSp mod">
        <pc:chgData name="Joon Young Lee" userId="9c2bf77b41f9f2c0" providerId="LiveId" clId="{671AE5DE-BED1-42C6-BD2C-58D539CCA40B}" dt="2024-07-02T23:23:27.712" v="64" actId="1036"/>
        <pc:sldMkLst>
          <pc:docMk/>
          <pc:sldMk cId="4211192067" sldId="1201"/>
        </pc:sldMkLst>
        <pc:spChg chg="del">
          <ac:chgData name="Joon Young Lee" userId="9c2bf77b41f9f2c0" providerId="LiveId" clId="{671AE5DE-BED1-42C6-BD2C-58D539CCA40B}" dt="2024-07-02T23:22:54.243" v="2" actId="478"/>
          <ac:spMkLst>
            <pc:docMk/>
            <pc:sldMk cId="4211192067" sldId="1201"/>
            <ac:spMk id="19" creationId="{00000000-0000-0000-0000-000000000000}"/>
          </ac:spMkLst>
        </pc:spChg>
        <pc:grpChg chg="del">
          <ac:chgData name="Joon Young Lee" userId="9c2bf77b41f9f2c0" providerId="LiveId" clId="{671AE5DE-BED1-42C6-BD2C-58D539CCA40B}" dt="2024-07-02T23:22:53.390" v="1" actId="478"/>
          <ac:grpSpMkLst>
            <pc:docMk/>
            <pc:sldMk cId="4211192067" sldId="1201"/>
            <ac:grpSpMk id="5" creationId="{00000000-0000-0000-0000-000000000000}"/>
          </ac:grpSpMkLst>
        </pc:grpChg>
        <pc:graphicFrameChg chg="del">
          <ac:chgData name="Joon Young Lee" userId="9c2bf77b41f9f2c0" providerId="LiveId" clId="{671AE5DE-BED1-42C6-BD2C-58D539CCA40B}" dt="2024-07-02T23:22:51.815" v="0" actId="478"/>
          <ac:graphicFrameMkLst>
            <pc:docMk/>
            <pc:sldMk cId="4211192067" sldId="1201"/>
            <ac:graphicFrameMk id="2" creationId="{00000000-0008-0000-0200-000002000000}"/>
          </ac:graphicFrameMkLst>
        </pc:graphicFrameChg>
        <pc:graphicFrameChg chg="add mod">
          <ac:chgData name="Joon Young Lee" userId="9c2bf77b41f9f2c0" providerId="LiveId" clId="{671AE5DE-BED1-42C6-BD2C-58D539CCA40B}" dt="2024-07-02T23:23:23.322" v="36" actId="1035"/>
          <ac:graphicFrameMkLst>
            <pc:docMk/>
            <pc:sldMk cId="4211192067" sldId="1201"/>
            <ac:graphicFrameMk id="3" creationId="{00000000-0008-0000-0200-000002000000}"/>
          </ac:graphicFrameMkLst>
        </pc:graphicFrameChg>
        <pc:graphicFrameChg chg="add mod">
          <ac:chgData name="Joon Young Lee" userId="9c2bf77b41f9f2c0" providerId="LiveId" clId="{671AE5DE-BED1-42C6-BD2C-58D539CCA40B}" dt="2024-07-02T23:23:18.290" v="9" actId="1076"/>
          <ac:graphicFrameMkLst>
            <pc:docMk/>
            <pc:sldMk cId="4211192067" sldId="1201"/>
            <ac:graphicFrameMk id="6" creationId="{00000000-0008-0000-0200-000003000000}"/>
          </ac:graphicFrameMkLst>
        </pc:graphicFrameChg>
        <pc:graphicFrameChg chg="add mod">
          <ac:chgData name="Joon Young Lee" userId="9c2bf77b41f9f2c0" providerId="LiveId" clId="{671AE5DE-BED1-42C6-BD2C-58D539CCA40B}" dt="2024-07-02T23:23:27.712" v="64" actId="1036"/>
          <ac:graphicFrameMkLst>
            <pc:docMk/>
            <pc:sldMk cId="4211192067" sldId="1201"/>
            <ac:graphicFrameMk id="7" creationId="{00000000-0008-0000-0200-000004000000}"/>
          </ac:graphicFrameMkLst>
        </pc:graphicFrameChg>
        <pc:graphicFrameChg chg="del">
          <ac:chgData name="Joon Young Lee" userId="9c2bf77b41f9f2c0" providerId="LiveId" clId="{671AE5DE-BED1-42C6-BD2C-58D539CCA40B}" dt="2024-07-02T23:22:57.725" v="4" actId="478"/>
          <ac:graphicFrameMkLst>
            <pc:docMk/>
            <pc:sldMk cId="4211192067" sldId="1201"/>
            <ac:graphicFrameMk id="8" creationId="{00000000-0008-0000-0200-000004000000}"/>
          </ac:graphicFrameMkLst>
        </pc:graphicFrameChg>
        <pc:graphicFrameChg chg="del">
          <ac:chgData name="Joon Young Lee" userId="9c2bf77b41f9f2c0" providerId="LiveId" clId="{671AE5DE-BED1-42C6-BD2C-58D539CCA40B}" dt="2024-07-02T23:22:55.016" v="3" actId="478"/>
          <ac:graphicFrameMkLst>
            <pc:docMk/>
            <pc:sldMk cId="4211192067" sldId="1201"/>
            <ac:graphicFrameMk id="18" creationId="{00000000-0008-0000-0200-000003000000}"/>
          </ac:graphicFrameMkLst>
        </pc:graphicFrameChg>
      </pc:sldChg>
      <pc:sldChg chg="addSp delSp modSp mod">
        <pc:chgData name="Joon Young Lee" userId="9c2bf77b41f9f2c0" providerId="LiveId" clId="{671AE5DE-BED1-42C6-BD2C-58D539CCA40B}" dt="2024-07-03T05:55:24.283" v="303" actId="478"/>
        <pc:sldMkLst>
          <pc:docMk/>
          <pc:sldMk cId="1365330160" sldId="1202"/>
        </pc:sldMkLst>
        <pc:spChg chg="mod">
          <ac:chgData name="Joon Young Lee" userId="9c2bf77b41f9f2c0" providerId="LiveId" clId="{671AE5DE-BED1-42C6-BD2C-58D539CCA40B}" dt="2024-07-03T00:08:52.639" v="172"/>
          <ac:spMkLst>
            <pc:docMk/>
            <pc:sldMk cId="1365330160" sldId="1202"/>
            <ac:spMk id="3" creationId="{00000000-0000-0000-0000-000000000000}"/>
          </ac:spMkLst>
        </pc:spChg>
        <pc:spChg chg="mod">
          <ac:chgData name="Joon Young Lee" userId="9c2bf77b41f9f2c0" providerId="LiveId" clId="{671AE5DE-BED1-42C6-BD2C-58D539CCA40B}" dt="2024-07-03T00:09:32.184" v="180" actId="207"/>
          <ac:spMkLst>
            <pc:docMk/>
            <pc:sldMk cId="1365330160" sldId="1202"/>
            <ac:spMk id="18" creationId="{00000000-0000-0000-0000-000000000000}"/>
          </ac:spMkLst>
        </pc:spChg>
        <pc:spChg chg="del">
          <ac:chgData name="Joon Young Lee" userId="9c2bf77b41f9f2c0" providerId="LiveId" clId="{671AE5DE-BED1-42C6-BD2C-58D539CCA40B}" dt="2024-07-03T05:55:24.283" v="303" actId="478"/>
          <ac:spMkLst>
            <pc:docMk/>
            <pc:sldMk cId="1365330160" sldId="1202"/>
            <ac:spMk id="20" creationId="{00000000-0000-0000-0000-000000000000}"/>
          </ac:spMkLst>
        </pc:spChg>
        <pc:spChg chg="del">
          <ac:chgData name="Joon Young Lee" userId="9c2bf77b41f9f2c0" providerId="LiveId" clId="{671AE5DE-BED1-42C6-BD2C-58D539CCA40B}" dt="2024-07-02T23:24:41.284" v="80" actId="478"/>
          <ac:spMkLst>
            <pc:docMk/>
            <pc:sldMk cId="1365330160" sldId="1202"/>
            <ac:spMk id="21" creationId="{00000000-0000-0000-0000-000000000000}"/>
          </ac:spMkLst>
        </pc:spChg>
        <pc:spChg chg="del">
          <ac:chgData name="Joon Young Lee" userId="9c2bf77b41f9f2c0" providerId="LiveId" clId="{671AE5DE-BED1-42C6-BD2C-58D539CCA40B}" dt="2024-07-03T05:55:24.283" v="303" actId="478"/>
          <ac:spMkLst>
            <pc:docMk/>
            <pc:sldMk cId="1365330160" sldId="1202"/>
            <ac:spMk id="22" creationId="{00000000-0000-0000-0000-000000000000}"/>
          </ac:spMkLst>
        </pc:spChg>
        <pc:spChg chg="del">
          <ac:chgData name="Joon Young Lee" userId="9c2bf77b41f9f2c0" providerId="LiveId" clId="{671AE5DE-BED1-42C6-BD2C-58D539CCA40B}" dt="2024-07-03T05:55:24.283" v="303" actId="478"/>
          <ac:spMkLst>
            <pc:docMk/>
            <pc:sldMk cId="1365330160" sldId="1202"/>
            <ac:spMk id="24" creationId="{00000000-0000-0000-0000-000000000000}"/>
          </ac:spMkLst>
        </pc:spChg>
        <pc:graphicFrameChg chg="add del">
          <ac:chgData name="Joon Young Lee" userId="9c2bf77b41f9f2c0" providerId="LiveId" clId="{671AE5DE-BED1-42C6-BD2C-58D539CCA40B}" dt="2024-07-02T23:24:01.914" v="69" actId="478"/>
          <ac:graphicFrameMkLst>
            <pc:docMk/>
            <pc:sldMk cId="1365330160" sldId="1202"/>
            <ac:graphicFrameMk id="2" creationId="{00000000-0008-0000-0500-000002000000}"/>
          </ac:graphicFrameMkLst>
        </pc:graphicFrameChg>
        <pc:graphicFrameChg chg="add mod">
          <ac:chgData name="Joon Young Lee" userId="9c2bf77b41f9f2c0" providerId="LiveId" clId="{671AE5DE-BED1-42C6-BD2C-58D539CCA40B}" dt="2024-07-02T23:24:28.524" v="75" actId="1076"/>
          <ac:graphicFrameMkLst>
            <pc:docMk/>
            <pc:sldMk cId="1365330160" sldId="1202"/>
            <ac:graphicFrameMk id="7" creationId="{00000000-0008-0000-0500-000002000000}"/>
          </ac:graphicFrameMkLst>
        </pc:graphicFrameChg>
        <pc:graphicFrameChg chg="add mod">
          <ac:chgData name="Joon Young Lee" userId="9c2bf77b41f9f2c0" providerId="LiveId" clId="{671AE5DE-BED1-42C6-BD2C-58D539CCA40B}" dt="2024-07-02T23:24:37.918" v="79" actId="1076"/>
          <ac:graphicFrameMkLst>
            <pc:docMk/>
            <pc:sldMk cId="1365330160" sldId="1202"/>
            <ac:graphicFrameMk id="8" creationId="{D30591A1-3A23-CD75-7F19-0609563DA757}"/>
          </ac:graphicFrameMkLst>
        </pc:graphicFrameChg>
        <pc:graphicFrameChg chg="add mod">
          <ac:chgData name="Joon Young Lee" userId="9c2bf77b41f9f2c0" providerId="LiveId" clId="{671AE5DE-BED1-42C6-BD2C-58D539CCA40B}" dt="2024-07-02T23:27:48.295" v="110"/>
          <ac:graphicFrameMkLst>
            <pc:docMk/>
            <pc:sldMk cId="1365330160" sldId="1202"/>
            <ac:graphicFrameMk id="9" creationId="{975EF8F6-4194-7F48-CFF1-BD33C792A1FF}"/>
          </ac:graphicFrameMkLst>
        </pc:graphicFrameChg>
        <pc:graphicFrameChg chg="mod modGraphic">
          <ac:chgData name="Joon Young Lee" userId="9c2bf77b41f9f2c0" providerId="LiveId" clId="{671AE5DE-BED1-42C6-BD2C-58D539CCA40B}" dt="2024-07-02T23:25:39.680" v="92" actId="207"/>
          <ac:graphicFrameMkLst>
            <pc:docMk/>
            <pc:sldMk cId="1365330160" sldId="1202"/>
            <ac:graphicFrameMk id="10" creationId="{00000000-0000-0000-0000-000000000000}"/>
          </ac:graphicFrameMkLst>
        </pc:graphicFrameChg>
        <pc:graphicFrameChg chg="add del">
          <ac:chgData name="Joon Young Lee" userId="9c2bf77b41f9f2c0" providerId="LiveId" clId="{671AE5DE-BED1-42C6-BD2C-58D539CCA40B}" dt="2024-07-02T23:24:21.690" v="72" actId="478"/>
          <ac:graphicFrameMkLst>
            <pc:docMk/>
            <pc:sldMk cId="1365330160" sldId="1202"/>
            <ac:graphicFrameMk id="15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671AE5DE-BED1-42C6-BD2C-58D539CCA40B}" dt="2024-07-03T06:05:33.690" v="371" actId="14100"/>
        <pc:sldMkLst>
          <pc:docMk/>
          <pc:sldMk cId="1106588716" sldId="1204"/>
        </pc:sldMkLst>
        <pc:graphicFrameChg chg="mod modGraphic">
          <ac:chgData name="Joon Young Lee" userId="9c2bf77b41f9f2c0" providerId="LiveId" clId="{671AE5DE-BED1-42C6-BD2C-58D539CCA40B}" dt="2024-07-03T00:45:13.678" v="238" actId="13926"/>
          <ac:graphicFrameMkLst>
            <pc:docMk/>
            <pc:sldMk cId="1106588716" sldId="1204"/>
            <ac:graphicFrameMk id="3" creationId="{2E045484-161E-4066-BB18-A7F32D62CB1A}"/>
          </ac:graphicFrameMkLst>
        </pc:graphicFrameChg>
        <pc:graphicFrameChg chg="mod modGraphic">
          <ac:chgData name="Joon Young Lee" userId="9c2bf77b41f9f2c0" providerId="LiveId" clId="{671AE5DE-BED1-42C6-BD2C-58D539CCA40B}" dt="2024-07-03T00:45:11.555" v="237" actId="13926"/>
          <ac:graphicFrameMkLst>
            <pc:docMk/>
            <pc:sldMk cId="1106588716" sldId="1204"/>
            <ac:graphicFrameMk id="19" creationId="{2E045484-161E-4066-BB18-A7F32D62CB1A}"/>
          </ac:graphicFrameMkLst>
        </pc:graphicFrameChg>
        <pc:graphicFrameChg chg="mod modGraphic">
          <ac:chgData name="Joon Young Lee" userId="9c2bf77b41f9f2c0" providerId="LiveId" clId="{671AE5DE-BED1-42C6-BD2C-58D539CCA40B}" dt="2024-07-03T00:45:07.515" v="235" actId="13926"/>
          <ac:graphicFrameMkLst>
            <pc:docMk/>
            <pc:sldMk cId="1106588716" sldId="1204"/>
            <ac:graphicFrameMk id="22" creationId="{2E045484-161E-4066-BB18-A7F32D62CB1A}"/>
          </ac:graphicFrameMkLst>
        </pc:graphicFrameChg>
        <pc:graphicFrameChg chg="modGraphic">
          <ac:chgData name="Joon Young Lee" userId="9c2bf77b41f9f2c0" providerId="LiveId" clId="{671AE5DE-BED1-42C6-BD2C-58D539CCA40B}" dt="2024-07-03T06:03:07.003" v="357" actId="20577"/>
          <ac:graphicFrameMkLst>
            <pc:docMk/>
            <pc:sldMk cId="1106588716" sldId="1204"/>
            <ac:graphicFrameMk id="24" creationId="{00000000-0000-0000-0000-000000000000}"/>
          </ac:graphicFrameMkLst>
        </pc:graphicFrameChg>
        <pc:graphicFrameChg chg="modGraphic">
          <ac:chgData name="Joon Young Lee" userId="9c2bf77b41f9f2c0" providerId="LiveId" clId="{671AE5DE-BED1-42C6-BD2C-58D539CCA40B}" dt="2024-07-03T00:47:20.442" v="243" actId="13926"/>
          <ac:graphicFrameMkLst>
            <pc:docMk/>
            <pc:sldMk cId="1106588716" sldId="1204"/>
            <ac:graphicFrameMk id="25" creationId="{00000000-0000-0000-0000-000000000000}"/>
          </ac:graphicFrameMkLst>
        </pc:graphicFrameChg>
        <pc:graphicFrameChg chg="mod modGraphic">
          <ac:chgData name="Joon Young Lee" userId="9c2bf77b41f9f2c0" providerId="LiveId" clId="{671AE5DE-BED1-42C6-BD2C-58D539CCA40B}" dt="2024-07-03T06:03:09.002" v="358" actId="20577"/>
          <ac:graphicFrameMkLst>
            <pc:docMk/>
            <pc:sldMk cId="1106588716" sldId="1204"/>
            <ac:graphicFrameMk id="26" creationId="{00000000-0000-0000-0000-000000000000}"/>
          </ac:graphicFrameMkLst>
        </pc:graphicFrameChg>
        <pc:picChg chg="del">
          <ac:chgData name="Joon Young Lee" userId="9c2bf77b41f9f2c0" providerId="LiveId" clId="{671AE5DE-BED1-42C6-BD2C-58D539CCA40B}" dt="2024-07-03T05:57:47.763" v="346" actId="478"/>
          <ac:picMkLst>
            <pc:docMk/>
            <pc:sldMk cId="1106588716" sldId="1204"/>
            <ac:picMk id="2" creationId="{00000000-0000-0000-0000-000000000000}"/>
          </ac:picMkLst>
        </pc:picChg>
        <pc:picChg chg="add mod">
          <ac:chgData name="Joon Young Lee" userId="9c2bf77b41f9f2c0" providerId="LiveId" clId="{671AE5DE-BED1-42C6-BD2C-58D539CCA40B}" dt="2024-07-03T06:03:59.332" v="364" actId="14100"/>
          <ac:picMkLst>
            <pc:docMk/>
            <pc:sldMk cId="1106588716" sldId="1204"/>
            <ac:picMk id="5" creationId="{01B25095-F0BB-13F2-AFA0-E95D44C033E9}"/>
          </ac:picMkLst>
        </pc:picChg>
        <pc:picChg chg="add mod">
          <ac:chgData name="Joon Young Lee" userId="9c2bf77b41f9f2c0" providerId="LiveId" clId="{671AE5DE-BED1-42C6-BD2C-58D539CCA40B}" dt="2024-07-03T06:04:32.824" v="367" actId="1076"/>
          <ac:picMkLst>
            <pc:docMk/>
            <pc:sldMk cId="1106588716" sldId="1204"/>
            <ac:picMk id="7" creationId="{2EAFE7ED-6274-28FC-3F00-DFDDFC991B84}"/>
          </ac:picMkLst>
        </pc:picChg>
        <pc:picChg chg="add mod">
          <ac:chgData name="Joon Young Lee" userId="9c2bf77b41f9f2c0" providerId="LiveId" clId="{671AE5DE-BED1-42C6-BD2C-58D539CCA40B}" dt="2024-07-03T06:05:33.690" v="371" actId="14100"/>
          <ac:picMkLst>
            <pc:docMk/>
            <pc:sldMk cId="1106588716" sldId="1204"/>
            <ac:picMk id="9" creationId="{6D6E3E1E-F901-CCF7-B6D5-08D8E2A0D54B}"/>
          </ac:picMkLst>
        </pc:picChg>
        <pc:picChg chg="del">
          <ac:chgData name="Joon Young Lee" userId="9c2bf77b41f9f2c0" providerId="LiveId" clId="{671AE5DE-BED1-42C6-BD2C-58D539CCA40B}" dt="2024-07-03T05:57:48.065" v="347" actId="478"/>
          <ac:picMkLst>
            <pc:docMk/>
            <pc:sldMk cId="1106588716" sldId="1204"/>
            <ac:picMk id="11" creationId="{E6E7CD8C-F62E-3893-E5A3-CC5D93E48642}"/>
          </ac:picMkLst>
        </pc:picChg>
        <pc:picChg chg="del">
          <ac:chgData name="Joon Young Lee" userId="9c2bf77b41f9f2c0" providerId="LiveId" clId="{671AE5DE-BED1-42C6-BD2C-58D539CCA40B}" dt="2024-07-03T05:57:48.389" v="348" actId="478"/>
          <ac:picMkLst>
            <pc:docMk/>
            <pc:sldMk cId="1106588716" sldId="1204"/>
            <ac:picMk id="13" creationId="{40D92AD5-CBF2-CC63-C964-117DEB9A75D9}"/>
          </ac:picMkLst>
        </pc:picChg>
      </pc:sldChg>
      <pc:sldChg chg="addSp delSp modSp mod">
        <pc:chgData name="Joon Young Lee" userId="9c2bf77b41f9f2c0" providerId="LiveId" clId="{671AE5DE-BED1-42C6-BD2C-58D539CCA40B}" dt="2024-07-03T05:55:20.147" v="302" actId="478"/>
        <pc:sldMkLst>
          <pc:docMk/>
          <pc:sldMk cId="1228220458" sldId="1205"/>
        </pc:sldMkLst>
        <pc:spChg chg="mod">
          <ac:chgData name="Joon Young Lee" userId="9c2bf77b41f9f2c0" providerId="LiveId" clId="{671AE5DE-BED1-42C6-BD2C-58D539CCA40B}" dt="2024-07-03T05:55:11.139" v="301" actId="207"/>
          <ac:spMkLst>
            <pc:docMk/>
            <pc:sldMk cId="1228220458" sldId="1205"/>
            <ac:spMk id="19" creationId="{00000000-0000-0000-0000-000000000000}"/>
          </ac:spMkLst>
        </pc:spChg>
        <pc:spChg chg="del">
          <ac:chgData name="Joon Young Lee" userId="9c2bf77b41f9f2c0" providerId="LiveId" clId="{671AE5DE-BED1-42C6-BD2C-58D539CCA40B}" dt="2024-07-03T05:55:20.147" v="302" actId="478"/>
          <ac:spMkLst>
            <pc:docMk/>
            <pc:sldMk cId="1228220458" sldId="1205"/>
            <ac:spMk id="20" creationId="{00000000-0000-0000-0000-000000000000}"/>
          </ac:spMkLst>
        </pc:spChg>
        <pc:spChg chg="mod">
          <ac:chgData name="Joon Young Lee" userId="9c2bf77b41f9f2c0" providerId="LiveId" clId="{671AE5DE-BED1-42C6-BD2C-58D539CCA40B}" dt="2024-07-03T00:54:24.401" v="265"/>
          <ac:spMkLst>
            <pc:docMk/>
            <pc:sldMk cId="1228220458" sldId="1205"/>
            <ac:spMk id="21" creationId="{00000000-0000-0000-0000-000000000000}"/>
          </ac:spMkLst>
        </pc:spChg>
        <pc:spChg chg="del">
          <ac:chgData name="Joon Young Lee" userId="9c2bf77b41f9f2c0" providerId="LiveId" clId="{671AE5DE-BED1-42C6-BD2C-58D539CCA40B}" dt="2024-07-03T05:55:20.147" v="302" actId="478"/>
          <ac:spMkLst>
            <pc:docMk/>
            <pc:sldMk cId="1228220458" sldId="1205"/>
            <ac:spMk id="22" creationId="{00000000-0000-0000-0000-000000000000}"/>
          </ac:spMkLst>
        </pc:spChg>
        <pc:spChg chg="del">
          <ac:chgData name="Joon Young Lee" userId="9c2bf77b41f9f2c0" providerId="LiveId" clId="{671AE5DE-BED1-42C6-BD2C-58D539CCA40B}" dt="2024-07-03T05:55:20.147" v="302" actId="478"/>
          <ac:spMkLst>
            <pc:docMk/>
            <pc:sldMk cId="1228220458" sldId="1205"/>
            <ac:spMk id="27" creationId="{00000000-0000-0000-0000-000000000000}"/>
          </ac:spMkLst>
        </pc:spChg>
        <pc:spChg chg="del">
          <ac:chgData name="Joon Young Lee" userId="9c2bf77b41f9f2c0" providerId="LiveId" clId="{671AE5DE-BED1-42C6-BD2C-58D539CCA40B}" dt="2024-07-03T05:55:20.147" v="302" actId="478"/>
          <ac:spMkLst>
            <pc:docMk/>
            <pc:sldMk cId="1228220458" sldId="1205"/>
            <ac:spMk id="28" creationId="{00000000-0000-0000-0000-000000000000}"/>
          </ac:spMkLst>
        </pc:spChg>
        <pc:spChg chg="del">
          <ac:chgData name="Joon Young Lee" userId="9c2bf77b41f9f2c0" providerId="LiveId" clId="{671AE5DE-BED1-42C6-BD2C-58D539CCA40B}" dt="2024-07-03T00:47:56.386" v="253" actId="478"/>
          <ac:spMkLst>
            <pc:docMk/>
            <pc:sldMk cId="1228220458" sldId="1205"/>
            <ac:spMk id="29" creationId="{00000000-0000-0000-0000-000000000000}"/>
          </ac:spMkLst>
        </pc:spChg>
        <pc:graphicFrameChg chg="add mod">
          <ac:chgData name="Joon Young Lee" userId="9c2bf77b41f9f2c0" providerId="LiveId" clId="{671AE5DE-BED1-42C6-BD2C-58D539CCA40B}" dt="2024-07-03T00:48:01.001" v="254" actId="167"/>
          <ac:graphicFrameMkLst>
            <pc:docMk/>
            <pc:sldMk cId="1228220458" sldId="1205"/>
            <ac:graphicFrameMk id="2" creationId="{00000000-0008-0000-0B00-000002000000}"/>
          </ac:graphicFrameMkLst>
        </pc:graphicFrameChg>
        <pc:graphicFrameChg chg="add mod">
          <ac:chgData name="Joon Young Lee" userId="9c2bf77b41f9f2c0" providerId="LiveId" clId="{671AE5DE-BED1-42C6-BD2C-58D539CCA40B}" dt="2024-07-03T00:47:53.187" v="252" actId="1076"/>
          <ac:graphicFrameMkLst>
            <pc:docMk/>
            <pc:sldMk cId="1228220458" sldId="1205"/>
            <ac:graphicFrameMk id="3" creationId="{85902F7C-78E7-21B4-31DB-DF792CA48368}"/>
          </ac:graphicFrameMkLst>
        </pc:graphicFrameChg>
        <pc:graphicFrameChg chg="del">
          <ac:chgData name="Joon Young Lee" userId="9c2bf77b41f9f2c0" providerId="LiveId" clId="{671AE5DE-BED1-42C6-BD2C-58D539CCA40B}" dt="2024-07-03T00:47:29.865" v="246" actId="478"/>
          <ac:graphicFrameMkLst>
            <pc:docMk/>
            <pc:sldMk cId="1228220458" sldId="1205"/>
            <ac:graphicFrameMk id="9" creationId="{85902F7C-78E7-21B4-31DB-DF792CA48368}"/>
          </ac:graphicFrameMkLst>
        </pc:graphicFrameChg>
        <pc:graphicFrameChg chg="mod modGraphic">
          <ac:chgData name="Joon Young Lee" userId="9c2bf77b41f9f2c0" providerId="LiveId" clId="{671AE5DE-BED1-42C6-BD2C-58D539CCA40B}" dt="2024-07-03T00:48:37.036" v="263" actId="207"/>
          <ac:graphicFrameMkLst>
            <pc:docMk/>
            <pc:sldMk cId="1228220458" sldId="1205"/>
            <ac:graphicFrameMk id="14" creationId="{00000000-0000-0000-0000-000000000000}"/>
          </ac:graphicFrameMkLst>
        </pc:graphicFrameChg>
        <pc:graphicFrameChg chg="del">
          <ac:chgData name="Joon Young Lee" userId="9c2bf77b41f9f2c0" providerId="LiveId" clId="{671AE5DE-BED1-42C6-BD2C-58D539CCA40B}" dt="2024-07-03T00:47:28.953" v="245" actId="478"/>
          <ac:graphicFrameMkLst>
            <pc:docMk/>
            <pc:sldMk cId="1228220458" sldId="1205"/>
            <ac:graphicFrameMk id="18" creationId="{00000000-0008-0000-0B00-000002000000}"/>
          </ac:graphicFrameMkLst>
        </pc:graphicFrameChg>
      </pc:sldChg>
      <pc:sldChg chg="modSp mod">
        <pc:chgData name="Joon Young Lee" userId="9c2bf77b41f9f2c0" providerId="LiveId" clId="{671AE5DE-BED1-42C6-BD2C-58D539CCA40B}" dt="2024-07-03T01:05:10.709" v="289"/>
        <pc:sldMkLst>
          <pc:docMk/>
          <pc:sldMk cId="210027064" sldId="1206"/>
        </pc:sldMkLst>
        <pc:graphicFrameChg chg="mod modGraphic">
          <ac:chgData name="Joon Young Lee" userId="9c2bf77b41f9f2c0" providerId="LiveId" clId="{671AE5DE-BED1-42C6-BD2C-58D539CCA40B}" dt="2024-07-03T01:05:10.709" v="289"/>
          <ac:graphicFrameMkLst>
            <pc:docMk/>
            <pc:sldMk cId="210027064" sldId="1206"/>
            <ac:graphicFrameMk id="11" creationId="{40ED211B-86B4-487A-8CDB-0BB8D7D16517}"/>
          </ac:graphicFrameMkLst>
        </pc:graphicFrameChg>
      </pc:sldChg>
      <pc:sldChg chg="addSp delSp modSp mod">
        <pc:chgData name="Joon Young Lee" userId="9c2bf77b41f9f2c0" providerId="LiveId" clId="{671AE5DE-BED1-42C6-BD2C-58D539CCA40B}" dt="2024-07-03T06:11:03.726" v="397" actId="1036"/>
        <pc:sldMkLst>
          <pc:docMk/>
          <pc:sldMk cId="3453782166" sldId="1207"/>
        </pc:sldMkLst>
        <pc:spChg chg="add del">
          <ac:chgData name="Joon Young Lee" userId="9c2bf77b41f9f2c0" providerId="LiveId" clId="{671AE5DE-BED1-42C6-BD2C-58D539CCA40B}" dt="2024-07-03T05:57:10.362" v="324" actId="22"/>
          <ac:spMkLst>
            <pc:docMk/>
            <pc:sldMk cId="3453782166" sldId="1207"/>
            <ac:spMk id="10" creationId="{219823B1-C8F4-64DC-24CA-2994DDAC73D3}"/>
          </ac:spMkLst>
        </pc:spChg>
        <pc:spChg chg="mod">
          <ac:chgData name="Joon Young Lee" userId="9c2bf77b41f9f2c0" providerId="LiveId" clId="{671AE5DE-BED1-42C6-BD2C-58D539CCA40B}" dt="2024-07-03T06:07:23.658" v="380" actId="1076"/>
          <ac:spMkLst>
            <pc:docMk/>
            <pc:sldMk cId="3453782166" sldId="1207"/>
            <ac:spMk id="21" creationId="{00000000-0000-0000-0000-000000000000}"/>
          </ac:spMkLst>
        </pc:spChg>
        <pc:graphicFrameChg chg="mod modGraphic">
          <ac:chgData name="Joon Young Lee" userId="9c2bf77b41f9f2c0" providerId="LiveId" clId="{671AE5DE-BED1-42C6-BD2C-58D539CCA40B}" dt="2024-07-03T05:57:35.145" v="335" actId="13926"/>
          <ac:graphicFrameMkLst>
            <pc:docMk/>
            <pc:sldMk cId="3453782166" sldId="1207"/>
            <ac:graphicFrameMk id="4" creationId="{50BCA31F-500E-0EFB-04F0-5957163EEED8}"/>
          </ac:graphicFrameMkLst>
        </pc:graphicFrameChg>
        <pc:graphicFrameChg chg="add del mod">
          <ac:chgData name="Joon Young Lee" userId="9c2bf77b41f9f2c0" providerId="LiveId" clId="{671AE5DE-BED1-42C6-BD2C-58D539CCA40B}" dt="2024-07-03T05:34:31.797" v="292" actId="478"/>
          <ac:graphicFrameMkLst>
            <pc:docMk/>
            <pc:sldMk cId="3453782166" sldId="1207"/>
            <ac:graphicFrameMk id="7" creationId="{14872BA2-53B3-B170-F86B-75BF0AF71633}"/>
          </ac:graphicFrameMkLst>
        </pc:graphicFrameChg>
        <pc:graphicFrameChg chg="mod modGraphic">
          <ac:chgData name="Joon Young Lee" userId="9c2bf77b41f9f2c0" providerId="LiveId" clId="{671AE5DE-BED1-42C6-BD2C-58D539CCA40B}" dt="2024-07-03T05:56:08.208" v="309" actId="13926"/>
          <ac:graphicFrameMkLst>
            <pc:docMk/>
            <pc:sldMk cId="3453782166" sldId="1207"/>
            <ac:graphicFrameMk id="14" creationId="{2E045484-161E-4066-BB18-A7F32D62CB1A}"/>
          </ac:graphicFrameMkLst>
        </pc:graphicFrameChg>
        <pc:graphicFrameChg chg="mod modGraphic">
          <ac:chgData name="Joon Young Lee" userId="9c2bf77b41f9f2c0" providerId="LiveId" clId="{671AE5DE-BED1-42C6-BD2C-58D539CCA40B}" dt="2024-07-03T05:56:09.949" v="310" actId="13926"/>
          <ac:graphicFrameMkLst>
            <pc:docMk/>
            <pc:sldMk cId="3453782166" sldId="1207"/>
            <ac:graphicFrameMk id="15" creationId="{2E045484-161E-4066-BB18-A7F32D62CB1A}"/>
          </ac:graphicFrameMkLst>
        </pc:graphicFrameChg>
        <pc:graphicFrameChg chg="mod modGraphic">
          <ac:chgData name="Joon Young Lee" userId="9c2bf77b41f9f2c0" providerId="LiveId" clId="{671AE5DE-BED1-42C6-BD2C-58D539CCA40B}" dt="2024-07-03T05:56:16.755" v="313" actId="13926"/>
          <ac:graphicFrameMkLst>
            <pc:docMk/>
            <pc:sldMk cId="3453782166" sldId="1207"/>
            <ac:graphicFrameMk id="16" creationId="{2E045484-161E-4066-BB18-A7F32D62CB1A}"/>
          </ac:graphicFrameMkLst>
        </pc:graphicFrameChg>
        <pc:graphicFrameChg chg="mod modGraphic">
          <ac:chgData name="Joon Young Lee" userId="9c2bf77b41f9f2c0" providerId="LiveId" clId="{671AE5DE-BED1-42C6-BD2C-58D539CCA40B}" dt="2024-07-03T05:57:38.095" v="338" actId="13926"/>
          <ac:graphicFrameMkLst>
            <pc:docMk/>
            <pc:sldMk cId="3453782166" sldId="1207"/>
            <ac:graphicFrameMk id="17" creationId="{50BCA31F-500E-0EFB-04F0-5957163EEED8}"/>
          </ac:graphicFrameMkLst>
        </pc:graphicFrameChg>
        <pc:graphicFrameChg chg="mod modGraphic">
          <ac:chgData name="Joon Young Lee" userId="9c2bf77b41f9f2c0" providerId="LiveId" clId="{671AE5DE-BED1-42C6-BD2C-58D539CCA40B}" dt="2024-07-03T05:56:18.287" v="314" actId="13926"/>
          <ac:graphicFrameMkLst>
            <pc:docMk/>
            <pc:sldMk cId="3453782166" sldId="1207"/>
            <ac:graphicFrameMk id="19" creationId="{2E045484-161E-4066-BB18-A7F32D62CB1A}"/>
          </ac:graphicFrameMkLst>
        </pc:graphicFrameChg>
        <pc:graphicFrameChg chg="mod modGraphic">
          <ac:chgData name="Joon Young Lee" userId="9c2bf77b41f9f2c0" providerId="LiveId" clId="{671AE5DE-BED1-42C6-BD2C-58D539CCA40B}" dt="2024-07-03T06:10:39.267" v="391" actId="13926"/>
          <ac:graphicFrameMkLst>
            <pc:docMk/>
            <pc:sldMk cId="3453782166" sldId="1207"/>
            <ac:graphicFrameMk id="20" creationId="{00000000-0000-0000-0000-000000000000}"/>
          </ac:graphicFrameMkLst>
        </pc:graphicFrameChg>
        <pc:graphicFrameChg chg="mod modGraphic">
          <ac:chgData name="Joon Young Lee" userId="9c2bf77b41f9f2c0" providerId="LiveId" clId="{671AE5DE-BED1-42C6-BD2C-58D539CCA40B}" dt="2024-07-03T05:57:41.723" v="340" actId="13926"/>
          <ac:graphicFrameMkLst>
            <pc:docMk/>
            <pc:sldMk cId="3453782166" sldId="1207"/>
            <ac:graphicFrameMk id="27" creationId="{00000000-0000-0000-0000-000000000000}"/>
          </ac:graphicFrameMkLst>
        </pc:graphicFrameChg>
        <pc:graphicFrameChg chg="mod modGraphic">
          <ac:chgData name="Joon Young Lee" userId="9c2bf77b41f9f2c0" providerId="LiveId" clId="{671AE5DE-BED1-42C6-BD2C-58D539CCA40B}" dt="2024-07-03T05:57:37.002" v="337" actId="13926"/>
          <ac:graphicFrameMkLst>
            <pc:docMk/>
            <pc:sldMk cId="3453782166" sldId="1207"/>
            <ac:graphicFrameMk id="28" creationId="{00000000-0000-0000-0000-000000000000}"/>
          </ac:graphicFrameMkLst>
        </pc:graphicFrameChg>
        <pc:graphicFrameChg chg="mod modGraphic">
          <ac:chgData name="Joon Young Lee" userId="9c2bf77b41f9f2c0" providerId="LiveId" clId="{671AE5DE-BED1-42C6-BD2C-58D539CCA40B}" dt="2024-07-03T05:56:15.450" v="312" actId="13926"/>
          <ac:graphicFrameMkLst>
            <pc:docMk/>
            <pc:sldMk cId="3453782166" sldId="1207"/>
            <ac:graphicFrameMk id="33" creationId="{2E045484-161E-4066-BB18-A7F32D62CB1A}"/>
          </ac:graphicFrameMkLst>
        </pc:graphicFrameChg>
        <pc:picChg chg="del">
          <ac:chgData name="Joon Young Lee" userId="9c2bf77b41f9f2c0" providerId="LiveId" clId="{671AE5DE-BED1-42C6-BD2C-58D539CCA40B}" dt="2024-07-03T05:57:46.157" v="345" actId="478"/>
          <ac:picMkLst>
            <pc:docMk/>
            <pc:sldMk cId="3453782166" sldId="1207"/>
            <ac:picMk id="2" creationId="{00000000-0000-0000-0000-000000000000}"/>
          </ac:picMkLst>
        </pc:picChg>
        <pc:picChg chg="del mod">
          <ac:chgData name="Joon Young Lee" userId="9c2bf77b41f9f2c0" providerId="LiveId" clId="{671AE5DE-BED1-42C6-BD2C-58D539CCA40B}" dt="2024-07-03T05:57:44.518" v="341" actId="478"/>
          <ac:picMkLst>
            <pc:docMk/>
            <pc:sldMk cId="3453782166" sldId="1207"/>
            <ac:picMk id="3" creationId="{455B68DC-A9EB-AB19-BE86-316C5C522DF7}"/>
          </ac:picMkLst>
        </pc:picChg>
        <pc:picChg chg="del">
          <ac:chgData name="Joon Young Lee" userId="9c2bf77b41f9f2c0" providerId="LiveId" clId="{671AE5DE-BED1-42C6-BD2C-58D539CCA40B}" dt="2024-07-03T05:57:45.688" v="344" actId="478"/>
          <ac:picMkLst>
            <pc:docMk/>
            <pc:sldMk cId="3453782166" sldId="1207"/>
            <ac:picMk id="5" creationId="{00000000-0000-0000-0000-000000000000}"/>
          </ac:picMkLst>
        </pc:picChg>
        <pc:picChg chg="del mod">
          <ac:chgData name="Joon Young Lee" userId="9c2bf77b41f9f2c0" providerId="LiveId" clId="{671AE5DE-BED1-42C6-BD2C-58D539CCA40B}" dt="2024-07-03T05:57:44.753" v="342" actId="478"/>
          <ac:picMkLst>
            <pc:docMk/>
            <pc:sldMk cId="3453782166" sldId="1207"/>
            <ac:picMk id="6" creationId="{B4ACAFDE-D928-3774-FA5D-0871656639C5}"/>
          </ac:picMkLst>
        </pc:picChg>
        <pc:picChg chg="del mod">
          <ac:chgData name="Joon Young Lee" userId="9c2bf77b41f9f2c0" providerId="LiveId" clId="{671AE5DE-BED1-42C6-BD2C-58D539CCA40B}" dt="2024-07-03T05:57:45.158" v="343" actId="478"/>
          <ac:picMkLst>
            <pc:docMk/>
            <pc:sldMk cId="3453782166" sldId="1207"/>
            <ac:picMk id="9" creationId="{1BD241EA-E63B-EDB7-9836-FE03D0ACAA1F}"/>
          </ac:picMkLst>
        </pc:picChg>
        <pc:picChg chg="add mod">
          <ac:chgData name="Joon Young Lee" userId="9c2bf77b41f9f2c0" providerId="LiveId" clId="{671AE5DE-BED1-42C6-BD2C-58D539CCA40B}" dt="2024-07-03T06:06:48.761" v="375" actId="1076"/>
          <ac:picMkLst>
            <pc:docMk/>
            <pc:sldMk cId="3453782166" sldId="1207"/>
            <ac:picMk id="12" creationId="{B51241FA-4CF8-582F-61BE-2322F225C8D0}"/>
          </ac:picMkLst>
        </pc:picChg>
        <pc:picChg chg="add mod">
          <ac:chgData name="Joon Young Lee" userId="9c2bf77b41f9f2c0" providerId="LiveId" clId="{671AE5DE-BED1-42C6-BD2C-58D539CCA40B}" dt="2024-07-03T06:07:16.368" v="378" actId="1076"/>
          <ac:picMkLst>
            <pc:docMk/>
            <pc:sldMk cId="3453782166" sldId="1207"/>
            <ac:picMk id="22" creationId="{0137420E-2E17-7BEB-8F13-4DDD4BDF1261}"/>
          </ac:picMkLst>
        </pc:picChg>
        <pc:picChg chg="add del mod">
          <ac:chgData name="Joon Young Lee" userId="9c2bf77b41f9f2c0" providerId="LiveId" clId="{671AE5DE-BED1-42C6-BD2C-58D539CCA40B}" dt="2024-07-03T06:10:07.347" v="384" actId="478"/>
          <ac:picMkLst>
            <pc:docMk/>
            <pc:sldMk cId="3453782166" sldId="1207"/>
            <ac:picMk id="23" creationId="{7A34354E-265D-7852-C97F-1DF0DF37A36B}"/>
          </ac:picMkLst>
        </pc:picChg>
        <pc:picChg chg="add mod">
          <ac:chgData name="Joon Young Lee" userId="9c2bf77b41f9f2c0" providerId="LiveId" clId="{671AE5DE-BED1-42C6-BD2C-58D539CCA40B}" dt="2024-07-03T06:07:53.737" v="383" actId="1076"/>
          <ac:picMkLst>
            <pc:docMk/>
            <pc:sldMk cId="3453782166" sldId="1207"/>
            <ac:picMk id="29" creationId="{1C9928D8-5E56-2D36-93C8-47A2A6B70AA3}"/>
          </ac:picMkLst>
        </pc:picChg>
        <pc:picChg chg="add mod">
          <ac:chgData name="Joon Young Lee" userId="9c2bf77b41f9f2c0" providerId="LiveId" clId="{671AE5DE-BED1-42C6-BD2C-58D539CCA40B}" dt="2024-07-03T06:10:29.682" v="389" actId="14100"/>
          <ac:picMkLst>
            <pc:docMk/>
            <pc:sldMk cId="3453782166" sldId="1207"/>
            <ac:picMk id="36" creationId="{C53A8047-E66B-96E7-3941-8374FF2C01BB}"/>
          </ac:picMkLst>
        </pc:picChg>
        <pc:picChg chg="add mod">
          <ac:chgData name="Joon Young Lee" userId="9c2bf77b41f9f2c0" providerId="LiveId" clId="{671AE5DE-BED1-42C6-BD2C-58D539CCA40B}" dt="2024-07-03T06:11:03.726" v="397" actId="1036"/>
          <ac:picMkLst>
            <pc:docMk/>
            <pc:sldMk cId="3453782166" sldId="1207"/>
            <ac:picMk id="37" creationId="{BBFE4E3E-0984-1E3D-5E49-2F5867F7D413}"/>
          </ac:picMkLst>
        </pc:picChg>
      </pc:sldChg>
      <pc:sldChg chg="addSp delSp modSp mod">
        <pc:chgData name="Joon Young Lee" userId="9c2bf77b41f9f2c0" providerId="LiveId" clId="{671AE5DE-BED1-42C6-BD2C-58D539CCA40B}" dt="2024-07-03T01:03:43.296" v="288" actId="1036"/>
        <pc:sldMkLst>
          <pc:docMk/>
          <pc:sldMk cId="3008323377" sldId="1224"/>
        </pc:sldMkLst>
        <pc:graphicFrameChg chg="mod modGraphic">
          <ac:chgData name="Joon Young Lee" userId="9c2bf77b41f9f2c0" providerId="LiveId" clId="{671AE5DE-BED1-42C6-BD2C-58D539CCA40B}" dt="2024-07-03T01:03:43.296" v="288" actId="1036"/>
          <ac:graphicFrameMkLst>
            <pc:docMk/>
            <pc:sldMk cId="3008323377" sldId="1224"/>
            <ac:graphicFrameMk id="2" creationId="{5F2CE7DB-71C2-3AD1-14DF-7096190DFC37}"/>
          </ac:graphicFrameMkLst>
        </pc:graphicFrameChg>
        <pc:picChg chg="add del">
          <ac:chgData name="Joon Young Lee" userId="9c2bf77b41f9f2c0" providerId="LiveId" clId="{671AE5DE-BED1-42C6-BD2C-58D539CCA40B}" dt="2024-07-03T00:38:54.658" v="207" actId="22"/>
          <ac:picMkLst>
            <pc:docMk/>
            <pc:sldMk cId="3008323377" sldId="1224"/>
            <ac:picMk id="7" creationId="{45949802-F1E5-C53C-4461-5A8E57B158CE}"/>
          </ac:picMkLst>
        </pc:picChg>
      </pc:sldChg>
      <pc:sldChg chg="addSp delSp modSp mod">
        <pc:chgData name="Joon Young Lee" userId="9c2bf77b41f9f2c0" providerId="LiveId" clId="{671AE5DE-BED1-42C6-BD2C-58D539CCA40B}" dt="2024-07-03T06:02:33.781" v="354"/>
        <pc:sldMkLst>
          <pc:docMk/>
          <pc:sldMk cId="2319696487" sldId="1225"/>
        </pc:sldMkLst>
        <pc:spChg chg="mod">
          <ac:chgData name="Joon Young Lee" userId="9c2bf77b41f9f2c0" providerId="LiveId" clId="{671AE5DE-BED1-42C6-BD2C-58D539CCA40B}" dt="2024-07-03T06:02:33.781" v="354"/>
          <ac:spMkLst>
            <pc:docMk/>
            <pc:sldMk cId="2319696487" sldId="1225"/>
            <ac:spMk id="28" creationId="{00000000-0000-0000-0000-000000000000}"/>
          </ac:spMkLst>
        </pc:spChg>
        <pc:graphicFrameChg chg="add mod">
          <ac:chgData name="Joon Young Lee" userId="9c2bf77b41f9f2c0" providerId="LiveId" clId="{671AE5DE-BED1-42C6-BD2C-58D539CCA40B}" dt="2024-07-03T05:58:16.312" v="352" actId="1076"/>
          <ac:graphicFrameMkLst>
            <pc:docMk/>
            <pc:sldMk cId="2319696487" sldId="1225"/>
            <ac:graphicFrameMk id="4" creationId="{00000000-0008-0000-0F00-000002000000}"/>
          </ac:graphicFrameMkLst>
        </pc:graphicFrameChg>
        <pc:graphicFrameChg chg="del">
          <ac:chgData name="Joon Young Lee" userId="9c2bf77b41f9f2c0" providerId="LiveId" clId="{671AE5DE-BED1-42C6-BD2C-58D539CCA40B}" dt="2024-07-03T05:58:04.848" v="349" actId="478"/>
          <ac:graphicFrameMkLst>
            <pc:docMk/>
            <pc:sldMk cId="2319696487" sldId="1225"/>
            <ac:graphicFrameMk id="26" creationId="{00000000-0008-0000-0F00-000002000000}"/>
          </ac:graphicFrameMkLst>
        </pc:graphicFrameChg>
      </pc:sldChg>
      <pc:sldChg chg="add del">
        <pc:chgData name="Joon Young Lee" userId="9c2bf77b41f9f2c0" providerId="LiveId" clId="{671AE5DE-BED1-42C6-BD2C-58D539CCA40B}" dt="2024-07-03T06:03:44.239" v="360"/>
        <pc:sldMkLst>
          <pc:docMk/>
          <pc:sldMk cId="3450479864" sldId="1226"/>
        </pc:sldMkLst>
      </pc:sldChg>
    </pc:docChg>
  </pc:docChgLst>
  <pc:docChgLst>
    <pc:chgData name="Joon Young Lee" userId="9c2bf77b41f9f2c0" providerId="LiveId" clId="{DC0E6702-C1BC-4BF6-B13E-56D7EA2A5850}"/>
    <pc:docChg chg="undo redo custSel modSld">
      <pc:chgData name="Joon Young Lee" userId="9c2bf77b41f9f2c0" providerId="LiveId" clId="{DC0E6702-C1BC-4BF6-B13E-56D7EA2A5850}" dt="2024-06-12T09:22:28.378" v="525" actId="20577"/>
      <pc:docMkLst>
        <pc:docMk/>
      </pc:docMkLst>
      <pc:sldChg chg="addSp delSp modSp mod">
        <pc:chgData name="Joon Young Lee" userId="9c2bf77b41f9f2c0" providerId="LiveId" clId="{DC0E6702-C1BC-4BF6-B13E-56D7EA2A5850}" dt="2024-06-12T08:32:51.320" v="205" actId="1036"/>
        <pc:sldMkLst>
          <pc:docMk/>
          <pc:sldMk cId="4211192067" sldId="1201"/>
        </pc:sldMkLst>
        <pc:spChg chg="mod">
          <ac:chgData name="Joon Young Lee" userId="9c2bf77b41f9f2c0" providerId="LiveId" clId="{DC0E6702-C1BC-4BF6-B13E-56D7EA2A5850}" dt="2024-06-12T08:32:24.879" v="98" actId="1035"/>
          <ac:spMkLst>
            <pc:docMk/>
            <pc:sldMk cId="4211192067" sldId="1201"/>
            <ac:spMk id="19" creationId="{00000000-0000-0000-0000-000000000000}"/>
          </ac:spMkLst>
        </pc:spChg>
        <pc:spChg chg="del">
          <ac:chgData name="Joon Young Lee" userId="9c2bf77b41f9f2c0" providerId="LiveId" clId="{DC0E6702-C1BC-4BF6-B13E-56D7EA2A5850}" dt="2024-06-12T08:32:31.806" v="99" actId="478"/>
          <ac:spMkLst>
            <pc:docMk/>
            <pc:sldMk cId="4211192067" sldId="1201"/>
            <ac:spMk id="20" creationId="{00000000-0000-0000-0000-000000000000}"/>
          </ac:spMkLst>
        </pc:spChg>
        <pc:graphicFrameChg chg="add mod">
          <ac:chgData name="Joon Young Lee" userId="9c2bf77b41f9f2c0" providerId="LiveId" clId="{DC0E6702-C1BC-4BF6-B13E-56D7EA2A5850}" dt="2024-06-12T08:32:17.675" v="63" actId="1035"/>
          <ac:graphicFrameMkLst>
            <pc:docMk/>
            <pc:sldMk cId="4211192067" sldId="1201"/>
            <ac:graphicFrameMk id="2" creationId="{00000000-0008-0000-0200-000002000000}"/>
          </ac:graphicFrameMkLst>
        </pc:graphicFrameChg>
        <pc:graphicFrameChg chg="del">
          <ac:chgData name="Joon Young Lee" userId="9c2bf77b41f9f2c0" providerId="LiveId" clId="{DC0E6702-C1BC-4BF6-B13E-56D7EA2A5850}" dt="2024-06-12T08:32:10.609" v="0" actId="478"/>
          <ac:graphicFrameMkLst>
            <pc:docMk/>
            <pc:sldMk cId="4211192067" sldId="1201"/>
            <ac:graphicFrameMk id="3" creationId="{00000000-0008-0000-0200-000002000000}"/>
          </ac:graphicFrameMkLst>
        </pc:graphicFrameChg>
        <pc:graphicFrameChg chg="add mod">
          <ac:chgData name="Joon Young Lee" userId="9c2bf77b41f9f2c0" providerId="LiveId" clId="{DC0E6702-C1BC-4BF6-B13E-56D7EA2A5850}" dt="2024-06-12T08:32:44.102" v="139" actId="1036"/>
          <ac:graphicFrameMkLst>
            <pc:docMk/>
            <pc:sldMk cId="4211192067" sldId="1201"/>
            <ac:graphicFrameMk id="7" creationId="{00000000-0008-0000-0200-000003000000}"/>
          </ac:graphicFrameMkLst>
        </pc:graphicFrameChg>
        <pc:graphicFrameChg chg="add mod">
          <ac:chgData name="Joon Young Lee" userId="9c2bf77b41f9f2c0" providerId="LiveId" clId="{DC0E6702-C1BC-4BF6-B13E-56D7EA2A5850}" dt="2024-06-12T08:32:51.320" v="205" actId="1036"/>
          <ac:graphicFrameMkLst>
            <pc:docMk/>
            <pc:sldMk cId="4211192067" sldId="1201"/>
            <ac:graphicFrameMk id="8" creationId="{00000000-0008-0000-0200-000004000000}"/>
          </ac:graphicFrameMkLst>
        </pc:graphicFrameChg>
        <pc:graphicFrameChg chg="del">
          <ac:chgData name="Joon Young Lee" userId="9c2bf77b41f9f2c0" providerId="LiveId" clId="{DC0E6702-C1BC-4BF6-B13E-56D7EA2A5850}" dt="2024-06-12T08:32:34.171" v="100" actId="478"/>
          <ac:graphicFrameMkLst>
            <pc:docMk/>
            <pc:sldMk cId="4211192067" sldId="1201"/>
            <ac:graphicFrameMk id="9" creationId="{00000000-0008-0000-0200-000003000000}"/>
          </ac:graphicFrameMkLst>
        </pc:graphicFrameChg>
        <pc:graphicFrameChg chg="del">
          <ac:chgData name="Joon Young Lee" userId="9c2bf77b41f9f2c0" providerId="LiveId" clId="{DC0E6702-C1BC-4BF6-B13E-56D7EA2A5850}" dt="2024-06-12T08:32:47.925" v="140" actId="478"/>
          <ac:graphicFrameMkLst>
            <pc:docMk/>
            <pc:sldMk cId="4211192067" sldId="1201"/>
            <ac:graphicFrameMk id="11" creationId="{00000000-0008-0000-0200-000004000000}"/>
          </ac:graphicFrameMkLst>
        </pc:graphicFrameChg>
      </pc:sldChg>
      <pc:sldChg chg="addSp delSp modSp mod">
        <pc:chgData name="Joon Young Lee" userId="9c2bf77b41f9f2c0" providerId="LiveId" clId="{DC0E6702-C1BC-4BF6-B13E-56D7EA2A5850}" dt="2024-06-12T09:21:59.506" v="516" actId="20577"/>
        <pc:sldMkLst>
          <pc:docMk/>
          <pc:sldMk cId="1365330160" sldId="1202"/>
        </pc:sldMkLst>
        <pc:spChg chg="mod">
          <ac:chgData name="Joon Young Lee" userId="9c2bf77b41f9f2c0" providerId="LiveId" clId="{DC0E6702-C1BC-4BF6-B13E-56D7EA2A5850}" dt="2024-06-12T09:20:43.849" v="514" actId="1076"/>
          <ac:spMkLst>
            <pc:docMk/>
            <pc:sldMk cId="1365330160" sldId="1202"/>
            <ac:spMk id="3" creationId="{00000000-0000-0000-0000-000000000000}"/>
          </ac:spMkLst>
        </pc:spChg>
        <pc:spChg chg="mod">
          <ac:chgData name="Joon Young Lee" userId="9c2bf77b41f9f2c0" providerId="LiveId" clId="{DC0E6702-C1BC-4BF6-B13E-56D7EA2A5850}" dt="2024-06-12T09:21:59.506" v="516" actId="20577"/>
          <ac:spMkLst>
            <pc:docMk/>
            <pc:sldMk cId="1365330160" sldId="1202"/>
            <ac:spMk id="13" creationId="{00000000-0000-0000-0000-000000000000}"/>
          </ac:spMkLst>
        </pc:spChg>
        <pc:spChg chg="mod">
          <ac:chgData name="Joon Young Lee" userId="9c2bf77b41f9f2c0" providerId="LiveId" clId="{DC0E6702-C1BC-4BF6-B13E-56D7EA2A5850}" dt="2024-06-12T08:35:44.374" v="230" actId="207"/>
          <ac:spMkLst>
            <pc:docMk/>
            <pc:sldMk cId="1365330160" sldId="1202"/>
            <ac:spMk id="18" creationId="{00000000-0000-0000-0000-000000000000}"/>
          </ac:spMkLst>
        </pc:spChg>
        <pc:spChg chg="del">
          <ac:chgData name="Joon Young Lee" userId="9c2bf77b41f9f2c0" providerId="LiveId" clId="{DC0E6702-C1BC-4BF6-B13E-56D7EA2A5850}" dt="2024-06-12T08:52:35.100" v="301" actId="478"/>
          <ac:spMkLst>
            <pc:docMk/>
            <pc:sldMk cId="1365330160" sldId="1202"/>
            <ac:spMk id="23" creationId="{00000000-0000-0000-0000-000000000000}"/>
          </ac:spMkLst>
        </pc:spChg>
        <pc:graphicFrameChg chg="add mod">
          <ac:chgData name="Joon Young Lee" userId="9c2bf77b41f9f2c0" providerId="LiveId" clId="{DC0E6702-C1BC-4BF6-B13E-56D7EA2A5850}" dt="2024-06-12T08:52:45.119" v="304" actId="1076"/>
          <ac:graphicFrameMkLst>
            <pc:docMk/>
            <pc:sldMk cId="1365330160" sldId="1202"/>
            <ac:graphicFrameMk id="2" creationId="{00000000-0008-0000-0500-000002000000}"/>
          </ac:graphicFrameMkLst>
        </pc:graphicFrameChg>
        <pc:graphicFrameChg chg="add mod">
          <ac:chgData name="Joon Young Lee" userId="9c2bf77b41f9f2c0" providerId="LiveId" clId="{DC0E6702-C1BC-4BF6-B13E-56D7EA2A5850}" dt="2024-06-12T08:52:53.098" v="308" actId="1076"/>
          <ac:graphicFrameMkLst>
            <pc:docMk/>
            <pc:sldMk cId="1365330160" sldId="1202"/>
            <ac:graphicFrameMk id="4" creationId="{D30591A1-3A23-CD75-7F19-0609563DA757}"/>
          </ac:graphicFrameMkLst>
        </pc:graphicFrameChg>
        <pc:graphicFrameChg chg="del">
          <ac:chgData name="Joon Young Lee" userId="9c2bf77b41f9f2c0" providerId="LiveId" clId="{DC0E6702-C1BC-4BF6-B13E-56D7EA2A5850}" dt="2024-06-12T08:52:33.870" v="300" actId="478"/>
          <ac:graphicFrameMkLst>
            <pc:docMk/>
            <pc:sldMk cId="1365330160" sldId="1202"/>
            <ac:graphicFrameMk id="5" creationId="{00000000-0008-0000-0500-000002000000}"/>
          </ac:graphicFrameMkLst>
        </pc:graphicFrameChg>
        <pc:graphicFrameChg chg="del">
          <ac:chgData name="Joon Young Lee" userId="9c2bf77b41f9f2c0" providerId="LiveId" clId="{DC0E6702-C1BC-4BF6-B13E-56D7EA2A5850}" dt="2024-06-12T08:52:32.513" v="299" actId="478"/>
          <ac:graphicFrameMkLst>
            <pc:docMk/>
            <pc:sldMk cId="1365330160" sldId="1202"/>
            <ac:graphicFrameMk id="7" creationId="{D30591A1-3A23-CD75-7F19-0609563DA757}"/>
          </ac:graphicFrameMkLst>
        </pc:graphicFrameChg>
        <pc:graphicFrameChg chg="mod modGraphic">
          <ac:chgData name="Joon Young Lee" userId="9c2bf77b41f9f2c0" providerId="LiveId" clId="{DC0E6702-C1BC-4BF6-B13E-56D7EA2A5850}" dt="2024-06-12T08:34:22.059" v="216" actId="207"/>
          <ac:graphicFrameMkLst>
            <pc:docMk/>
            <pc:sldMk cId="1365330160" sldId="1202"/>
            <ac:graphicFrameMk id="10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DC0E6702-C1BC-4BF6-B13E-56D7EA2A5850}" dt="2024-06-12T09:22:09.316" v="520" actId="20577"/>
        <pc:sldMkLst>
          <pc:docMk/>
          <pc:sldMk cId="1106588716" sldId="1204"/>
        </pc:sldMkLst>
        <pc:spChg chg="add del">
          <ac:chgData name="Joon Young Lee" userId="9c2bf77b41f9f2c0" providerId="LiveId" clId="{DC0E6702-C1BC-4BF6-B13E-56D7EA2A5850}" dt="2024-06-12T08:38:39.585" v="248" actId="22"/>
          <ac:spMkLst>
            <pc:docMk/>
            <pc:sldMk cId="1106588716" sldId="1204"/>
            <ac:spMk id="5" creationId="{3768C84F-059E-A658-2A0E-A45FD030C01E}"/>
          </ac:spMkLst>
        </pc:spChg>
        <pc:spChg chg="mod">
          <ac:chgData name="Joon Young Lee" userId="9c2bf77b41f9f2c0" providerId="LiveId" clId="{DC0E6702-C1BC-4BF6-B13E-56D7EA2A5850}" dt="2024-06-12T09:22:09.316" v="520" actId="20577"/>
          <ac:spMkLst>
            <pc:docMk/>
            <pc:sldMk cId="1106588716" sldId="1204"/>
            <ac:spMk id="14" creationId="{00000000-0000-0000-0000-000000000000}"/>
          </ac:spMkLst>
        </pc:spChg>
        <pc:graphicFrameChg chg="mod modGraphic">
          <ac:chgData name="Joon Young Lee" userId="9c2bf77b41f9f2c0" providerId="LiveId" clId="{DC0E6702-C1BC-4BF6-B13E-56D7EA2A5850}" dt="2024-06-12T08:38:05.413" v="242" actId="13926"/>
          <ac:graphicFrameMkLst>
            <pc:docMk/>
            <pc:sldMk cId="1106588716" sldId="1204"/>
            <ac:graphicFrameMk id="3" creationId="{2E045484-161E-4066-BB18-A7F32D62CB1A}"/>
          </ac:graphicFrameMkLst>
        </pc:graphicFrameChg>
        <pc:graphicFrameChg chg="mod modGraphic">
          <ac:chgData name="Joon Young Lee" userId="9c2bf77b41f9f2c0" providerId="LiveId" clId="{DC0E6702-C1BC-4BF6-B13E-56D7EA2A5850}" dt="2024-06-12T08:38:14.235" v="244" actId="13926"/>
          <ac:graphicFrameMkLst>
            <pc:docMk/>
            <pc:sldMk cId="1106588716" sldId="1204"/>
            <ac:graphicFrameMk id="23" creationId="{00000000-0000-0000-0000-000000000000}"/>
          </ac:graphicFrameMkLst>
        </pc:graphicFrameChg>
        <pc:graphicFrameChg chg="mod modGraphic">
          <ac:chgData name="Joon Young Lee" userId="9c2bf77b41f9f2c0" providerId="LiveId" clId="{DC0E6702-C1BC-4BF6-B13E-56D7EA2A5850}" dt="2024-06-12T08:38:57.789" v="252" actId="13926"/>
          <ac:graphicFrameMkLst>
            <pc:docMk/>
            <pc:sldMk cId="1106588716" sldId="1204"/>
            <ac:graphicFrameMk id="24" creationId="{00000000-0000-0000-0000-000000000000}"/>
          </ac:graphicFrameMkLst>
        </pc:graphicFrameChg>
        <pc:graphicFrameChg chg="mod modGraphic">
          <ac:chgData name="Joon Young Lee" userId="9c2bf77b41f9f2c0" providerId="LiveId" clId="{DC0E6702-C1BC-4BF6-B13E-56D7EA2A5850}" dt="2024-06-12T08:39:17.698" v="274" actId="6549"/>
          <ac:graphicFrameMkLst>
            <pc:docMk/>
            <pc:sldMk cId="1106588716" sldId="1204"/>
            <ac:graphicFrameMk id="25" creationId="{00000000-0000-0000-0000-000000000000}"/>
          </ac:graphicFrameMkLst>
        </pc:graphicFrameChg>
        <pc:graphicFrameChg chg="mod modGraphic">
          <ac:chgData name="Joon Young Lee" userId="9c2bf77b41f9f2c0" providerId="LiveId" clId="{DC0E6702-C1BC-4BF6-B13E-56D7EA2A5850}" dt="2024-06-12T08:39:42.301" v="280" actId="13926"/>
          <ac:graphicFrameMkLst>
            <pc:docMk/>
            <pc:sldMk cId="1106588716" sldId="1204"/>
            <ac:graphicFrameMk id="26" creationId="{00000000-0000-0000-0000-000000000000}"/>
          </ac:graphicFrameMkLst>
        </pc:graphicFrameChg>
        <pc:graphicFrameChg chg="mod modGraphic">
          <ac:chgData name="Joon Young Lee" userId="9c2bf77b41f9f2c0" providerId="LiveId" clId="{DC0E6702-C1BC-4BF6-B13E-56D7EA2A5850}" dt="2024-06-12T08:38:23.315" v="246" actId="13926"/>
          <ac:graphicFrameMkLst>
            <pc:docMk/>
            <pc:sldMk cId="1106588716" sldId="1204"/>
            <ac:graphicFrameMk id="30" creationId="{00000000-0000-0000-0000-000000000000}"/>
          </ac:graphicFrameMkLst>
        </pc:graphicFrameChg>
        <pc:picChg chg="del">
          <ac:chgData name="Joon Young Lee" userId="9c2bf77b41f9f2c0" providerId="LiveId" clId="{DC0E6702-C1BC-4BF6-B13E-56D7EA2A5850}" dt="2024-06-12T08:40:10.074" v="282" actId="478"/>
          <ac:picMkLst>
            <pc:docMk/>
            <pc:sldMk cId="1106588716" sldId="1204"/>
            <ac:picMk id="4" creationId="{72DDD796-E475-FF6B-CA7A-FA00DDB7B8BC}"/>
          </ac:picMkLst>
        </pc:picChg>
        <pc:picChg chg="del">
          <ac:chgData name="Joon Young Lee" userId="9c2bf77b41f9f2c0" providerId="LiveId" clId="{DC0E6702-C1BC-4BF6-B13E-56D7EA2A5850}" dt="2024-06-12T08:40:09.393" v="281" actId="478"/>
          <ac:picMkLst>
            <pc:docMk/>
            <pc:sldMk cId="1106588716" sldId="1204"/>
            <ac:picMk id="7" creationId="{CEDA23F7-B0D2-FA22-1023-31B0E9306158}"/>
          </ac:picMkLst>
        </pc:picChg>
        <pc:picChg chg="add mod">
          <ac:chgData name="Joon Young Lee" userId="9c2bf77b41f9f2c0" providerId="LiveId" clId="{DC0E6702-C1BC-4BF6-B13E-56D7EA2A5850}" dt="2024-06-12T08:47:49.311" v="287" actId="1076"/>
          <ac:picMkLst>
            <pc:docMk/>
            <pc:sldMk cId="1106588716" sldId="1204"/>
            <ac:picMk id="8" creationId="{AB6E0589-7D6A-550F-A0A0-09633B96C53C}"/>
          </ac:picMkLst>
        </pc:picChg>
        <pc:picChg chg="del">
          <ac:chgData name="Joon Young Lee" userId="9c2bf77b41f9f2c0" providerId="LiveId" clId="{DC0E6702-C1BC-4BF6-B13E-56D7EA2A5850}" dt="2024-06-12T08:39:38.660" v="279" actId="478"/>
          <ac:picMkLst>
            <pc:docMk/>
            <pc:sldMk cId="1106588716" sldId="1204"/>
            <ac:picMk id="10" creationId="{C853A09C-1C7E-4364-CA04-D9C7BF21E4F0}"/>
          </ac:picMkLst>
        </pc:picChg>
        <pc:picChg chg="add mod">
          <ac:chgData name="Joon Young Lee" userId="9c2bf77b41f9f2c0" providerId="LiveId" clId="{DC0E6702-C1BC-4BF6-B13E-56D7EA2A5850}" dt="2024-06-12T08:49:08.723" v="293" actId="1076"/>
          <ac:picMkLst>
            <pc:docMk/>
            <pc:sldMk cId="1106588716" sldId="1204"/>
            <ac:picMk id="11" creationId="{E6E7CD8C-F62E-3893-E5A3-CC5D93E48642}"/>
          </ac:picMkLst>
        </pc:picChg>
        <pc:picChg chg="add mod">
          <ac:chgData name="Joon Young Lee" userId="9c2bf77b41f9f2c0" providerId="LiveId" clId="{DC0E6702-C1BC-4BF6-B13E-56D7EA2A5850}" dt="2024-06-12T08:52:23.205" v="298" actId="1076"/>
          <ac:picMkLst>
            <pc:docMk/>
            <pc:sldMk cId="1106588716" sldId="1204"/>
            <ac:picMk id="13" creationId="{40D92AD5-CBF2-CC63-C964-117DEB9A75D9}"/>
          </ac:picMkLst>
        </pc:picChg>
      </pc:sldChg>
      <pc:sldChg chg="addSp delSp modSp mod">
        <pc:chgData name="Joon Young Lee" userId="9c2bf77b41f9f2c0" providerId="LiveId" clId="{DC0E6702-C1BC-4BF6-B13E-56D7EA2A5850}" dt="2024-06-12T09:22:18.957" v="522" actId="20577"/>
        <pc:sldMkLst>
          <pc:docMk/>
          <pc:sldMk cId="1228220458" sldId="1205"/>
        </pc:sldMkLst>
        <pc:spChg chg="mod">
          <ac:chgData name="Joon Young Lee" userId="9c2bf77b41f9f2c0" providerId="LiveId" clId="{DC0E6702-C1BC-4BF6-B13E-56D7EA2A5850}" dt="2024-06-12T09:22:18.957" v="522" actId="20577"/>
          <ac:spMkLst>
            <pc:docMk/>
            <pc:sldMk cId="1228220458" sldId="1205"/>
            <ac:spMk id="12" creationId="{00000000-0000-0000-0000-000000000000}"/>
          </ac:spMkLst>
        </pc:spChg>
        <pc:spChg chg="del">
          <ac:chgData name="Joon Young Lee" userId="9c2bf77b41f9f2c0" providerId="LiveId" clId="{DC0E6702-C1BC-4BF6-B13E-56D7EA2A5850}" dt="2024-06-12T08:52:58.487" v="309" actId="478"/>
          <ac:spMkLst>
            <pc:docMk/>
            <pc:sldMk cId="1228220458" sldId="1205"/>
            <ac:spMk id="16" creationId="{00000000-0000-0000-0000-000000000000}"/>
          </ac:spMkLst>
        </pc:spChg>
        <pc:spChg chg="mod">
          <ac:chgData name="Joon Young Lee" userId="9c2bf77b41f9f2c0" providerId="LiveId" clId="{DC0E6702-C1BC-4BF6-B13E-56D7EA2A5850}" dt="2024-06-12T08:58:02.646" v="355" actId="207"/>
          <ac:spMkLst>
            <pc:docMk/>
            <pc:sldMk cId="1228220458" sldId="1205"/>
            <ac:spMk id="19" creationId="{00000000-0000-0000-0000-000000000000}"/>
          </ac:spMkLst>
        </pc:spChg>
        <pc:spChg chg="mod">
          <ac:chgData name="Joon Young Lee" userId="9c2bf77b41f9f2c0" providerId="LiveId" clId="{DC0E6702-C1BC-4BF6-B13E-56D7EA2A5850}" dt="2024-06-12T09:19:47.125" v="503" actId="20577"/>
          <ac:spMkLst>
            <pc:docMk/>
            <pc:sldMk cId="1228220458" sldId="1205"/>
            <ac:spMk id="21" creationId="{00000000-0000-0000-0000-000000000000}"/>
          </ac:spMkLst>
        </pc:spChg>
        <pc:graphicFrameChg chg="add del">
          <ac:chgData name="Joon Young Lee" userId="9c2bf77b41f9f2c0" providerId="LiveId" clId="{DC0E6702-C1BC-4BF6-B13E-56D7EA2A5850}" dt="2024-06-12T08:53:25.438" v="319" actId="478"/>
          <ac:graphicFrameMkLst>
            <pc:docMk/>
            <pc:sldMk cId="1228220458" sldId="1205"/>
            <ac:graphicFrameMk id="2" creationId="{00000000-0008-0000-0B00-000002000000}"/>
          </ac:graphicFrameMkLst>
        </pc:graphicFrameChg>
        <pc:graphicFrameChg chg="add mod">
          <ac:chgData name="Joon Young Lee" userId="9c2bf77b41f9f2c0" providerId="LiveId" clId="{DC0E6702-C1BC-4BF6-B13E-56D7EA2A5850}" dt="2024-06-12T08:53:11.397" v="316"/>
          <ac:graphicFrameMkLst>
            <pc:docMk/>
            <pc:sldMk cId="1228220458" sldId="1205"/>
            <ac:graphicFrameMk id="3" creationId="{00000000-0008-0000-0500-000002000000}"/>
          </ac:graphicFrameMkLst>
        </pc:graphicFrameChg>
        <pc:graphicFrameChg chg="add mod">
          <ac:chgData name="Joon Young Lee" userId="9c2bf77b41f9f2c0" providerId="LiveId" clId="{DC0E6702-C1BC-4BF6-B13E-56D7EA2A5850}" dt="2024-06-12T08:53:42.450" v="329" actId="1076"/>
          <ac:graphicFrameMkLst>
            <pc:docMk/>
            <pc:sldMk cId="1228220458" sldId="1205"/>
            <ac:graphicFrameMk id="4" creationId="{00000000-0008-0000-0B00-000002000000}"/>
          </ac:graphicFrameMkLst>
        </pc:graphicFrameChg>
        <pc:graphicFrameChg chg="add del">
          <ac:chgData name="Joon Young Lee" userId="9c2bf77b41f9f2c0" providerId="LiveId" clId="{DC0E6702-C1BC-4BF6-B13E-56D7EA2A5850}" dt="2024-06-12T08:53:29.851" v="323" actId="478"/>
          <ac:graphicFrameMkLst>
            <pc:docMk/>
            <pc:sldMk cId="1228220458" sldId="1205"/>
            <ac:graphicFrameMk id="5" creationId="{85902F7C-78E7-21B4-31DB-DF792CA48368}"/>
          </ac:graphicFrameMkLst>
        </pc:graphicFrameChg>
        <pc:graphicFrameChg chg="add mod">
          <ac:chgData name="Joon Young Lee" userId="9c2bf77b41f9f2c0" providerId="LiveId" clId="{DC0E6702-C1BC-4BF6-B13E-56D7EA2A5850}" dt="2024-06-12T08:53:39.007" v="326" actId="1076"/>
          <ac:graphicFrameMkLst>
            <pc:docMk/>
            <pc:sldMk cId="1228220458" sldId="1205"/>
            <ac:graphicFrameMk id="9" creationId="{85902F7C-78E7-21B4-31DB-DF792CA48368}"/>
          </ac:graphicFrameMkLst>
        </pc:graphicFrameChg>
        <pc:graphicFrameChg chg="add mod">
          <ac:chgData name="Joon Young Lee" userId="9c2bf77b41f9f2c0" providerId="LiveId" clId="{DC0E6702-C1BC-4BF6-B13E-56D7EA2A5850}" dt="2024-06-12T08:53:54.017" v="330"/>
          <ac:graphicFrameMkLst>
            <pc:docMk/>
            <pc:sldMk cId="1228220458" sldId="1205"/>
            <ac:graphicFrameMk id="11" creationId="{77E68246-E9E6-2BD2-50DF-9A8A6794032A}"/>
          </ac:graphicFrameMkLst>
        </pc:graphicFrameChg>
        <pc:graphicFrameChg chg="mod modGraphic">
          <ac:chgData name="Joon Young Lee" userId="9c2bf77b41f9f2c0" providerId="LiveId" clId="{DC0E6702-C1BC-4BF6-B13E-56D7EA2A5850}" dt="2024-06-12T08:54:48.397" v="347" actId="207"/>
          <ac:graphicFrameMkLst>
            <pc:docMk/>
            <pc:sldMk cId="1228220458" sldId="1205"/>
            <ac:graphicFrameMk id="14" creationId="{00000000-0000-0000-0000-000000000000}"/>
          </ac:graphicFrameMkLst>
        </pc:graphicFrameChg>
      </pc:sldChg>
      <pc:sldChg chg="modSp mod">
        <pc:chgData name="Joon Young Lee" userId="9c2bf77b41f9f2c0" providerId="LiveId" clId="{DC0E6702-C1BC-4BF6-B13E-56D7EA2A5850}" dt="2024-06-12T09:22:24.614" v="523" actId="20577"/>
        <pc:sldMkLst>
          <pc:docMk/>
          <pc:sldMk cId="210027064" sldId="1206"/>
        </pc:sldMkLst>
        <pc:spChg chg="mod">
          <ac:chgData name="Joon Young Lee" userId="9c2bf77b41f9f2c0" providerId="LiveId" clId="{DC0E6702-C1BC-4BF6-B13E-56D7EA2A5850}" dt="2024-06-12T09:22:24.614" v="523" actId="20577"/>
          <ac:spMkLst>
            <pc:docMk/>
            <pc:sldMk cId="210027064" sldId="1206"/>
            <ac:spMk id="24" creationId="{00000000-0000-0000-0000-000000000000}"/>
          </ac:spMkLst>
        </pc:spChg>
        <pc:spChg chg="mod">
          <ac:chgData name="Joon Young Lee" userId="9c2bf77b41f9f2c0" providerId="LiveId" clId="{DC0E6702-C1BC-4BF6-B13E-56D7EA2A5850}" dt="2024-06-12T09:08:48.973" v="367"/>
          <ac:spMkLst>
            <pc:docMk/>
            <pc:sldMk cId="210027064" sldId="1206"/>
            <ac:spMk id="31" creationId="{00000000-0000-0000-0000-000000000000}"/>
          </ac:spMkLst>
        </pc:spChg>
        <pc:graphicFrameChg chg="mod modGraphic">
          <ac:chgData name="Joon Young Lee" userId="9c2bf77b41f9f2c0" providerId="LiveId" clId="{DC0E6702-C1BC-4BF6-B13E-56D7EA2A5850}" dt="2024-06-12T09:00:16.527" v="365" actId="13926"/>
          <ac:graphicFrameMkLst>
            <pc:docMk/>
            <pc:sldMk cId="210027064" sldId="1206"/>
            <ac:graphicFrameMk id="9" creationId="{40ED211B-86B4-487A-8CDB-0BB8D7D16517}"/>
          </ac:graphicFrameMkLst>
        </pc:graphicFrameChg>
      </pc:sldChg>
      <pc:sldChg chg="addSp delSp modSp mod">
        <pc:chgData name="Joon Young Lee" userId="9c2bf77b41f9f2c0" providerId="LiveId" clId="{DC0E6702-C1BC-4BF6-B13E-56D7EA2A5850}" dt="2024-06-12T09:22:28.378" v="525" actId="20577"/>
        <pc:sldMkLst>
          <pc:docMk/>
          <pc:sldMk cId="3453782166" sldId="1207"/>
        </pc:sldMkLst>
        <pc:spChg chg="mod">
          <ac:chgData name="Joon Young Lee" userId="9c2bf77b41f9f2c0" providerId="LiveId" clId="{DC0E6702-C1BC-4BF6-B13E-56D7EA2A5850}" dt="2024-06-12T09:22:28.378" v="525" actId="20577"/>
          <ac:spMkLst>
            <pc:docMk/>
            <pc:sldMk cId="3453782166" sldId="1207"/>
            <ac:spMk id="29" creationId="{00000000-0000-0000-0000-000000000000}"/>
          </ac:spMkLst>
        </pc:spChg>
        <pc:graphicFrameChg chg="mod modGraphic">
          <ac:chgData name="Joon Young Lee" userId="9c2bf77b41f9f2c0" providerId="LiveId" clId="{DC0E6702-C1BC-4BF6-B13E-56D7EA2A5850}" dt="2024-06-12T09:10:20.260" v="392" actId="20577"/>
          <ac:graphicFrameMkLst>
            <pc:docMk/>
            <pc:sldMk cId="3453782166" sldId="1207"/>
            <ac:graphicFrameMk id="4" creationId="{50BCA31F-500E-0EFB-04F0-5957163EEED8}"/>
          </ac:graphicFrameMkLst>
        </pc:graphicFrameChg>
        <pc:graphicFrameChg chg="mod modGraphic">
          <ac:chgData name="Joon Young Lee" userId="9c2bf77b41f9f2c0" providerId="LiveId" clId="{DC0E6702-C1BC-4BF6-B13E-56D7EA2A5850}" dt="2024-06-12T09:09:02.379" v="369" actId="13926"/>
          <ac:graphicFrameMkLst>
            <pc:docMk/>
            <pc:sldMk cId="3453782166" sldId="1207"/>
            <ac:graphicFrameMk id="14" creationId="{2E045484-161E-4066-BB18-A7F32D62CB1A}"/>
          </ac:graphicFrameMkLst>
        </pc:graphicFrameChg>
        <pc:graphicFrameChg chg="mod modGraphic">
          <ac:chgData name="Joon Young Lee" userId="9c2bf77b41f9f2c0" providerId="LiveId" clId="{DC0E6702-C1BC-4BF6-B13E-56D7EA2A5850}" dt="2024-06-12T09:09:10.679" v="371" actId="13926"/>
          <ac:graphicFrameMkLst>
            <pc:docMk/>
            <pc:sldMk cId="3453782166" sldId="1207"/>
            <ac:graphicFrameMk id="15" creationId="{2E045484-161E-4066-BB18-A7F32D62CB1A}"/>
          </ac:graphicFrameMkLst>
        </pc:graphicFrameChg>
        <pc:graphicFrameChg chg="mod modGraphic">
          <ac:chgData name="Joon Young Lee" userId="9c2bf77b41f9f2c0" providerId="LiveId" clId="{DC0E6702-C1BC-4BF6-B13E-56D7EA2A5850}" dt="2024-06-12T09:10:10.549" v="387" actId="13926"/>
          <ac:graphicFrameMkLst>
            <pc:docMk/>
            <pc:sldMk cId="3453782166" sldId="1207"/>
            <ac:graphicFrameMk id="27" creationId="{00000000-0000-0000-0000-000000000000}"/>
          </ac:graphicFrameMkLst>
        </pc:graphicFrameChg>
        <pc:graphicFrameChg chg="mod modGraphic">
          <ac:chgData name="Joon Young Lee" userId="9c2bf77b41f9f2c0" providerId="LiveId" clId="{DC0E6702-C1BC-4BF6-B13E-56D7EA2A5850}" dt="2024-06-12T09:09:55.774" v="383" actId="1038"/>
          <ac:graphicFrameMkLst>
            <pc:docMk/>
            <pc:sldMk cId="3453782166" sldId="1207"/>
            <ac:graphicFrameMk id="28" creationId="{00000000-0000-0000-0000-000000000000}"/>
          </ac:graphicFrameMkLst>
        </pc:graphicFrameChg>
        <pc:graphicFrameChg chg="mod modGraphic">
          <ac:chgData name="Joon Young Lee" userId="9c2bf77b41f9f2c0" providerId="LiveId" clId="{DC0E6702-C1BC-4BF6-B13E-56D7EA2A5850}" dt="2024-06-12T09:09:17.193" v="373" actId="13926"/>
          <ac:graphicFrameMkLst>
            <pc:docMk/>
            <pc:sldMk cId="3453782166" sldId="1207"/>
            <ac:graphicFrameMk id="33" creationId="{2E045484-161E-4066-BB18-A7F32D62CB1A}"/>
          </ac:graphicFrameMkLst>
        </pc:graphicFrameChg>
        <pc:picChg chg="add mod">
          <ac:chgData name="Joon Young Lee" userId="9c2bf77b41f9f2c0" providerId="LiveId" clId="{DC0E6702-C1BC-4BF6-B13E-56D7EA2A5850}" dt="2024-06-12T09:13:40.949" v="409" actId="14100"/>
          <ac:picMkLst>
            <pc:docMk/>
            <pc:sldMk cId="3453782166" sldId="1207"/>
            <ac:picMk id="3" creationId="{455B68DC-A9EB-AB19-BE86-316C5C522DF7}"/>
          </ac:picMkLst>
        </pc:picChg>
        <pc:picChg chg="add mod">
          <ac:chgData name="Joon Young Lee" userId="9c2bf77b41f9f2c0" providerId="LiveId" clId="{DC0E6702-C1BC-4BF6-B13E-56D7EA2A5850}" dt="2024-06-12T09:13:47.442" v="433" actId="1037"/>
          <ac:picMkLst>
            <pc:docMk/>
            <pc:sldMk cId="3453782166" sldId="1207"/>
            <ac:picMk id="6" creationId="{B4ACAFDE-D928-3774-FA5D-0871656639C5}"/>
          </ac:picMkLst>
        </pc:picChg>
        <pc:picChg chg="del">
          <ac:chgData name="Joon Young Lee" userId="9c2bf77b41f9f2c0" providerId="LiveId" clId="{DC0E6702-C1BC-4BF6-B13E-56D7EA2A5850}" dt="2024-06-12T09:12:22.430" v="393" actId="478"/>
          <ac:picMkLst>
            <pc:docMk/>
            <pc:sldMk cId="3453782166" sldId="1207"/>
            <ac:picMk id="8" creationId="{A4F3F862-90EC-3A96-C1A5-2C044E10969C}"/>
          </ac:picMkLst>
        </pc:picChg>
        <pc:picChg chg="add mod">
          <ac:chgData name="Joon Young Lee" userId="9c2bf77b41f9f2c0" providerId="LiveId" clId="{DC0E6702-C1BC-4BF6-B13E-56D7EA2A5850}" dt="2024-06-12T09:13:50.114" v="450" actId="1038"/>
          <ac:picMkLst>
            <pc:docMk/>
            <pc:sldMk cId="3453782166" sldId="1207"/>
            <ac:picMk id="9" creationId="{1BD241EA-E63B-EDB7-9836-FE03D0ACAA1F}"/>
          </ac:picMkLst>
        </pc:picChg>
        <pc:picChg chg="del">
          <ac:chgData name="Joon Young Lee" userId="9c2bf77b41f9f2c0" providerId="LiveId" clId="{DC0E6702-C1BC-4BF6-B13E-56D7EA2A5850}" dt="2024-06-12T09:12:23.882" v="394" actId="478"/>
          <ac:picMkLst>
            <pc:docMk/>
            <pc:sldMk cId="3453782166" sldId="1207"/>
            <ac:picMk id="10" creationId="{6AD4F7A7-7773-1B7F-28AA-521340615A41}"/>
          </ac:picMkLst>
        </pc:picChg>
        <pc:picChg chg="del mod">
          <ac:chgData name="Joon Young Lee" userId="9c2bf77b41f9f2c0" providerId="LiveId" clId="{DC0E6702-C1BC-4BF6-B13E-56D7EA2A5850}" dt="2024-06-12T09:12:27.168" v="395" actId="478"/>
          <ac:picMkLst>
            <pc:docMk/>
            <pc:sldMk cId="3453782166" sldId="1207"/>
            <ac:picMk id="13" creationId="{B274A7E1-8CB0-D0E5-3CD6-3423150FB0AF}"/>
          </ac:picMkLst>
        </pc:picChg>
      </pc:sldChg>
      <pc:sldChg chg="addSp delSp modSp mod">
        <pc:chgData name="Joon Young Lee" userId="9c2bf77b41f9f2c0" providerId="LiveId" clId="{DC0E6702-C1BC-4BF6-B13E-56D7EA2A5850}" dt="2024-06-12T09:17:04.240" v="470" actId="20577"/>
        <pc:sldMkLst>
          <pc:docMk/>
          <pc:sldMk cId="2020663434" sldId="1210"/>
        </pc:sldMkLst>
        <pc:spChg chg="add del mod">
          <ac:chgData name="Joon Young Lee" userId="9c2bf77b41f9f2c0" providerId="LiveId" clId="{DC0E6702-C1BC-4BF6-B13E-56D7EA2A5850}" dt="2024-06-12T09:17:04.240" v="470" actId="20577"/>
          <ac:spMkLst>
            <pc:docMk/>
            <pc:sldMk cId="2020663434" sldId="1210"/>
            <ac:spMk id="27" creationId="{00000000-0000-0000-0000-000000000000}"/>
          </ac:spMkLst>
        </pc:spChg>
        <pc:graphicFrameChg chg="add mod">
          <ac:chgData name="Joon Young Lee" userId="9c2bf77b41f9f2c0" providerId="LiveId" clId="{DC0E6702-C1BC-4BF6-B13E-56D7EA2A5850}" dt="2024-06-12T09:14:12.406" v="456" actId="14100"/>
          <ac:graphicFrameMkLst>
            <pc:docMk/>
            <pc:sldMk cId="2020663434" sldId="1210"/>
            <ac:graphicFrameMk id="5" creationId="{00000000-0008-0000-0F00-000002000000}"/>
          </ac:graphicFrameMkLst>
        </pc:graphicFrameChg>
        <pc:graphicFrameChg chg="del">
          <ac:chgData name="Joon Young Lee" userId="9c2bf77b41f9f2c0" providerId="LiveId" clId="{DC0E6702-C1BC-4BF6-B13E-56D7EA2A5850}" dt="2024-06-12T09:14:05.310" v="451" actId="478"/>
          <ac:graphicFrameMkLst>
            <pc:docMk/>
            <pc:sldMk cId="2020663434" sldId="1210"/>
            <ac:graphicFrameMk id="8" creationId="{00000000-0008-0000-0F00-000002000000}"/>
          </ac:graphicFrameMkLst>
        </pc:graphicFrameChg>
      </pc:sldChg>
      <pc:sldChg chg="modSp mod">
        <pc:chgData name="Joon Young Lee" userId="9c2bf77b41f9f2c0" providerId="LiveId" clId="{DC0E6702-C1BC-4BF6-B13E-56D7EA2A5850}" dt="2024-06-12T09:22:04.791" v="518" actId="20577"/>
        <pc:sldMkLst>
          <pc:docMk/>
          <pc:sldMk cId="3008323377" sldId="1224"/>
        </pc:sldMkLst>
        <pc:spChg chg="mod">
          <ac:chgData name="Joon Young Lee" userId="9c2bf77b41f9f2c0" providerId="LiveId" clId="{DC0E6702-C1BC-4BF6-B13E-56D7EA2A5850}" dt="2024-06-12T09:22:04.791" v="518" actId="20577"/>
          <ac:spMkLst>
            <pc:docMk/>
            <pc:sldMk cId="3008323377" sldId="1224"/>
            <ac:spMk id="23" creationId="{00000000-0000-0000-0000-000000000000}"/>
          </ac:spMkLst>
        </pc:spChg>
        <pc:graphicFrameChg chg="mod modGraphic">
          <ac:chgData name="Joon Young Lee" userId="9c2bf77b41f9f2c0" providerId="LiveId" clId="{DC0E6702-C1BC-4BF6-B13E-56D7EA2A5850}" dt="2024-06-12T08:36:40.515" v="240" actId="6549"/>
          <ac:graphicFrameMkLst>
            <pc:docMk/>
            <pc:sldMk cId="3008323377" sldId="1224"/>
            <ac:graphicFrameMk id="2" creationId="{5F2CE7DB-71C2-3AD1-14DF-7096190DFC3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Innovation/&#44397;&#47928;/6&#50900;_SNS/&#44397;&#47928;&#49828;&#53412;&#45432;_SNS&#54016;%20&#50900;&#44036;&#48372;&#44256;&#49436;%20&#50641;&#49472;_6&#50900;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Innovation/&#44397;&#47928;/6&#50900;_SNS/&#44397;&#47928;&#49828;&#53412;&#45432;_SNS&#54016;%20&#50900;&#44036;&#48372;&#44256;&#49436;%20&#50641;&#49472;_6&#50900;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Innovation/&#44397;&#47928;/6&#50900;_SNS/&#44397;&#47928;&#49828;&#53412;&#45432;_SNS&#54016;%20&#50900;&#44036;&#48372;&#44256;&#49436;%20&#50641;&#49472;_6&#50900;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Innovation/&#44397;&#47928;/6&#50900;_SNS/&#44397;&#47928;&#49828;&#53412;&#45432;_SNS&#54016;%20&#50900;&#44036;&#48372;&#44256;&#49436;%20&#50641;&#49472;_6&#50900;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Innovation/&#44397;&#47928;/6&#50900;_SNS/&#44397;&#47928;&#49828;&#53412;&#45432;_SNS&#54016;%20&#50900;&#44036;&#48372;&#44256;&#49436;%20&#50641;&#49472;_6&#50900;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Innovation/&#44397;&#47928;/6&#50900;_SNS/&#44397;&#47928;&#49828;&#53412;&#45432;_SNS&#54016;%20&#50900;&#44036;&#48372;&#44256;&#49436;%20&#50641;&#49472;_6&#50900;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Innovation/&#44397;&#47928;/6&#50900;_SNS/&#44397;&#47928;&#49828;&#53412;&#45432;_SNS&#54016;%20&#50900;&#44036;&#48372;&#44256;&#49436;%20&#50641;&#49472;_6&#50900;.xlsm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Innovation/&#44397;&#47928;/6&#50900;_SNS/&#44397;&#47928;&#49828;&#53412;&#45432;_SNS&#54016;%20&#50900;&#44036;&#48372;&#44256;&#49436;%20&#50641;&#49472;_6&#50900;.xlsm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'채널별 팔로워 추이'!$Q$4</c:f>
              <c:strCache>
                <c:ptCount val="1"/>
                <c:pt idx="0">
                  <c:v>페이스북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'채널별 팔로워 추이'!$P$5:$P$16</c:f>
              <c:strCache>
                <c:ptCount val="12"/>
                <c:pt idx="0">
                  <c:v>23년 07월</c:v>
                </c:pt>
                <c:pt idx="1">
                  <c:v>23년 08월</c:v>
                </c:pt>
                <c:pt idx="2">
                  <c:v>23년 09월</c:v>
                </c:pt>
                <c:pt idx="3">
                  <c:v>23년 10월</c:v>
                </c:pt>
                <c:pt idx="4">
                  <c:v>23년 11월</c:v>
                </c:pt>
                <c:pt idx="5">
                  <c:v>23년 12월</c:v>
                </c:pt>
                <c:pt idx="6">
                  <c:v>24년 01월</c:v>
                </c:pt>
                <c:pt idx="7">
                  <c:v>24년 02월</c:v>
                </c:pt>
                <c:pt idx="8">
                  <c:v>24년 03월</c:v>
                </c:pt>
                <c:pt idx="9">
                  <c:v>24년 04월</c:v>
                </c:pt>
                <c:pt idx="10">
                  <c:v>24년 05월</c:v>
                </c:pt>
                <c:pt idx="11">
                  <c:v>24년 06월</c:v>
                </c:pt>
              </c:strCache>
            </c:strRef>
          </c:cat>
          <c:val>
            <c:numRef>
              <c:f>'채널별 팔로워 추이'!$Q$5:$Q$16</c:f>
              <c:numCache>
                <c:formatCode>#,##0_);[Red]\(#,##0\)</c:formatCode>
                <c:ptCount val="12"/>
                <c:pt idx="0">
                  <c:v>329242</c:v>
                </c:pt>
                <c:pt idx="1">
                  <c:v>328540</c:v>
                </c:pt>
                <c:pt idx="2">
                  <c:v>327807</c:v>
                </c:pt>
                <c:pt idx="3">
                  <c:v>327316</c:v>
                </c:pt>
                <c:pt idx="4">
                  <c:v>326663</c:v>
                </c:pt>
                <c:pt idx="5">
                  <c:v>325870</c:v>
                </c:pt>
                <c:pt idx="6">
                  <c:v>325213</c:v>
                </c:pt>
                <c:pt idx="7">
                  <c:v>324457</c:v>
                </c:pt>
                <c:pt idx="8">
                  <c:v>323919</c:v>
                </c:pt>
                <c:pt idx="9">
                  <c:v>323559</c:v>
                </c:pt>
                <c:pt idx="10">
                  <c:v>323315</c:v>
                </c:pt>
                <c:pt idx="11">
                  <c:v>323112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BE-45C5-A94F-0A7FA192EAC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327599760"/>
        <c:axId val="-327598128"/>
      </c:lineChart>
      <c:catAx>
        <c:axId val="-327599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27598128"/>
        <c:crosses val="autoZero"/>
        <c:auto val="1"/>
        <c:lblAlgn val="ctr"/>
        <c:lblOffset val="100"/>
        <c:noMultiLvlLbl val="1"/>
      </c:catAx>
      <c:valAx>
        <c:axId val="-327598128"/>
        <c:scaling>
          <c:orientation val="minMax"/>
          <c:min val="3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2759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'채널별 팔로워 추이'!$R$4</c:f>
              <c:strCache>
                <c:ptCount val="1"/>
                <c:pt idx="0">
                  <c:v>인스타그램</c:v>
                </c:pt>
              </c:strCache>
            </c:strRef>
          </c:tx>
          <c:spPr>
            <a:ln w="28575" cap="rnd">
              <a:gradFill>
                <a:gsLst>
                  <a:gs pos="0">
                    <a:srgbClr val="7030A0"/>
                  </a:gs>
                  <a:gs pos="76000">
                    <a:srgbClr val="FF0000"/>
                  </a:gs>
                  <a:gs pos="28000">
                    <a:srgbClr val="D342DE"/>
                  </a:gs>
                  <a:gs pos="100000">
                    <a:srgbClr val="FFC000"/>
                  </a:gs>
                </a:gsLst>
                <a:lin ang="5400000" scaled="1"/>
              </a:gradFill>
              <a:round/>
            </a:ln>
            <a:effectLst/>
          </c:spPr>
          <c:marker>
            <c:symbol val="squar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'채널별 팔로워 추이'!$P$5:$P$16</c:f>
              <c:strCache>
                <c:ptCount val="12"/>
                <c:pt idx="0">
                  <c:v>23년 07월</c:v>
                </c:pt>
                <c:pt idx="1">
                  <c:v>23년 08월</c:v>
                </c:pt>
                <c:pt idx="2">
                  <c:v>23년 09월</c:v>
                </c:pt>
                <c:pt idx="3">
                  <c:v>23년 10월</c:v>
                </c:pt>
                <c:pt idx="4">
                  <c:v>23년 11월</c:v>
                </c:pt>
                <c:pt idx="5">
                  <c:v>23년 12월</c:v>
                </c:pt>
                <c:pt idx="6">
                  <c:v>24년 01월</c:v>
                </c:pt>
                <c:pt idx="7">
                  <c:v>24년 02월</c:v>
                </c:pt>
                <c:pt idx="8">
                  <c:v>24년 03월</c:v>
                </c:pt>
                <c:pt idx="9">
                  <c:v>24년 04월</c:v>
                </c:pt>
                <c:pt idx="10">
                  <c:v>24년 05월</c:v>
                </c:pt>
                <c:pt idx="11">
                  <c:v>24년 06월</c:v>
                </c:pt>
              </c:strCache>
            </c:strRef>
          </c:cat>
          <c:val>
            <c:numRef>
              <c:f>'채널별 팔로워 추이'!$R$5:$R$16</c:f>
              <c:numCache>
                <c:formatCode>#,##0_);[Red]\(#,##0\)</c:formatCode>
                <c:ptCount val="12"/>
                <c:pt idx="0">
                  <c:v>24784</c:v>
                </c:pt>
                <c:pt idx="1">
                  <c:v>24120</c:v>
                </c:pt>
                <c:pt idx="2">
                  <c:v>24351</c:v>
                </c:pt>
                <c:pt idx="3">
                  <c:v>24169</c:v>
                </c:pt>
                <c:pt idx="4">
                  <c:v>24349</c:v>
                </c:pt>
                <c:pt idx="5">
                  <c:v>24077</c:v>
                </c:pt>
                <c:pt idx="6">
                  <c:v>23803</c:v>
                </c:pt>
                <c:pt idx="7">
                  <c:v>23534</c:v>
                </c:pt>
                <c:pt idx="8">
                  <c:v>24159</c:v>
                </c:pt>
                <c:pt idx="9">
                  <c:v>24029</c:v>
                </c:pt>
                <c:pt idx="10">
                  <c:v>24433</c:v>
                </c:pt>
                <c:pt idx="11">
                  <c:v>24386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3B-4890-836F-22E0E55268A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327591600"/>
        <c:axId val="-560365632"/>
      </c:lineChart>
      <c:catAx>
        <c:axId val="-327591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65632"/>
        <c:crosses val="autoZero"/>
        <c:auto val="1"/>
        <c:lblAlgn val="ctr"/>
        <c:lblOffset val="100"/>
        <c:noMultiLvlLbl val="1"/>
      </c:catAx>
      <c:valAx>
        <c:axId val="-56036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2759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'채널별 팔로워 추이'!$S$4</c:f>
              <c:strCache>
                <c:ptCount val="1"/>
                <c:pt idx="0">
                  <c:v>유튜브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'채널별 팔로워 추이'!$P$5:$P$16</c:f>
              <c:strCache>
                <c:ptCount val="12"/>
                <c:pt idx="0">
                  <c:v>23년 07월</c:v>
                </c:pt>
                <c:pt idx="1">
                  <c:v>23년 08월</c:v>
                </c:pt>
                <c:pt idx="2">
                  <c:v>23년 09월</c:v>
                </c:pt>
                <c:pt idx="3">
                  <c:v>23년 10월</c:v>
                </c:pt>
                <c:pt idx="4">
                  <c:v>23년 11월</c:v>
                </c:pt>
                <c:pt idx="5">
                  <c:v>23년 12월</c:v>
                </c:pt>
                <c:pt idx="6">
                  <c:v>24년 01월</c:v>
                </c:pt>
                <c:pt idx="7">
                  <c:v>24년 02월</c:v>
                </c:pt>
                <c:pt idx="8">
                  <c:v>24년 03월</c:v>
                </c:pt>
                <c:pt idx="9">
                  <c:v>24년 04월</c:v>
                </c:pt>
                <c:pt idx="10">
                  <c:v>24년 05월</c:v>
                </c:pt>
                <c:pt idx="11">
                  <c:v>24년 06월</c:v>
                </c:pt>
              </c:strCache>
            </c:strRef>
          </c:cat>
          <c:val>
            <c:numRef>
              <c:f>'채널별 팔로워 추이'!$S$5:$S$16</c:f>
              <c:numCache>
                <c:formatCode>#,##0_);[Red]\(#,##0\)</c:formatCode>
                <c:ptCount val="12"/>
                <c:pt idx="0">
                  <c:v>127484</c:v>
                </c:pt>
                <c:pt idx="1">
                  <c:v>170862</c:v>
                </c:pt>
                <c:pt idx="2">
                  <c:v>209685</c:v>
                </c:pt>
                <c:pt idx="3">
                  <c:v>206054</c:v>
                </c:pt>
                <c:pt idx="4">
                  <c:v>204222</c:v>
                </c:pt>
                <c:pt idx="5">
                  <c:v>203190</c:v>
                </c:pt>
                <c:pt idx="6">
                  <c:v>200818</c:v>
                </c:pt>
                <c:pt idx="7">
                  <c:v>198550</c:v>
                </c:pt>
                <c:pt idx="8">
                  <c:v>196824</c:v>
                </c:pt>
                <c:pt idx="9">
                  <c:v>195398</c:v>
                </c:pt>
                <c:pt idx="10">
                  <c:v>194084</c:v>
                </c:pt>
                <c:pt idx="11">
                  <c:v>192883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BD-4133-983D-C74C442F718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560362912"/>
        <c:axId val="-560354752"/>
      </c:lineChart>
      <c:catAx>
        <c:axId val="-560362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54752"/>
        <c:crosses val="autoZero"/>
        <c:auto val="1"/>
        <c:lblAlgn val="ctr"/>
        <c:lblOffset val="100"/>
        <c:noMultiLvlLbl val="1"/>
      </c:catAx>
      <c:valAx>
        <c:axId val="-560354752"/>
        <c:scaling>
          <c:orientation val="minMax"/>
          <c:min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62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일일data!$M$3</c:f>
              <c:strCache>
                <c:ptCount val="1"/>
                <c:pt idx="0">
                  <c:v> 팔로워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일일data!$A$4:$A$34</c:f>
              <c:numCache>
                <c:formatCode>m\/d</c:formatCode>
                <c:ptCount val="31"/>
                <c:pt idx="0">
                  <c:v>45444</c:v>
                </c:pt>
                <c:pt idx="1">
                  <c:v>45445</c:v>
                </c:pt>
                <c:pt idx="2">
                  <c:v>45446</c:v>
                </c:pt>
                <c:pt idx="3">
                  <c:v>45447</c:v>
                </c:pt>
                <c:pt idx="4">
                  <c:v>45448</c:v>
                </c:pt>
                <c:pt idx="5">
                  <c:v>45449</c:v>
                </c:pt>
                <c:pt idx="6">
                  <c:v>45450</c:v>
                </c:pt>
                <c:pt idx="7">
                  <c:v>45451</c:v>
                </c:pt>
                <c:pt idx="8">
                  <c:v>45452</c:v>
                </c:pt>
                <c:pt idx="9">
                  <c:v>45453</c:v>
                </c:pt>
                <c:pt idx="10">
                  <c:v>45454</c:v>
                </c:pt>
                <c:pt idx="11">
                  <c:v>45455</c:v>
                </c:pt>
                <c:pt idx="12">
                  <c:v>45456</c:v>
                </c:pt>
                <c:pt idx="13">
                  <c:v>45457</c:v>
                </c:pt>
                <c:pt idx="14">
                  <c:v>45458</c:v>
                </c:pt>
                <c:pt idx="15">
                  <c:v>45459</c:v>
                </c:pt>
                <c:pt idx="16">
                  <c:v>45460</c:v>
                </c:pt>
                <c:pt idx="17">
                  <c:v>45461</c:v>
                </c:pt>
                <c:pt idx="18">
                  <c:v>45462</c:v>
                </c:pt>
                <c:pt idx="19">
                  <c:v>45463</c:v>
                </c:pt>
                <c:pt idx="20">
                  <c:v>45464</c:v>
                </c:pt>
                <c:pt idx="21">
                  <c:v>45465</c:v>
                </c:pt>
                <c:pt idx="22">
                  <c:v>45466</c:v>
                </c:pt>
                <c:pt idx="23">
                  <c:v>45467</c:v>
                </c:pt>
                <c:pt idx="24">
                  <c:v>45468</c:v>
                </c:pt>
                <c:pt idx="25">
                  <c:v>45469</c:v>
                </c:pt>
                <c:pt idx="26">
                  <c:v>45470</c:v>
                </c:pt>
                <c:pt idx="27">
                  <c:v>45471</c:v>
                </c:pt>
                <c:pt idx="28">
                  <c:v>45472</c:v>
                </c:pt>
                <c:pt idx="29">
                  <c:v>45473</c:v>
                </c:pt>
              </c:numCache>
            </c:numRef>
          </c:cat>
          <c:val>
            <c:numRef>
              <c:f>일일data!$M$4:$M$34</c:f>
              <c:numCache>
                <c:formatCode>_-* #,##0_-;\-* #,##0_-;_-* "-"_-;_-@</c:formatCode>
                <c:ptCount val="31"/>
                <c:pt idx="0">
                  <c:v>323315</c:v>
                </c:pt>
                <c:pt idx="1">
                  <c:v>323315</c:v>
                </c:pt>
                <c:pt idx="2">
                  <c:v>323307</c:v>
                </c:pt>
                <c:pt idx="3">
                  <c:v>323290</c:v>
                </c:pt>
                <c:pt idx="4">
                  <c:v>323267</c:v>
                </c:pt>
                <c:pt idx="5">
                  <c:v>323267</c:v>
                </c:pt>
                <c:pt idx="6">
                  <c:v>323237</c:v>
                </c:pt>
                <c:pt idx="7">
                  <c:v>323237</c:v>
                </c:pt>
                <c:pt idx="8">
                  <c:v>323237</c:v>
                </c:pt>
                <c:pt idx="9">
                  <c:v>323235</c:v>
                </c:pt>
                <c:pt idx="10">
                  <c:v>323233</c:v>
                </c:pt>
                <c:pt idx="11">
                  <c:v>323225</c:v>
                </c:pt>
                <c:pt idx="12">
                  <c:v>323220</c:v>
                </c:pt>
                <c:pt idx="13">
                  <c:v>323196</c:v>
                </c:pt>
                <c:pt idx="14">
                  <c:v>323196</c:v>
                </c:pt>
                <c:pt idx="15">
                  <c:v>323196</c:v>
                </c:pt>
                <c:pt idx="16">
                  <c:v>323172</c:v>
                </c:pt>
                <c:pt idx="17">
                  <c:v>323157</c:v>
                </c:pt>
                <c:pt idx="18">
                  <c:v>323147</c:v>
                </c:pt>
                <c:pt idx="19">
                  <c:v>323153</c:v>
                </c:pt>
                <c:pt idx="20">
                  <c:v>323188</c:v>
                </c:pt>
                <c:pt idx="21">
                  <c:v>323188</c:v>
                </c:pt>
                <c:pt idx="22">
                  <c:v>323188</c:v>
                </c:pt>
                <c:pt idx="23">
                  <c:v>323176</c:v>
                </c:pt>
                <c:pt idx="24">
                  <c:v>323165</c:v>
                </c:pt>
                <c:pt idx="25">
                  <c:v>323154</c:v>
                </c:pt>
                <c:pt idx="26">
                  <c:v>323143</c:v>
                </c:pt>
                <c:pt idx="27">
                  <c:v>323112</c:v>
                </c:pt>
                <c:pt idx="28">
                  <c:v>323112</c:v>
                </c:pt>
                <c:pt idx="29">
                  <c:v>323112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FD-45DB-AE3D-E45FF68BA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60360736"/>
        <c:axId val="-560355840"/>
      </c:lineChart>
      <c:dateAx>
        <c:axId val="-560360736"/>
        <c:scaling>
          <c:orientation val="minMax"/>
        </c:scaling>
        <c:delete val="0"/>
        <c:axPos val="b"/>
        <c:numFmt formatCode="d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55840"/>
        <c:crosses val="autoZero"/>
        <c:auto val="1"/>
        <c:lblOffset val="100"/>
        <c:baseTimeUnit val="days"/>
      </c:dateAx>
      <c:valAx>
        <c:axId val="-56035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_-;_-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60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일일data!$N$4:$N$33</c:f>
              <c:numCache>
                <c:formatCode>_-* #,##0_-;\-* #,##0_-;_-* "-"_-;_-@</c:formatCode>
                <c:ptCount val="30"/>
                <c:pt idx="0">
                  <c:v>11</c:v>
                </c:pt>
                <c:pt idx="1">
                  <c:v>9</c:v>
                </c:pt>
                <c:pt idx="2">
                  <c:v>11</c:v>
                </c:pt>
                <c:pt idx="3">
                  <c:v>12</c:v>
                </c:pt>
                <c:pt idx="4">
                  <c:v>19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10</c:v>
                </c:pt>
                <c:pt idx="9">
                  <c:v>19</c:v>
                </c:pt>
                <c:pt idx="10">
                  <c:v>20</c:v>
                </c:pt>
                <c:pt idx="11">
                  <c:v>14</c:v>
                </c:pt>
                <c:pt idx="12">
                  <c:v>13</c:v>
                </c:pt>
                <c:pt idx="13">
                  <c:v>15</c:v>
                </c:pt>
                <c:pt idx="14">
                  <c:v>9</c:v>
                </c:pt>
                <c:pt idx="15">
                  <c:v>2</c:v>
                </c:pt>
                <c:pt idx="16">
                  <c:v>8</c:v>
                </c:pt>
                <c:pt idx="17">
                  <c:v>10</c:v>
                </c:pt>
                <c:pt idx="18">
                  <c:v>7</c:v>
                </c:pt>
                <c:pt idx="19">
                  <c:v>17</c:v>
                </c:pt>
                <c:pt idx="20">
                  <c:v>38</c:v>
                </c:pt>
                <c:pt idx="21">
                  <c:v>36</c:v>
                </c:pt>
                <c:pt idx="22">
                  <c:v>25</c:v>
                </c:pt>
                <c:pt idx="23">
                  <c:v>10</c:v>
                </c:pt>
                <c:pt idx="24">
                  <c:v>15</c:v>
                </c:pt>
                <c:pt idx="25">
                  <c:v>11</c:v>
                </c:pt>
                <c:pt idx="26">
                  <c:v>8</c:v>
                </c:pt>
                <c:pt idx="27">
                  <c:v>18</c:v>
                </c:pt>
                <c:pt idx="28">
                  <c:v>12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9D-4B9C-9FB5-ADF45738D8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24328624"/>
        <c:axId val="-1924326448"/>
      </c:barChart>
      <c:catAx>
        <c:axId val="-1924328624"/>
        <c:scaling>
          <c:orientation val="minMax"/>
        </c:scaling>
        <c:delete val="0"/>
        <c:axPos val="b"/>
        <c:numFmt formatCode="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924326448"/>
        <c:crosses val="autoZero"/>
        <c:auto val="1"/>
        <c:lblAlgn val="ctr"/>
        <c:lblOffset val="100"/>
        <c:noMultiLvlLbl val="1"/>
      </c:catAx>
      <c:valAx>
        <c:axId val="-192432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_-;_-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92432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521815845187748E-2"/>
          <c:y val="4.7024044467713737E-2"/>
          <c:w val="0.92523614129523812"/>
          <c:h val="0.83918591381788588"/>
        </c:manualLayout>
      </c:layout>
      <c:lineChart>
        <c:grouping val="standard"/>
        <c:varyColors val="0"/>
        <c:ser>
          <c:idx val="0"/>
          <c:order val="0"/>
          <c:tx>
            <c:strRef>
              <c:f>일일data!$U$3</c:f>
              <c:strCache>
                <c:ptCount val="1"/>
                <c:pt idx="0">
                  <c:v>팔로워</c:v>
                </c:pt>
              </c:strCache>
            </c:strRef>
          </c:tx>
          <c:spPr>
            <a:ln w="28575" cap="rnd">
              <a:gradFill flip="none" rotWithShape="1">
                <a:gsLst>
                  <a:gs pos="0">
                    <a:srgbClr val="FFFF00"/>
                  </a:gs>
                  <a:gs pos="38000">
                    <a:srgbClr val="FFC000"/>
                  </a:gs>
                  <a:gs pos="73000">
                    <a:srgbClr val="D342DE"/>
                  </a:gs>
                  <a:gs pos="100000">
                    <a:srgbClr val="7030A0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none"/>
          </c:marker>
          <c:cat>
            <c:numRef>
              <c:f>일일data!$A$4:$A$34</c:f>
              <c:numCache>
                <c:formatCode>m\/d</c:formatCode>
                <c:ptCount val="31"/>
                <c:pt idx="0">
                  <c:v>45444</c:v>
                </c:pt>
                <c:pt idx="1">
                  <c:v>45445</c:v>
                </c:pt>
                <c:pt idx="2">
                  <c:v>45446</c:v>
                </c:pt>
                <c:pt idx="3">
                  <c:v>45447</c:v>
                </c:pt>
                <c:pt idx="4">
                  <c:v>45448</c:v>
                </c:pt>
                <c:pt idx="5">
                  <c:v>45449</c:v>
                </c:pt>
                <c:pt idx="6">
                  <c:v>45450</c:v>
                </c:pt>
                <c:pt idx="7">
                  <c:v>45451</c:v>
                </c:pt>
                <c:pt idx="8">
                  <c:v>45452</c:v>
                </c:pt>
                <c:pt idx="9">
                  <c:v>45453</c:v>
                </c:pt>
                <c:pt idx="10">
                  <c:v>45454</c:v>
                </c:pt>
                <c:pt idx="11">
                  <c:v>45455</c:v>
                </c:pt>
                <c:pt idx="12">
                  <c:v>45456</c:v>
                </c:pt>
                <c:pt idx="13">
                  <c:v>45457</c:v>
                </c:pt>
                <c:pt idx="14">
                  <c:v>45458</c:v>
                </c:pt>
                <c:pt idx="15">
                  <c:v>45459</c:v>
                </c:pt>
                <c:pt idx="16">
                  <c:v>45460</c:v>
                </c:pt>
                <c:pt idx="17">
                  <c:v>45461</c:v>
                </c:pt>
                <c:pt idx="18">
                  <c:v>45462</c:v>
                </c:pt>
                <c:pt idx="19">
                  <c:v>45463</c:v>
                </c:pt>
                <c:pt idx="20">
                  <c:v>45464</c:v>
                </c:pt>
                <c:pt idx="21">
                  <c:v>45465</c:v>
                </c:pt>
                <c:pt idx="22">
                  <c:v>45466</c:v>
                </c:pt>
                <c:pt idx="23">
                  <c:v>45467</c:v>
                </c:pt>
                <c:pt idx="24">
                  <c:v>45468</c:v>
                </c:pt>
                <c:pt idx="25">
                  <c:v>45469</c:v>
                </c:pt>
                <c:pt idx="26">
                  <c:v>45470</c:v>
                </c:pt>
                <c:pt idx="27">
                  <c:v>45471</c:v>
                </c:pt>
                <c:pt idx="28">
                  <c:v>45472</c:v>
                </c:pt>
                <c:pt idx="29">
                  <c:v>45473</c:v>
                </c:pt>
              </c:numCache>
            </c:numRef>
          </c:cat>
          <c:val>
            <c:numRef>
              <c:f>일일data!$U$4:$U$34</c:f>
              <c:numCache>
                <c:formatCode>_-* #,##0_-;\-* #,##0_-;_-* "-"_-;_-@</c:formatCode>
                <c:ptCount val="31"/>
                <c:pt idx="0">
                  <c:v>24440</c:v>
                </c:pt>
                <c:pt idx="1">
                  <c:v>24434</c:v>
                </c:pt>
                <c:pt idx="2">
                  <c:v>24425</c:v>
                </c:pt>
                <c:pt idx="3">
                  <c:v>24408</c:v>
                </c:pt>
                <c:pt idx="4">
                  <c:v>24383</c:v>
                </c:pt>
                <c:pt idx="5">
                  <c:v>24383</c:v>
                </c:pt>
                <c:pt idx="6">
                  <c:v>24353</c:v>
                </c:pt>
                <c:pt idx="7">
                  <c:v>24353</c:v>
                </c:pt>
                <c:pt idx="8">
                  <c:v>24353</c:v>
                </c:pt>
                <c:pt idx="9">
                  <c:v>24342</c:v>
                </c:pt>
                <c:pt idx="10">
                  <c:v>24336</c:v>
                </c:pt>
                <c:pt idx="11">
                  <c:v>24335</c:v>
                </c:pt>
                <c:pt idx="12">
                  <c:v>24328</c:v>
                </c:pt>
                <c:pt idx="13">
                  <c:v>24321</c:v>
                </c:pt>
                <c:pt idx="14">
                  <c:v>24321</c:v>
                </c:pt>
                <c:pt idx="15">
                  <c:v>24321</c:v>
                </c:pt>
                <c:pt idx="16">
                  <c:v>24312</c:v>
                </c:pt>
                <c:pt idx="17">
                  <c:v>24314</c:v>
                </c:pt>
                <c:pt idx="18">
                  <c:v>24308</c:v>
                </c:pt>
                <c:pt idx="19">
                  <c:v>24320</c:v>
                </c:pt>
                <c:pt idx="20">
                  <c:v>24355</c:v>
                </c:pt>
                <c:pt idx="21">
                  <c:v>24355</c:v>
                </c:pt>
                <c:pt idx="22">
                  <c:v>24355</c:v>
                </c:pt>
                <c:pt idx="23">
                  <c:v>24354</c:v>
                </c:pt>
                <c:pt idx="24">
                  <c:v>24350</c:v>
                </c:pt>
                <c:pt idx="25">
                  <c:v>24345</c:v>
                </c:pt>
                <c:pt idx="26">
                  <c:v>24358</c:v>
                </c:pt>
                <c:pt idx="27">
                  <c:v>24386</c:v>
                </c:pt>
                <c:pt idx="28">
                  <c:v>24386</c:v>
                </c:pt>
                <c:pt idx="29">
                  <c:v>24386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E7-455A-894E-76424E713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60355296"/>
        <c:axId val="-560359648"/>
      </c:lineChart>
      <c:dateAx>
        <c:axId val="-560355296"/>
        <c:scaling>
          <c:orientation val="minMax"/>
        </c:scaling>
        <c:delete val="0"/>
        <c:axPos val="b"/>
        <c:numFmt formatCode="d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59648"/>
        <c:crosses val="autoZero"/>
        <c:auto val="1"/>
        <c:lblOffset val="100"/>
        <c:baseTimeUnit val="days"/>
      </c:dateAx>
      <c:valAx>
        <c:axId val="-560359648"/>
        <c:scaling>
          <c:orientation val="minMax"/>
        </c:scaling>
        <c:delete val="0"/>
        <c:axPos val="l"/>
        <c:numFmt formatCode="_-* #,##0_-;\-* #,##0_-;_-* &quot;-&quot;_-;_-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5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7B40A7"/>
            </a:solidFill>
            <a:ln>
              <a:solidFill>
                <a:srgbClr val="7B40A7"/>
              </a:solidFill>
            </a:ln>
            <a:effectLst/>
          </c:spPr>
          <c:invertIfNegative val="0"/>
          <c:cat>
            <c:numRef>
              <c:f>일일data!$A$4:$A$34</c:f>
              <c:numCache>
                <c:formatCode>m\/d</c:formatCode>
                <c:ptCount val="31"/>
                <c:pt idx="0">
                  <c:v>45444</c:v>
                </c:pt>
                <c:pt idx="1">
                  <c:v>45445</c:v>
                </c:pt>
                <c:pt idx="2">
                  <c:v>45446</c:v>
                </c:pt>
                <c:pt idx="3">
                  <c:v>45447</c:v>
                </c:pt>
                <c:pt idx="4">
                  <c:v>45448</c:v>
                </c:pt>
                <c:pt idx="5">
                  <c:v>45449</c:v>
                </c:pt>
                <c:pt idx="6">
                  <c:v>45450</c:v>
                </c:pt>
                <c:pt idx="7">
                  <c:v>45451</c:v>
                </c:pt>
                <c:pt idx="8">
                  <c:v>45452</c:v>
                </c:pt>
                <c:pt idx="9">
                  <c:v>45453</c:v>
                </c:pt>
                <c:pt idx="10">
                  <c:v>45454</c:v>
                </c:pt>
                <c:pt idx="11">
                  <c:v>45455</c:v>
                </c:pt>
                <c:pt idx="12">
                  <c:v>45456</c:v>
                </c:pt>
                <c:pt idx="13">
                  <c:v>45457</c:v>
                </c:pt>
                <c:pt idx="14">
                  <c:v>45458</c:v>
                </c:pt>
                <c:pt idx="15">
                  <c:v>45459</c:v>
                </c:pt>
                <c:pt idx="16">
                  <c:v>45460</c:v>
                </c:pt>
                <c:pt idx="17">
                  <c:v>45461</c:v>
                </c:pt>
                <c:pt idx="18">
                  <c:v>45462</c:v>
                </c:pt>
                <c:pt idx="19">
                  <c:v>45463</c:v>
                </c:pt>
                <c:pt idx="20">
                  <c:v>45464</c:v>
                </c:pt>
                <c:pt idx="21">
                  <c:v>45465</c:v>
                </c:pt>
                <c:pt idx="22">
                  <c:v>45466</c:v>
                </c:pt>
                <c:pt idx="23">
                  <c:v>45467</c:v>
                </c:pt>
                <c:pt idx="24">
                  <c:v>45468</c:v>
                </c:pt>
                <c:pt idx="25">
                  <c:v>45469</c:v>
                </c:pt>
                <c:pt idx="26">
                  <c:v>45470</c:v>
                </c:pt>
                <c:pt idx="27">
                  <c:v>45471</c:v>
                </c:pt>
                <c:pt idx="28">
                  <c:v>45472</c:v>
                </c:pt>
                <c:pt idx="29">
                  <c:v>45473</c:v>
                </c:pt>
              </c:numCache>
            </c:numRef>
          </c:cat>
          <c:val>
            <c:numRef>
              <c:f>일일data!$V$4:$V$34</c:f>
              <c:numCache>
                <c:formatCode>_-* #,##0_-;\-* #,##0_-;_-* "-"_-;_-@</c:formatCode>
                <c:ptCount val="31"/>
                <c:pt idx="0">
                  <c:v>6</c:v>
                </c:pt>
                <c:pt idx="1">
                  <c:v>14</c:v>
                </c:pt>
                <c:pt idx="2">
                  <c:v>6</c:v>
                </c:pt>
                <c:pt idx="3">
                  <c:v>12</c:v>
                </c:pt>
                <c:pt idx="4">
                  <c:v>4</c:v>
                </c:pt>
                <c:pt idx="5">
                  <c:v>10</c:v>
                </c:pt>
                <c:pt idx="6">
                  <c:v>2</c:v>
                </c:pt>
                <c:pt idx="7">
                  <c:v>2</c:v>
                </c:pt>
                <c:pt idx="8">
                  <c:v>5</c:v>
                </c:pt>
                <c:pt idx="9">
                  <c:v>5</c:v>
                </c:pt>
                <c:pt idx="10">
                  <c:v>9</c:v>
                </c:pt>
                <c:pt idx="11">
                  <c:v>7</c:v>
                </c:pt>
                <c:pt idx="12">
                  <c:v>12</c:v>
                </c:pt>
                <c:pt idx="13">
                  <c:v>9</c:v>
                </c:pt>
                <c:pt idx="14">
                  <c:v>6</c:v>
                </c:pt>
                <c:pt idx="15">
                  <c:v>2</c:v>
                </c:pt>
                <c:pt idx="16">
                  <c:v>7</c:v>
                </c:pt>
                <c:pt idx="17">
                  <c:v>10</c:v>
                </c:pt>
                <c:pt idx="18">
                  <c:v>13</c:v>
                </c:pt>
                <c:pt idx="19">
                  <c:v>14</c:v>
                </c:pt>
                <c:pt idx="20">
                  <c:v>31</c:v>
                </c:pt>
                <c:pt idx="21">
                  <c:v>17</c:v>
                </c:pt>
                <c:pt idx="22">
                  <c:v>22</c:v>
                </c:pt>
                <c:pt idx="23">
                  <c:v>9</c:v>
                </c:pt>
                <c:pt idx="24">
                  <c:v>8</c:v>
                </c:pt>
                <c:pt idx="25">
                  <c:v>2</c:v>
                </c:pt>
                <c:pt idx="26">
                  <c:v>18</c:v>
                </c:pt>
                <c:pt idx="27">
                  <c:v>25</c:v>
                </c:pt>
                <c:pt idx="28">
                  <c:v>22</c:v>
                </c:pt>
                <c:pt idx="2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6D-4877-9534-2D1926683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24325904"/>
        <c:axId val="-1924322640"/>
      </c:barChart>
      <c:dateAx>
        <c:axId val="-1924325904"/>
        <c:scaling>
          <c:orientation val="minMax"/>
        </c:scaling>
        <c:delete val="0"/>
        <c:axPos val="b"/>
        <c:numFmt formatCode="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924322640"/>
        <c:crosses val="autoZero"/>
        <c:auto val="1"/>
        <c:lblOffset val="100"/>
        <c:baseTimeUnit val="days"/>
      </c:dateAx>
      <c:valAx>
        <c:axId val="-192432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_-;_-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92432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830094305331627E-2"/>
          <c:y val="4.6296296296296294E-2"/>
          <c:w val="0.91859358170712946"/>
          <c:h val="0.76963764946048407"/>
        </c:manualLayout>
      </c:layout>
      <c:lineChart>
        <c:grouping val="standard"/>
        <c:varyColors val="0"/>
        <c:ser>
          <c:idx val="0"/>
          <c:order val="0"/>
          <c:tx>
            <c:strRef>
              <c:f>'YT 커버'!$B$1</c:f>
              <c:strCache>
                <c:ptCount val="1"/>
                <c:pt idx="0">
                  <c:v>구독자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'YT 커버'!$A$2:$A$31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'YT 커버'!$B$2:$B$31</c:f>
              <c:numCache>
                <c:formatCode>#,##0_ </c:formatCode>
                <c:ptCount val="30"/>
                <c:pt idx="0">
                  <c:v>194022</c:v>
                </c:pt>
                <c:pt idx="1">
                  <c:v>194001</c:v>
                </c:pt>
                <c:pt idx="2">
                  <c:v>193964</c:v>
                </c:pt>
                <c:pt idx="3">
                  <c:v>193912</c:v>
                </c:pt>
                <c:pt idx="4">
                  <c:v>193865</c:v>
                </c:pt>
                <c:pt idx="5">
                  <c:v>193823</c:v>
                </c:pt>
                <c:pt idx="6">
                  <c:v>193782</c:v>
                </c:pt>
                <c:pt idx="7">
                  <c:v>193727</c:v>
                </c:pt>
                <c:pt idx="8">
                  <c:v>193702</c:v>
                </c:pt>
                <c:pt idx="9">
                  <c:v>193659</c:v>
                </c:pt>
                <c:pt idx="10">
                  <c:v>193615</c:v>
                </c:pt>
                <c:pt idx="11">
                  <c:v>193572</c:v>
                </c:pt>
                <c:pt idx="12">
                  <c:v>193543</c:v>
                </c:pt>
                <c:pt idx="13">
                  <c:v>193497</c:v>
                </c:pt>
                <c:pt idx="14">
                  <c:v>193442</c:v>
                </c:pt>
                <c:pt idx="15">
                  <c:v>193408</c:v>
                </c:pt>
                <c:pt idx="16">
                  <c:v>193353</c:v>
                </c:pt>
                <c:pt idx="17">
                  <c:v>193319</c:v>
                </c:pt>
                <c:pt idx="18">
                  <c:v>193281</c:v>
                </c:pt>
                <c:pt idx="19">
                  <c:v>193257</c:v>
                </c:pt>
                <c:pt idx="20">
                  <c:v>193223</c:v>
                </c:pt>
                <c:pt idx="21">
                  <c:v>193170</c:v>
                </c:pt>
                <c:pt idx="22">
                  <c:v>193144</c:v>
                </c:pt>
                <c:pt idx="23">
                  <c:v>193100</c:v>
                </c:pt>
                <c:pt idx="24">
                  <c:v>193061</c:v>
                </c:pt>
                <c:pt idx="25">
                  <c:v>193033</c:v>
                </c:pt>
                <c:pt idx="26">
                  <c:v>193002</c:v>
                </c:pt>
                <c:pt idx="27">
                  <c:v>192883</c:v>
                </c:pt>
                <c:pt idx="28">
                  <c:v>192883</c:v>
                </c:pt>
                <c:pt idx="29">
                  <c:v>192883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72-4D73-BF5A-E838301626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60365088"/>
        <c:axId val="-560353664"/>
      </c:lineChart>
      <c:catAx>
        <c:axId val="-56036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53664"/>
        <c:crosses val="autoZero"/>
        <c:auto val="1"/>
        <c:lblAlgn val="ctr"/>
        <c:lblOffset val="100"/>
        <c:noMultiLvlLbl val="0"/>
      </c:catAx>
      <c:valAx>
        <c:axId val="-5603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6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524" y="0"/>
            <a:ext cx="2948310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/>
            </a:lvl1pPr>
          </a:lstStyle>
          <a:p>
            <a:pPr>
              <a:defRPr/>
            </a:pPr>
            <a:fld id="{AF0701BB-02FB-428F-B1B3-075AA612CCA4}" type="datetimeFigureOut">
              <a:rPr lang="ko-KR" altLang="en-US"/>
              <a:pPr>
                <a:defRPr/>
              </a:pPr>
              <a:t>2024-07-03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5848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524" y="9435848"/>
            <a:ext cx="2948310" cy="498727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784A2F-4992-4D13-A1D6-0B22397198CD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44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524" y="0"/>
            <a:ext cx="2948310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B70171-9A7E-49B6-BE25-DC2DFE9F78A0}" type="datetimeFigureOut">
              <a:rPr lang="ko-KR" altLang="en-US"/>
              <a:pPr>
                <a:defRPr/>
              </a:pPr>
              <a:t>2024-07-03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146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1" tIns="46090" rIns="92181" bIns="4609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4" y="4718723"/>
            <a:ext cx="5442912" cy="4470959"/>
          </a:xfrm>
          <a:prstGeom prst="rect">
            <a:avLst/>
          </a:prstGeom>
        </p:spPr>
        <p:txBody>
          <a:bodyPr vert="horz" lIns="92181" tIns="46090" rIns="92181" bIns="46090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5848"/>
            <a:ext cx="2948311" cy="497128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524" y="9435848"/>
            <a:ext cx="2948310" cy="497128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ea typeface="맑은 고딕" pitchFamily="50" charset="-127"/>
              </a:defRPr>
            </a:lvl1pPr>
          </a:lstStyle>
          <a:p>
            <a:fld id="{ED95E81B-EB2E-44F5-BE4C-D2B76D2DA6FF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088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94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FB 23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, IG 23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+ 5</a:t>
            </a:r>
            <a:r>
              <a:rPr lang="ko-KR" altLang="en-US" dirty="0"/>
              <a:t>월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419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16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02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20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인스타그램 또한 팔로워 수 감소 </a:t>
            </a:r>
            <a:r>
              <a:rPr lang="en-US" altLang="ko-KR" dirty="0"/>
              <a:t>&gt; </a:t>
            </a:r>
            <a:r>
              <a:rPr lang="ko-KR" altLang="en-US" dirty="0"/>
              <a:t>기타 참여 수치 개선됐음</a:t>
            </a:r>
            <a:endParaRPr lang="en-US" altLang="ko-KR" dirty="0"/>
          </a:p>
          <a:p>
            <a:r>
              <a:rPr lang="ko-KR" altLang="en-US" dirty="0"/>
              <a:t>특히 이벤트 기간 동안 팔로워 증가 </a:t>
            </a:r>
            <a:r>
              <a:rPr lang="en-US" altLang="ko-KR" dirty="0"/>
              <a:t>&gt; </a:t>
            </a:r>
            <a:r>
              <a:rPr lang="ko-KR" altLang="en-US" dirty="0"/>
              <a:t>필수적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541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인스타는 스토리로 추가적인 방문 계속 유도하고 있음 </a:t>
            </a:r>
            <a:r>
              <a:rPr lang="en-US" altLang="ko-KR" dirty="0"/>
              <a:t>&gt; </a:t>
            </a:r>
            <a:r>
              <a:rPr lang="ko-KR" altLang="en-US" dirty="0"/>
              <a:t>이 부분 효과적 </a:t>
            </a:r>
            <a:endParaRPr lang="en-US" altLang="ko-KR" dirty="0"/>
          </a:p>
          <a:p>
            <a:r>
              <a:rPr lang="ko-KR" altLang="en-US" dirty="0"/>
              <a:t>인스타그램은 광고 데이터 반응과 오가닉 데이터 반응 달랐음 </a:t>
            </a:r>
            <a:r>
              <a:rPr lang="en-US" altLang="ko-KR" dirty="0"/>
              <a:t>&gt; </a:t>
            </a:r>
            <a:r>
              <a:rPr lang="ko-KR" altLang="en-US" dirty="0"/>
              <a:t>신규 팔로워 캐주얼 </a:t>
            </a:r>
            <a:r>
              <a:rPr lang="en-US" altLang="ko-KR" dirty="0"/>
              <a:t>+ </a:t>
            </a:r>
            <a:r>
              <a:rPr lang="ko-KR" altLang="en-US" dirty="0"/>
              <a:t>팔로워 이탈 기업 및 기술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512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07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팔로워가 감소한다는 특이점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26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798817" y="2098310"/>
            <a:ext cx="4580548" cy="15549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SK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이노베이션</a:t>
            </a:r>
            <a:endParaRPr lang="en-US" altLang="ko-KR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3000"/>
              </a:lnSpc>
              <a:defRPr/>
            </a:pPr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Monthly Report</a:t>
            </a:r>
            <a:endParaRPr lang="ko-KR" altLang="en-US" sz="4401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51463" y="3895706"/>
            <a:ext cx="2258952" cy="4708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 2023.6.1 ~ 6.30</a:t>
            </a:r>
            <a:r>
              <a:rPr lang="en-US" altLang="ko-KR" sz="2000" b="1" spc="-15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-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787C66-0C7A-EEC8-0C5F-CBCB500FD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5364" y="5796359"/>
            <a:ext cx="2271152" cy="613217"/>
          </a:xfrm>
          <a:prstGeom prst="rect">
            <a:avLst/>
          </a:prstGeom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5FED-B787-44A4-A884-636AD2F6A265}" type="datetimeFigureOut">
              <a:rPr lang="ko-KR" altLang="en-US"/>
              <a:pPr>
                <a:defRPr/>
              </a:pPr>
              <a:t>2024-07-03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10A01-654E-4E6D-A481-62FEF2E5DCB7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E5B1-C903-40B1-BED1-AF1500561042}" type="datetimeFigureOut">
              <a:rPr lang="ko-KR" altLang="en-US"/>
              <a:pPr>
                <a:defRPr/>
              </a:pPr>
              <a:t>2024-07-03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E7048-03B1-4586-893B-90428AFCD10B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53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817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681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9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39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6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069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612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48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35FCC-F160-49C8-8309-776CC3A539BA}" type="datetimeFigureOut">
              <a:rPr lang="ko-KR" altLang="en-US"/>
              <a:pPr>
                <a:defRPr/>
              </a:pPr>
              <a:t>2024-07-03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E54CA-E543-4FD5-9C60-E5E5FE21BE4A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723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823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511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131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0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8512-ACE3-4654-99FA-299AB78FFA0A}" type="datetimeFigureOut">
              <a:rPr lang="ko-KR" altLang="en-US"/>
              <a:pPr>
                <a:defRPr/>
              </a:pPr>
              <a:t>2024-07-03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6CD2C-F76D-42E8-BA6F-BFE835F5B52D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78731-5B72-4369-ABDA-D5E56E6EF6FC}" type="datetimeFigureOut">
              <a:rPr lang="ko-KR" altLang="en-US"/>
              <a:pPr>
                <a:defRPr/>
              </a:pPr>
              <a:t>2024-07-03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595CF-55A1-4A35-9E84-A288ACCF91C0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CCD-4A45-4372-BF08-46AD64F3F75B}" type="datetimeFigureOut">
              <a:rPr lang="ko-KR" altLang="en-US"/>
              <a:pPr>
                <a:defRPr/>
              </a:pPr>
              <a:t>2024-07-03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E2ECE-281A-4228-8AAF-E886B42C4EEE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4BE92-3F75-427B-8611-12F6D2C9D679}" type="datetimeFigureOut">
              <a:rPr lang="ko-KR" altLang="en-US"/>
              <a:pPr>
                <a:defRPr/>
              </a:pPr>
              <a:t>2024-07-03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A2D7-9056-4962-9109-A962B1ABA578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EC1F3-C0F2-4A20-9338-151D9B8D530F}" type="datetimeFigureOut">
              <a:rPr lang="ko-KR" altLang="en-US"/>
              <a:pPr>
                <a:defRPr/>
              </a:pPr>
              <a:t>2024-07-03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6278-362A-4395-8E51-4712286066E1}" type="slidenum">
              <a:rPr lang="ko-KR" altLang="en-US"/>
              <a:pPr/>
              <a:t>‹#›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31189F-F51E-EDCF-E388-B4B25DDD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08" y="300609"/>
            <a:ext cx="813135" cy="126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BF67-F7AB-42CA-B529-F7B854FB88DF}" type="datetimeFigureOut">
              <a:rPr lang="ko-KR" altLang="en-US"/>
              <a:pPr>
                <a:defRPr/>
              </a:pPr>
              <a:t>2024-07-03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0170A-B854-402A-BCFB-48E2D6A4B5FC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4C43-3D8D-4D16-B4C6-58C9AF0EE845}" type="datetimeFigureOut">
              <a:rPr lang="ko-KR" altLang="en-US"/>
              <a:pPr>
                <a:defRPr/>
              </a:pPr>
              <a:t>2024-07-03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A8716-0438-4B2D-AC1D-A1944E550FAE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A51029-6CF4-4BC8-825F-430AA7B612B2}" type="datetimeFigureOut">
              <a:rPr lang="ko-KR" altLang="en-US"/>
              <a:pPr>
                <a:defRPr/>
              </a:pPr>
              <a:t>2024-07-03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9C018330-747B-480D-A7C8-6980CCB39DD2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5" r:id="rId1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7E583-DA27-4D51-9418-69C92F14ACBD}" type="datetimeFigureOut">
              <a:rPr lang="ko-KR" altLang="en-US" smtClean="0"/>
              <a:pPr/>
              <a:t>2024-07-03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6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facebook.com/official.skinnovation/posts/pfbid02Qi1YjsKQfG6jARjzV2owaym45zcFgy1SqZrpPWtN2zHAudfob7a4wTtGNgLgBvZxl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hyperlink" Target="https://www.facebook.com/official.skinnovation/posts/pfbid0Pgvp7SuVr4gJMbRMntUESHb7VMi2fU9B2buuXUvpK15Nx4dyM86Kp9vRMb7yc5yBl" TargetMode="External"/><Relationship Id="rId4" Type="http://schemas.openxmlformats.org/officeDocument/2006/relationships/hyperlink" Target="https://www.facebook.com/official.skinnovation/posts/pfbid0cF9AeqUiDGBNJEKXMp3VGMtSB6GaCk247YKGL4zfnCboqXZcRtz75ywRzVf6KwUol" TargetMode="Externa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reel/C8Brwwdtoeq/" TargetMode="External"/><Relationship Id="rId13" Type="http://schemas.openxmlformats.org/officeDocument/2006/relationships/image" Target="../media/image16.png"/><Relationship Id="rId3" Type="http://schemas.openxmlformats.org/officeDocument/2006/relationships/hyperlink" Target="https://www.instagram.com/p/C8lElwdPUH3/" TargetMode="External"/><Relationship Id="rId7" Type="http://schemas.openxmlformats.org/officeDocument/2006/relationships/hyperlink" Target="https://www.instagram.com/p/C8BBX-QooxM/" TargetMode="Externa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stagram.com/reel/C8vycl7NJDJ/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hyperlink" Target="https://www.instagram.com/p/C7u_zBPPXfH/" TargetMode="Externa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61" y="3010806"/>
            <a:ext cx="1198680" cy="185905"/>
          </a:xfrm>
          <a:prstGeom prst="rect">
            <a:avLst/>
          </a:prstGeom>
        </p:spPr>
      </p:pic>
      <p:pic>
        <p:nvPicPr>
          <p:cNvPr id="4" name="그림 10" descr="prain_logo_W.png">
            <a:extLst>
              <a:ext uri="{FF2B5EF4-FFF2-40B4-BE49-F238E27FC236}">
                <a16:creationId xmlns:a16="http://schemas.microsoft.com/office/drawing/2014/main" id="{B0C59117-A119-282B-0E9C-B65C69769BA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500" y="177101"/>
            <a:ext cx="315438" cy="18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367275" y="3333386"/>
            <a:ext cx="1457450" cy="292388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33894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9581" y="670065"/>
            <a:ext cx="2203488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월별 페이스북 팬 수 증감 추이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7200" y="2626036"/>
            <a:ext cx="2636299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월별 인스타그램 팔로워 수 증감 추이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9581" y="4673695"/>
            <a:ext cx="2347759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월별 유튜브 구독자 수 증감 추이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480534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SNS </a:t>
            </a:r>
            <a:r>
              <a:rPr lang="ko-KR" altLang="en-US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채널별 추이</a:t>
            </a:r>
          </a:p>
        </p:txBody>
      </p:sp>
      <p:pic>
        <p:nvPicPr>
          <p:cNvPr id="29" name="Picture 7" descr="instagram에 대한 이미지 검색결과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3453" y="247985"/>
            <a:ext cx="262083" cy="262351"/>
          </a:xfrm>
          <a:prstGeom prst="rect">
            <a:avLst/>
          </a:prstGeom>
          <a:noFill/>
        </p:spPr>
      </p:pic>
      <p:pic>
        <p:nvPicPr>
          <p:cNvPr id="30" name="Picture 2" descr="로고공유] 페이스북(facebook) 로고 [ai, png] : 네이버 블로그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45931" r="54109" b="15998"/>
          <a:stretch/>
        </p:blipFill>
        <p:spPr bwMode="auto">
          <a:xfrm>
            <a:off x="1771513" y="261396"/>
            <a:ext cx="232547" cy="235528"/>
          </a:xfrm>
          <a:prstGeom prst="roundRect">
            <a:avLst>
              <a:gd name="adj" fmla="val 179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29" y="247760"/>
            <a:ext cx="262800" cy="262800"/>
          </a:xfrm>
          <a:prstGeom prst="rect">
            <a:avLst/>
          </a:prstGeom>
        </p:spPr>
      </p:pic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072638"/>
              </p:ext>
            </p:extLst>
          </p:nvPr>
        </p:nvGraphicFramePr>
        <p:xfrm>
          <a:off x="1585912" y="1080630"/>
          <a:ext cx="8982075" cy="1405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078469"/>
              </p:ext>
            </p:extLst>
          </p:nvPr>
        </p:nvGraphicFramePr>
        <p:xfrm>
          <a:off x="1593532" y="2995155"/>
          <a:ext cx="8982075" cy="1478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100675"/>
              </p:ext>
            </p:extLst>
          </p:nvPr>
        </p:nvGraphicFramePr>
        <p:xfrm>
          <a:off x="1608772" y="5065890"/>
          <a:ext cx="8974455" cy="156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21119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453283" cy="46166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03 | Facebook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760640"/>
              </p:ext>
            </p:extLst>
          </p:nvPr>
        </p:nvGraphicFramePr>
        <p:xfrm>
          <a:off x="1533795" y="4453636"/>
          <a:ext cx="4486276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06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+/- 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페이스북 팬수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323,315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323,112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 </a:t>
                      </a:r>
                      <a:r>
                        <a:rPr lang="en-US" altLang="ko-K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포스팅 발행 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 </a:t>
                      </a:r>
                      <a:r>
                        <a:rPr lang="en-US" altLang="ko-K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20.00%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도달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303,924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279,861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 </a:t>
                      </a:r>
                      <a:r>
                        <a:rPr lang="en-US" altLang="ko-K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7.92%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12,390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7,026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 </a:t>
                      </a:r>
                      <a:r>
                        <a:rPr lang="en-US" altLang="ko-K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43.29%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4.08%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2.51%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 1.57%p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42901" y="557974"/>
            <a:ext cx="1039708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데이터 요약</a:t>
            </a:r>
          </a:p>
        </p:txBody>
      </p:sp>
      <p:pic>
        <p:nvPicPr>
          <p:cNvPr id="11" name="Picture 2" descr="로고공유] 페이스북(facebook) 로고 [ai, png] : 네이버 블로그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45931" r="54109" b="15998"/>
          <a:stretch/>
        </p:blipFill>
        <p:spPr bwMode="auto">
          <a:xfrm>
            <a:off x="1771513" y="271066"/>
            <a:ext cx="232547" cy="235528"/>
          </a:xfrm>
          <a:prstGeom prst="roundRect">
            <a:avLst>
              <a:gd name="adj" fmla="val 179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02436" y="1089481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 일별 팬 증감 추이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7164" y="1089481"/>
            <a:ext cx="1459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 일별 팔로워 증가 수치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95471" y="1304925"/>
            <a:ext cx="10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0" i="0" u="none" strike="noStrike" baseline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팔로워 </a:t>
            </a:r>
            <a:r>
              <a:rPr lang="en-US" altLang="ko-KR" sz="900" b="0" i="0" u="none" strike="noStrike" baseline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203</a:t>
            </a:r>
            <a:r>
              <a:rPr lang="ko-KR" altLang="en-US" sz="900" b="0" i="0" u="none" strike="noStrike" baseline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  <a:p>
            <a:r>
              <a:rPr lang="en-US" altLang="ko-KR" sz="900" b="0" i="0" u="none" strike="noStrike" baseline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(-0.06%) </a:t>
            </a:r>
            <a:r>
              <a:rPr lang="ko-KR" altLang="en-US" sz="900" b="0" i="0" u="none" strike="noStrike" baseline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감소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177164" y="4291636"/>
            <a:ext cx="6258561" cy="2268000"/>
            <a:chOff x="6149339" y="4191880"/>
            <a:chExt cx="6258561" cy="2268000"/>
          </a:xfrm>
        </p:grpSpPr>
        <p:grpSp>
          <p:nvGrpSpPr>
            <p:cNvPr id="5" name="그룹 4"/>
            <p:cNvGrpSpPr/>
            <p:nvPr/>
          </p:nvGrpSpPr>
          <p:grpSpPr>
            <a:xfrm>
              <a:off x="6149339" y="4191880"/>
              <a:ext cx="6258561" cy="2268000"/>
              <a:chOff x="6149339" y="4191880"/>
              <a:chExt cx="6258561" cy="226800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6149339" y="4191880"/>
                <a:ext cx="6258561" cy="226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0" bIns="0" rtlCol="0"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• 7</a:t>
                </a:r>
                <a:r>
                  <a:rPr lang="ko-KR" altLang="en-US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월 </a:t>
                </a:r>
                <a:r>
                  <a:rPr lang="en-US" altLang="ko-KR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1</a:t>
                </a:r>
                <a:r>
                  <a:rPr lang="ko-KR" altLang="en-US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일 기준 팬 수 </a:t>
                </a:r>
                <a:r>
                  <a:rPr lang="en-US" altLang="ko-KR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323,112</a:t>
                </a:r>
                <a:r>
                  <a:rPr lang="ko-KR" altLang="en-US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명으로 전월 대비 </a:t>
                </a:r>
                <a:r>
                  <a:rPr lang="en-US" altLang="ko-KR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1F497D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0.06% </a:t>
                </a:r>
                <a:r>
                  <a:rPr lang="ko-KR" altLang="en-US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1F497D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감소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6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월 신규 </a:t>
                </a:r>
                <a:r>
                  <a:rPr lang="ko-KR" altLang="en-US" sz="10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팔로우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408 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확보</a:t>
                </a: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전월 대비 </a:t>
                </a: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1F497D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2.63% 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1F497D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감소</a:t>
                </a:r>
                <a:endPara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F497D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6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월 한 달간 페이지 방문 </a:t>
                </a: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13,587 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확보</a:t>
                </a: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전월 대비 </a:t>
                </a: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1F497D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8.47% 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1F497D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감소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• 6</a:t>
                </a:r>
                <a:r>
                  <a:rPr lang="ko-KR" altLang="en-US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월 콘텐츠 도달 </a:t>
                </a:r>
                <a:r>
                  <a:rPr lang="en-US" altLang="ko-KR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279,861 </a:t>
                </a:r>
                <a:r>
                  <a:rPr lang="ko-KR" altLang="en-US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확보</a:t>
                </a:r>
                <a:r>
                  <a:rPr lang="en-US" altLang="ko-KR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전월 대비 </a:t>
                </a:r>
                <a:r>
                  <a:rPr lang="en-US" altLang="ko-KR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1F497D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7.92% </a:t>
                </a:r>
                <a:r>
                  <a:rPr lang="ko-KR" altLang="en-US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1F497D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감소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-   6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월 콘텐츠 </a:t>
                </a:r>
                <a:r>
                  <a:rPr lang="ko-KR" altLang="en-US" sz="10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오가닉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도달 </a:t>
                </a: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23,633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로 전월 대비 </a:t>
                </a: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1F497D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39.24% 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1F497D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감소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-   6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월 발행 콘텐츠 도달 </a:t>
                </a: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194,886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로 전월 대비 </a:t>
                </a: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1F497D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45.46% 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1F497D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감소</a:t>
                </a: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1F497D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평균 도달 </a:t>
                </a: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16,241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로 전월 대비 </a:t>
                </a: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1F497D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31.83% 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1F497D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감소</a:t>
                </a:r>
                <a:endPara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• 6</a:t>
                </a:r>
                <a:r>
                  <a:rPr lang="ko-KR" altLang="en-US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월 한 달간 콘텐츠 인터랙션 </a:t>
                </a:r>
                <a:r>
                  <a:rPr lang="en-US" altLang="ko-KR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7,026 </a:t>
                </a:r>
                <a:r>
                  <a:rPr lang="ko-KR" altLang="en-US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확보</a:t>
                </a:r>
                <a:r>
                  <a:rPr lang="en-US" altLang="ko-KR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전월 대비 </a:t>
                </a:r>
                <a:r>
                  <a:rPr lang="en-US" altLang="ko-KR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1F497D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43.29% </a:t>
                </a:r>
                <a:r>
                  <a:rPr lang="ko-KR" altLang="en-US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1F497D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감소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링크 클릭 </a:t>
                </a: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4,070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회</a:t>
                </a: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조회 시간 </a:t>
                </a: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45,105 (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전월 대비 </a:t>
                </a: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C0000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118.05% 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C0000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증가</a:t>
                </a:r>
                <a:r>
                  <a:rPr lang="en-US" altLang="ko-KR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) </a:t>
                </a:r>
                <a:r>
                  <a:rPr lang="ko-KR" altLang="en-US" sz="1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확보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  <a:defRPr/>
                </a:pPr>
                <a:endPara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6177164" y="5602779"/>
                <a:ext cx="184843" cy="110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0" lang="ko-KR" altLang="en-US" sz="1400" b="1" i="0" u="none" strike="noStrike" kern="120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6177164" y="6297880"/>
              <a:ext cx="184843" cy="110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007038"/>
              </p:ext>
            </p:extLst>
          </p:nvPr>
        </p:nvGraphicFramePr>
        <p:xfrm>
          <a:off x="527340" y="1352482"/>
          <a:ext cx="5566229" cy="252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D30591A1-3A23-CD75-7F19-0609563DA7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348470"/>
              </p:ext>
            </p:extLst>
          </p:nvPr>
        </p:nvGraphicFramePr>
        <p:xfrm>
          <a:off x="6020071" y="1351400"/>
          <a:ext cx="5590629" cy="253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6533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2CE7DB-71C2-3AD1-14DF-7096190DF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909376"/>
              </p:ext>
            </p:extLst>
          </p:nvPr>
        </p:nvGraphicFramePr>
        <p:xfrm>
          <a:off x="389802" y="2913078"/>
          <a:ext cx="11412397" cy="283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1318670041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540178213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4958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날짜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게시물 유형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도달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오가닉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도달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rtl="0" fontAlgn="ctr"/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공감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+</a:t>
                      </a: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+</a:t>
                      </a: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+ </a:t>
                      </a: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 클릭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공감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조회 시간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동영상 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초 이상 재생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사진 조회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링크 클릭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기타 클릭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 클릭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참여율</a:t>
                      </a:r>
                      <a:endParaRPr lang="en-US" altLang="ko-KR" sz="7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rtl="0" fontAlgn="ctr"/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 </a:t>
                      </a: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도달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X100)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[EVENT]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에너지食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Ep.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6,797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5,073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1,478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754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9.857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1,740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14.86%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3821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우리나라 옥상은 왜 녹색일까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 *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뉴스룸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미러링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30,669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24,249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2,768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2,054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1,026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894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1,920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04714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이노드림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엘버트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허버드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3,255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974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에너지食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Ep. 2 *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뉴스룸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미러링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53,494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32,183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1,794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1,064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1,586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5.57%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05834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이노드림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 자크 루소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4,657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4,090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4,010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4217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이노드림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 폴 사르트르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6,149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5,791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5,734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4.92%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7920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이노드림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블레즈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파스칼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6,572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6,229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6,134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3604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CSR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*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뉴스룸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미러링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21,764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17,381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1,211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1115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세계 헌혈자의 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16,595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11,430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1,093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5.049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3,498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1.98%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1831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떠나요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35,928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22,095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1,867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12.473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7,079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1.67%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9220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세계 환경의 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46,636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33,427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4,324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3.925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13,400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7912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에너지食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Ep.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67,484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29,593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2,118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6.679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19,578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42902" y="562960"/>
            <a:ext cx="1039708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발행 게시물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453283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03 | Facebook</a:t>
            </a:r>
          </a:p>
        </p:txBody>
      </p:sp>
      <p:pic>
        <p:nvPicPr>
          <p:cNvPr id="25" name="Picture 2" descr="로고공유] 페이스북(facebook) 로고 [ai, png] : 네이버 블로그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45931" r="54109" b="15998"/>
          <a:stretch/>
        </p:blipFill>
        <p:spPr bwMode="auto">
          <a:xfrm>
            <a:off x="1771513" y="271066"/>
            <a:ext cx="232547" cy="235528"/>
          </a:xfrm>
          <a:prstGeom prst="roundRect">
            <a:avLst>
              <a:gd name="adj" fmla="val 179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0038" y="924264"/>
            <a:ext cx="11849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울산대공원 장미축제를 주제로 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울산대공원 장미축제 현장 사진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], [EVENT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울산대공원 장미축제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각각 참여율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 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위를 기록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공감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댓글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 등 모든 면에서 높은 참여 수치 기록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특히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[EVENT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울산대공원 장미축제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이벤트 정답을 영상 후반부에서 찾도록 유도해 가장 긴 평균 조회 시간 확보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 울산대공원 장미축제를 활용한 콘텐츠는 추후에도 긍정적인 반응을 얻을 수 있을 것으로 풀이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과거의 오늘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서산 배터리 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공장 착공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[SKinno Tech]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 등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기업 및 기술 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참여율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 5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진입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두 콘텐츠 모두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시리즈 형태로 지속 발행 예정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세계 가정의 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가장 많은 사진 조회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울산대공원 장미축제 콘텐츠 제외 시 가장 많은 댓글 확보했으나 부정 댓글 달린 바 있음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 비슷한 시즈널 이슈 활용 시 콘텐츠 모니터링 더 철저히 할 예정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팩트체크해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油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뉴스룸 미러링 콘텐츠 대비 추후 업로드된 영상 콘텐츠의 참여율이 늘 저조한 편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 영상 콘텐츠가 월말에 게재되는 것 또한 영향을 미칠 수 있으나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동일한 콘텐츠 반복 게재 시 팔로워의 참여율이 떨어지는 것으로 풀이 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 미러링 콘텐츠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 발행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 유입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1,227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확보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52287" y="6151615"/>
            <a:ext cx="849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 데이터 포함</a:t>
            </a:r>
            <a:endParaRPr lang="en-US" altLang="ko-KR" sz="8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algn="r"/>
            <a:r>
              <a:rPr lang="en-US" altLang="ko-KR" sz="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6/10</a:t>
            </a:r>
            <a:r>
              <a:rPr lang="ko-KR" altLang="en-US" sz="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기준 수치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97380" y="1304925"/>
            <a:ext cx="184843" cy="110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32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55678"/>
              </p:ext>
            </p:extLst>
          </p:nvPr>
        </p:nvGraphicFramePr>
        <p:xfrm>
          <a:off x="903328" y="895238"/>
          <a:ext cx="28125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3"/>
                        </a:rPr>
                        <a:t>[EVENT] 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3"/>
                        </a:rPr>
                        <a:t>에너지食 </a:t>
                      </a:r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3"/>
                        </a:rPr>
                        <a:t>Ep. 2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872258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66028"/>
              </p:ext>
            </p:extLst>
          </p:nvPr>
        </p:nvGraphicFramePr>
        <p:xfrm>
          <a:off x="4427560" y="897637"/>
          <a:ext cx="3336880" cy="73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0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4"/>
                        </a:rPr>
                        <a:t>우리나라 옥상은 왜 녹색일까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4"/>
                        </a:rPr>
                        <a:t>? *</a:t>
                      </a:r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4"/>
                        </a:rPr>
                        <a:t>뉴스룸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4"/>
                        </a:rPr>
                        <a:t> </a:t>
                      </a:r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4"/>
                        </a:rPr>
                        <a:t>미러링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2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896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869443" y="1304925"/>
            <a:ext cx="511214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TOP3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9426" y="1304925"/>
            <a:ext cx="511214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TOP2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460" y="1304924"/>
            <a:ext cx="494409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TOP1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18364"/>
              </p:ext>
            </p:extLst>
          </p:nvPr>
        </p:nvGraphicFramePr>
        <p:xfrm>
          <a:off x="8391219" y="895238"/>
          <a:ext cx="25433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5"/>
                        </a:rPr>
                        <a:t>이노드림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5"/>
                        </a:rPr>
                        <a:t>(</a:t>
                      </a:r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5"/>
                        </a:rPr>
                        <a:t>엘버트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5"/>
                        </a:rPr>
                        <a:t> </a:t>
                      </a:r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5"/>
                        </a:rPr>
                        <a:t>허버드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5"/>
                        </a:rPr>
                        <a:t>)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8924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7884"/>
              </p:ext>
            </p:extLst>
          </p:nvPr>
        </p:nvGraphicFramePr>
        <p:xfrm>
          <a:off x="893443" y="5618486"/>
          <a:ext cx="2854800" cy="97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도달한 사람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5,073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6,797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클릭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14.86%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42902" y="562960"/>
            <a:ext cx="1991892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발행 게시물 참여율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453283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03 | Facebook</a:t>
            </a:r>
          </a:p>
        </p:txBody>
      </p:sp>
      <p:pic>
        <p:nvPicPr>
          <p:cNvPr id="29" name="Picture 2" descr="로고공유] 페이스북(facebook) 로고 [ai, png] : 네이버 블로그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45931" r="54109" b="15998"/>
          <a:stretch/>
        </p:blipFill>
        <p:spPr bwMode="auto">
          <a:xfrm>
            <a:off x="1771513" y="271066"/>
            <a:ext cx="232547" cy="235528"/>
          </a:xfrm>
          <a:prstGeom prst="roundRect">
            <a:avLst>
              <a:gd name="adj" fmla="val 179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14854"/>
              </p:ext>
            </p:extLst>
          </p:nvPr>
        </p:nvGraphicFramePr>
        <p:xfrm>
          <a:off x="4668600" y="5618486"/>
          <a:ext cx="2854800" cy="97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도달한 사람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24,249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30,669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클릭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1,920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2,054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8.47%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53016"/>
              </p:ext>
            </p:extLst>
          </p:nvPr>
        </p:nvGraphicFramePr>
        <p:xfrm>
          <a:off x="8230421" y="5618486"/>
          <a:ext cx="2854800" cy="97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도달한 사람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3,345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3,525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클릭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6.70%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1B25095-F0BB-13F2-AFA0-E95D44C033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4673" y="1304924"/>
            <a:ext cx="2166882" cy="42583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AFE7ED-6274-28FC-3F00-DFDDFC991B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4576" y="1759789"/>
            <a:ext cx="2908824" cy="3097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6E3E1E-F901-CCF7-B6D5-08D8E2A0D5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3757" y="1263679"/>
            <a:ext cx="2091971" cy="41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8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73108"/>
              </p:ext>
            </p:extLst>
          </p:nvPr>
        </p:nvGraphicFramePr>
        <p:xfrm>
          <a:off x="403200" y="1268264"/>
          <a:ext cx="5518150" cy="259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478931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04 | Instagram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2901" y="557974"/>
            <a:ext cx="1533433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데이터 요약</a:t>
            </a:r>
          </a:p>
        </p:txBody>
      </p:sp>
      <p:pic>
        <p:nvPicPr>
          <p:cNvPr id="15" name="Picture 7" descr="instagram에 대한 이미지 검색결과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6753" y="257878"/>
            <a:ext cx="262083" cy="26235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03200" y="1089481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인스타그램 일별 팬 증감 추이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7600" y="1089481"/>
            <a:ext cx="1521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인스타그램 일별 팔로우 증가 수치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8312"/>
              </p:ext>
            </p:extLst>
          </p:nvPr>
        </p:nvGraphicFramePr>
        <p:xfrm>
          <a:off x="1533795" y="4210205"/>
          <a:ext cx="4486276" cy="225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06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+/- 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팔로워 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24,433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24,386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 </a:t>
                      </a:r>
                      <a:r>
                        <a:rPr lang="en-US" altLang="ko-K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 팔로워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 </a:t>
                      </a:r>
                      <a:r>
                        <a:rPr lang="en-US" altLang="ko-K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55.25%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포스팅 발행 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 </a:t>
                      </a:r>
                      <a:r>
                        <a:rPr lang="en-US" altLang="ko-K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18.18%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도달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95,424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165,188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 </a:t>
                      </a:r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73.11%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13,330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10,531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 </a:t>
                      </a:r>
                      <a:r>
                        <a:rPr lang="en-US" altLang="ko-K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21.00%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13.97%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6.38%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 7.59%p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149940" y="4345525"/>
            <a:ext cx="5653440" cy="22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기준 팬 수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24,386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명으로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0.19%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신규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337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전월 대비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55.25%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이탈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366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전월 대비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21.29%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포스팅 발행 수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전월 대비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18.18%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 도달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165,188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전월 대비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73.11%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 참여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10,531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전월 대비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21.0%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 평균 도달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18,354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 전월 대비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111.58%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39587" y="1304925"/>
            <a:ext cx="117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sz="900" b="0" i="0" u="none" strike="noStrike" baseline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팔로워 </a:t>
            </a:r>
            <a:r>
              <a:rPr lang="en-US" altLang="ko-KR" sz="900" b="0" i="0" u="none" strike="noStrike" baseline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900" b="0" i="0" u="none" strike="noStrike" baseline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  <a:p>
            <a:r>
              <a:rPr lang="en-US" altLang="ko-KR" sz="900" b="0" i="0" u="none" strike="noStrike" baseline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(-0.19%) </a:t>
            </a:r>
            <a:r>
              <a:rPr lang="ko-KR" altLang="en-US" sz="900" b="0" i="0" u="none" strike="noStrike" baseline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감소</a:t>
            </a:r>
            <a:endParaRPr lang="ko-KR" altLang="en-US" dirty="0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85902F7C-78E7-21B4-31DB-DF792CA48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011630"/>
              </p:ext>
            </p:extLst>
          </p:nvPr>
        </p:nvGraphicFramePr>
        <p:xfrm>
          <a:off x="6270652" y="1251263"/>
          <a:ext cx="5612400" cy="259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2822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478931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04 | Instagram</a:t>
            </a:r>
          </a:p>
        </p:txBody>
      </p:sp>
      <p:pic>
        <p:nvPicPr>
          <p:cNvPr id="29" name="Picture 7" descr="instagram에 대한 이미지 검색결과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6753" y="257878"/>
            <a:ext cx="262083" cy="26235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42900" y="913532"/>
            <a:ext cx="114875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인스타그램 스토리 총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 게시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 링크 삽입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유튜브 링크 삽입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노출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3757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도달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3704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프로필 방문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 클릭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 확보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스토리 게시물 중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팩트체크해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油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Ep. 4 *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 미러링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가장 많은 링크 클릭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확보</a:t>
            </a: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세계 가정의 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EVENT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콘텐츠보다 더 높은 참여율 기록하며 참여율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Top5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진입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이야기를 걷다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나무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이노드림 콘텐츠 수준의 높은 좋아요 확보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  이야기를 걷다 시리즈 적극 미러링 예정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 콘텐츠가 높은 참여 수치 확보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[SKinno Tech]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 가장 많은 팔로우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저장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[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울산대공원 장미축제 현장 사진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가장 많은 프로필 방문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b="1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팩트체크해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油 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Ep.4] 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가장 많은 공유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재생 횟수 확보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030A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0ED211B-86B4-487A-8CDB-0BB8D7D16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30914"/>
              </p:ext>
            </p:extLst>
          </p:nvPr>
        </p:nvGraphicFramePr>
        <p:xfrm>
          <a:off x="371475" y="2553329"/>
          <a:ext cx="10656887" cy="27805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8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55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8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8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59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22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8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87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87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11126">
                  <a:extLst>
                    <a:ext uri="{9D8B030D-6E8A-4147-A177-3AD203B41FA5}">
                      <a16:colId xmlns:a16="http://schemas.microsoft.com/office/drawing/2014/main" val="2778050529"/>
                    </a:ext>
                  </a:extLst>
                </a:gridCol>
                <a:gridCol w="869421">
                  <a:extLst>
                    <a:ext uri="{9D8B030D-6E8A-4147-A177-3AD203B41FA5}">
                      <a16:colId xmlns:a16="http://schemas.microsoft.com/office/drawing/2014/main" val="4130355658"/>
                    </a:ext>
                  </a:extLst>
                </a:gridCol>
              </a:tblGrid>
              <a:tr h="4325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날짜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게시물 유형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도달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프로필 방문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팔로우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재생 횟수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 재생 시간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저장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  <a:endParaRPr lang="en-US" altLang="ko-KR" sz="900" b="1" i="0" u="none" strike="noStrike" kern="1200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참여율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marR="0" lvl="0" indent="0" algn="ctr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인터랙션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도달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100)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[EVENT]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에너지食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Ep.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2,049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1,700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4,164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55.12%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38217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이노드림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엘버트 허버드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7,067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4,532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1,231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1,267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27.96%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77586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이노드림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 폴 사르트르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5,908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4,157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1,118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1,146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27.57%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36045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에너지食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Ep.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8,937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4,349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9,882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1,150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1,153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26.51%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11156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이노드림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블레즈 파스칼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8,423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5,781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1,445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1,519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26.28%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18318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이노드림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 자크 루소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8,576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6,068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824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873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14.39%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92207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세계 헌혈자의 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16,207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12,847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17,262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5.93%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79123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떠나요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47,767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28,683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47,394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1,221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1,245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세계 환경의 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31,464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25,591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32,504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828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090735" y="5855676"/>
            <a:ext cx="849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 데이터 포함</a:t>
            </a:r>
            <a:endParaRPr lang="en-US" altLang="ko-KR" sz="8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algn="r"/>
            <a:r>
              <a:rPr lang="en-US" altLang="ko-KR" sz="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6/10</a:t>
            </a:r>
            <a:r>
              <a:rPr lang="ko-KR" altLang="en-US" sz="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기준 수치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2" y="562960"/>
            <a:ext cx="1039708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발행 게시물</a:t>
            </a:r>
          </a:p>
        </p:txBody>
      </p:sp>
    </p:spTree>
    <p:extLst>
      <p:ext uri="{BB962C8B-B14F-4D97-AF65-F5344CB8AC3E}">
        <p14:creationId xmlns:p14="http://schemas.microsoft.com/office/powerpoint/2010/main" val="21002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76728"/>
              </p:ext>
            </p:extLst>
          </p:nvPr>
        </p:nvGraphicFramePr>
        <p:xfrm>
          <a:off x="1413774" y="2628602"/>
          <a:ext cx="2177416" cy="8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354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544354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1,700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2,049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55.12%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94217"/>
              </p:ext>
            </p:extLst>
          </p:nvPr>
        </p:nvGraphicFramePr>
        <p:xfrm>
          <a:off x="5056014" y="2633412"/>
          <a:ext cx="2174400" cy="862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4,532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7,067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1,231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1,267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27.96%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87719"/>
              </p:ext>
            </p:extLst>
          </p:nvPr>
        </p:nvGraphicFramePr>
        <p:xfrm>
          <a:off x="4471842" y="964011"/>
          <a:ext cx="3336880" cy="34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5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3"/>
                        </a:rPr>
                        <a:t>이노드림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3"/>
                        </a:rPr>
                        <a:t>(</a:t>
                      </a:r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3"/>
                        </a:rPr>
                        <a:t>엘버트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3"/>
                        </a:rPr>
                        <a:t> </a:t>
                      </a:r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3"/>
                        </a:rPr>
                        <a:t>허버드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3"/>
                        </a:rPr>
                        <a:t>)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92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ko-KR" altLang="en-US" sz="11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0719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0279"/>
              </p:ext>
            </p:extLst>
          </p:nvPr>
        </p:nvGraphicFramePr>
        <p:xfrm>
          <a:off x="8322946" y="964011"/>
          <a:ext cx="2543385" cy="34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5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4"/>
                        </a:rPr>
                        <a:t>이노드림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4"/>
                        </a:rPr>
                        <a:t>(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4"/>
                        </a:rPr>
                        <a:t>장 폴 사르트르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4"/>
                        </a:rPr>
                        <a:t>)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92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en-US" altLang="ko-KR" sz="11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33866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28813"/>
              </p:ext>
            </p:extLst>
          </p:nvPr>
        </p:nvGraphicFramePr>
        <p:xfrm>
          <a:off x="8497381" y="2633412"/>
          <a:ext cx="2174400" cy="862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4,157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5,908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1,118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1,146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27.57%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478931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04 | Instagram</a:t>
            </a:r>
          </a:p>
        </p:txBody>
      </p:sp>
      <p:pic>
        <p:nvPicPr>
          <p:cNvPr id="35" name="Picture 7" descr="instagram에 대한 이미지 검색결과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6753" y="257878"/>
            <a:ext cx="262083" cy="262351"/>
          </a:xfrm>
          <a:prstGeom prst="rect">
            <a:avLst/>
          </a:prstGeom>
          <a:noFill/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0BCA31F-500E-0EFB-04F0-5957163EE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09556"/>
              </p:ext>
            </p:extLst>
          </p:nvPr>
        </p:nvGraphicFramePr>
        <p:xfrm>
          <a:off x="837059" y="961630"/>
          <a:ext cx="3336880" cy="35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6"/>
                        </a:rPr>
                        <a:t>[EVENT] 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6"/>
                        </a:rPr>
                        <a:t>에너지食 </a:t>
                      </a:r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6"/>
                        </a:rPr>
                        <a:t>Ep. 2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92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나눔고딕 ExtraBold" panose="020D090400000000000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138886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97118"/>
              </p:ext>
            </p:extLst>
          </p:nvPr>
        </p:nvGraphicFramePr>
        <p:xfrm>
          <a:off x="3231117" y="5737461"/>
          <a:ext cx="2177416" cy="8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354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544354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5,781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8,423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1,445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1,519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26.28%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0BCA31F-500E-0EFB-04F0-5957163EE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57532"/>
              </p:ext>
            </p:extLst>
          </p:nvPr>
        </p:nvGraphicFramePr>
        <p:xfrm>
          <a:off x="2651385" y="3932169"/>
          <a:ext cx="3336880" cy="177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5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7"/>
                        </a:rPr>
                        <a:t>이노드림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7"/>
                        </a:rPr>
                        <a:t>(</a:t>
                      </a:r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7"/>
                        </a:rPr>
                        <a:t>블레즈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7"/>
                        </a:rPr>
                        <a:t> 파스칼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7"/>
                        </a:rPr>
                        <a:t>)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767074" y="4345301"/>
            <a:ext cx="508092" cy="408623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저장</a:t>
            </a:r>
            <a:endParaRPr lang="en-US" altLang="ko-KR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TOP1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34358"/>
              </p:ext>
            </p:extLst>
          </p:nvPr>
        </p:nvGraphicFramePr>
        <p:xfrm>
          <a:off x="6970775" y="5742271"/>
          <a:ext cx="2174400" cy="862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28,683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47,767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1,221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1,245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34366"/>
              </p:ext>
            </p:extLst>
          </p:nvPr>
        </p:nvGraphicFramePr>
        <p:xfrm>
          <a:off x="6389535" y="3938412"/>
          <a:ext cx="3336880" cy="177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5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8"/>
                        </a:rPr>
                        <a:t>슼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8"/>
                        </a:rPr>
                        <a:t>-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8"/>
                        </a:rPr>
                        <a:t>떠나요 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8"/>
                        </a:rPr>
                        <a:t>Ep. 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8"/>
                        </a:rPr>
                        <a:t>페루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287712" y="4304336"/>
            <a:ext cx="644828" cy="408623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재생 횟수</a:t>
            </a:r>
            <a:endParaRPr lang="en-US" altLang="ko-KR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TOP1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60433" y="1160856"/>
            <a:ext cx="511214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TOP2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1898" y="1160856"/>
            <a:ext cx="494409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TOP1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09565" y="1160856"/>
            <a:ext cx="511214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TOP3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2902" y="562960"/>
            <a:ext cx="2838277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발행 게시물 참여율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TOP3 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데이터 포함</a:t>
            </a:r>
            <a:endParaRPr lang="ko-KR" altLang="en-US" sz="1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51241FA-4CF8-582F-61BE-2322F225C8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2658" y="1171231"/>
            <a:ext cx="2119647" cy="13669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137420E-2E17-7BEB-8F13-4DDD4BDF12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76365" y="1170794"/>
            <a:ext cx="2154049" cy="138572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C9928D8-5E56-2D36-93C8-47A2A6B70A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0779" y="1180188"/>
            <a:ext cx="2119092" cy="136693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53A8047-E66B-96E7-3941-8374FF2C01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34132" y="4294047"/>
            <a:ext cx="2174401" cy="139272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BFE4E3E-0984-1E3D-5E49-2F5867F7D4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70775" y="4107729"/>
            <a:ext cx="2177417" cy="160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8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7634344" y="4206109"/>
            <a:ext cx="511214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TOP3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58494" y="4206109"/>
            <a:ext cx="511214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TOP2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6356" y="4206109"/>
            <a:ext cx="494409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TOP1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567" y="3460649"/>
            <a:ext cx="3961982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우수 반응 콘텐츠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TOP3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*5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콘텐츠 중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기준 수치 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2D4C12E-D58B-B3E5-CC49-4EBE076D0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4054"/>
              </p:ext>
            </p:extLst>
          </p:nvPr>
        </p:nvGraphicFramePr>
        <p:xfrm>
          <a:off x="4783742" y="5722672"/>
          <a:ext cx="2624516" cy="899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6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29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656129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5/29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 조회수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461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 시청 시간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0:17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광고 집행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47795"/>
              </p:ext>
            </p:extLst>
          </p:nvPr>
        </p:nvGraphicFramePr>
        <p:xfrm>
          <a:off x="1036356" y="3726149"/>
          <a:ext cx="3417078" cy="46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None/>
                      </a:pP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울산과 </a:t>
                      </a: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의 믿음으로 맺어진 인연</a:t>
                      </a: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울산대공원</a:t>
                      </a:r>
                      <a:endParaRPr lang="en-US" altLang="ko-KR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indent="0" algn="ctr" defTabSz="914400" rtl="0" eaLnBrk="1" fontAlgn="ctr" latinLnBrk="1" hangingPunct="1">
                        <a:buNone/>
                      </a:pP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🌹 제</a:t>
                      </a: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16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회 울산대공원 장미축제 🌹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78741"/>
              </p:ext>
            </p:extLst>
          </p:nvPr>
        </p:nvGraphicFramePr>
        <p:xfrm>
          <a:off x="4427560" y="3775638"/>
          <a:ext cx="3336880" cy="366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 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울산대공원 장미축제 성료</a:t>
                      </a:r>
                    </a:p>
                  </a:txBody>
                  <a:tcPr marL="0" marR="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33540"/>
              </p:ext>
            </p:extLst>
          </p:nvPr>
        </p:nvGraphicFramePr>
        <p:xfrm>
          <a:off x="7331902" y="3773239"/>
          <a:ext cx="41160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None/>
                      </a:pP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[ep.3] SKMS 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톺아보기 ‘</a:t>
                      </a: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VWBE’ 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편</a:t>
                      </a:r>
                      <a:endParaRPr lang="en-US" altLang="ko-KR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indent="0" algn="ctr" defTabSz="914400" rtl="0" eaLnBrk="1" fontAlgn="ctr" latinLnBrk="1" hangingPunct="1">
                        <a:buNone/>
                      </a:pP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| VWBE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의 진정한 의미를 찾아서</a:t>
                      </a:r>
                      <a:endParaRPr 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2D4C12E-D58B-B3E5-CC49-4EBE076D0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740805"/>
              </p:ext>
            </p:extLst>
          </p:nvPr>
        </p:nvGraphicFramePr>
        <p:xfrm>
          <a:off x="1430895" y="5726658"/>
          <a:ext cx="2628000" cy="891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000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657000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5/7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 조회수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433,836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 시청 시간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2:25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광고 집행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2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2D4C12E-D58B-B3E5-CC49-4EBE076D0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842645"/>
              </p:ext>
            </p:extLst>
          </p:nvPr>
        </p:nvGraphicFramePr>
        <p:xfrm>
          <a:off x="8069492" y="5722672"/>
          <a:ext cx="2640884" cy="899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221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660221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5/21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 조회수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460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 시청 시간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0:28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광고 집행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6826" y="881724"/>
            <a:ext cx="5386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한 달간 조회수 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46.4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</a:t>
            </a:r>
            <a:r>
              <a:rPr lang="en-US" altLang="ko-KR" sz="110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sz="110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▲</a:t>
            </a:r>
            <a:r>
              <a:rPr lang="en-US" altLang="ko-KR" sz="110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43.2</a:t>
            </a:r>
            <a:r>
              <a:rPr lang="ko-KR" altLang="en-US" sz="110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</a:t>
            </a:r>
            <a:r>
              <a:rPr lang="en-US" altLang="ko-KR" sz="110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시청 시간 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1.8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10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10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▲</a:t>
            </a:r>
            <a:r>
              <a:rPr lang="en-US" altLang="ko-KR" sz="110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1.73</a:t>
            </a:r>
            <a:r>
              <a:rPr lang="ko-KR" altLang="en-US" sz="110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 시간</a:t>
            </a:r>
            <a:r>
              <a:rPr lang="en-US" altLang="ko-KR" sz="110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기록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25" y="236051"/>
            <a:ext cx="301476" cy="30147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5436858" y="11430593"/>
            <a:ext cx="63451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*14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조회수 순위와 총 조회수 순위는 다를 수 있음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2902" y="562960"/>
            <a:ext cx="1549463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일별 구독자 수 추이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387559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06 | YouTube</a:t>
            </a:r>
          </a:p>
        </p:txBody>
      </p:sp>
      <p:sp>
        <p:nvSpPr>
          <p:cNvPr id="10" name="AutoShape 6" descr="동영상 미리보기 이미지: SK서린사옥 주변 답사 시리즈 | 이야기를 걷다 '나무 편'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91067" y="1168896"/>
            <a:ext cx="14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0" i="0" u="none" strike="noStrike">
                <a:solidFill>
                  <a:srgbClr val="75717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구독자 </a:t>
            </a:r>
            <a:r>
              <a:rPr lang="en-US" altLang="ko-KR" sz="900" b="0" i="0" u="none" strike="noStrike">
                <a:solidFill>
                  <a:srgbClr val="75717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1,201</a:t>
            </a:r>
            <a:r>
              <a:rPr lang="ko-KR" altLang="en-US" sz="900" b="0" i="0" u="none" strike="noStrike">
                <a:solidFill>
                  <a:srgbClr val="75717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br>
              <a:rPr lang="ko-KR" altLang="en-US" sz="900" b="0" i="0" u="none" strike="noStrike">
                <a:solidFill>
                  <a:srgbClr val="75717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i="0" u="none" strike="noStrike">
                <a:solidFill>
                  <a:srgbClr val="75717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(-0.62%) </a:t>
            </a:r>
            <a:r>
              <a:rPr lang="ko-KR" altLang="en-US" sz="900" b="0" i="0" u="none" strike="noStrike">
                <a:solidFill>
                  <a:srgbClr val="75717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감소</a:t>
            </a:r>
            <a:r>
              <a:rPr lang="ko-KR" altLang="en-US" sz="900"/>
              <a:t> 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026" name="Picture 2" descr="https://i9.ytimg.com/vi/m3Tp_0ohKfQ/mqdefault.jpg?v=6639e4a2&amp;sqp=CNjfrrMG&amp;rs=AOn4CLBGde_PowEcMYnTI_gqOS2EML0ae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295" y="4205804"/>
            <a:ext cx="2635200" cy="14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동영상 미리보기 이미지: [ep.3] SKMS 톺아보기 ‘VWBE’ 편 | VWBE의 진정한 의미를 찾아서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334" y="4205904"/>
            <a:ext cx="2635200" cy="14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778400" y="4205904"/>
            <a:ext cx="2635200" cy="1483200"/>
          </a:xfrm>
          <a:prstGeom prst="rect">
            <a:avLst/>
          </a:prstGeom>
        </p:spPr>
      </p:pic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00000000-0008-0000-0F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957459"/>
              </p:ext>
            </p:extLst>
          </p:nvPr>
        </p:nvGraphicFramePr>
        <p:xfrm>
          <a:off x="1283560" y="1270591"/>
          <a:ext cx="9166860" cy="2213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31969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kumimoji="0" sz="1400" b="1" i="0" u="none" strike="noStrike" kern="1200" baseline="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KDocLibContentType" ma:contentTypeID="0x010100F232DC283A0D4D749B6A46903F588C0D00445FEE30DA4E2546880ADB1DD186F02A" ma:contentTypeVersion="2" ma:contentTypeDescription="ECM 커스텀 문서라이브러리 컨텐츠 타입" ma:contentTypeScope="" ma:versionID="4c7fbd56150407f10a29a23626096e1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118d686ef34531b9d4115aacee2e5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TemplateUrl" minOccurs="0"/>
                <xsd:element ref="ns1:xd_ProgID" minOccurs="0"/>
                <xsd:element ref="ns1:xd_Signature" minOccurs="0"/>
                <xsd:element ref="ns1:AuthorName" minOccurs="0"/>
                <xsd:element ref="ns1:AuthorDept" minOccurs="0"/>
                <xsd:element ref="ns1:EditorName" minOccurs="0"/>
                <xsd:element ref="ns1:EditorDept" minOccurs="0"/>
                <xsd:element ref="ns1:DocSecurityLevel" minOccurs="0"/>
                <xsd:element ref="ns1:DocShare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TemplateUrl" ma:index="1" nillable="true" ma:displayName="서식 파일 링크" ma:hidden="true" ma:internalName="TemplateUrl">
      <xsd:simpleType>
        <xsd:restriction base="dms:Text"/>
      </xsd:simpleType>
    </xsd:element>
    <xsd:element name="xd_ProgID" ma:index="2" nillable="true" ma:displayName="HTML 파일 링크" ma:hidden="true" ma:internalName="xd_ProgID">
      <xsd:simpleType>
        <xsd:restriction base="dms:Text"/>
      </xsd:simpleType>
    </xsd:element>
    <xsd:element name="xd_Signature" ma:index="3" nillable="true" ma:displayName="서명됨" ma:hidden="true" ma:internalName="xd_Signature" ma:readOnly="true">
      <xsd:simpleType>
        <xsd:restriction base="dms:Boolean"/>
      </xsd:simpleType>
    </xsd:element>
    <xsd:element name="AuthorName" ma:index="6" nillable="true" ma:displayName="작성자" ma:description="작성자 이름 필드" ma:internalName="AuthorName">
      <xsd:simpleType>
        <xsd:restriction base="dms:Text"/>
      </xsd:simpleType>
    </xsd:element>
    <xsd:element name="AuthorDept" ma:index="7" nillable="true" ma:displayName="작성자 부서" ma:description="작성자 부서 필드" ma:internalName="AuthorDept">
      <xsd:simpleType>
        <xsd:restriction base="dms:Text"/>
      </xsd:simpleType>
    </xsd:element>
    <xsd:element name="EditorName" ma:index="8" nillable="true" ma:displayName="수정자" ma:description="수정자 이름 필드" ma:hidden="true" ma:internalName="EditorName">
      <xsd:simpleType>
        <xsd:restriction base="dms:Text"/>
      </xsd:simpleType>
    </xsd:element>
    <xsd:element name="EditorDept" ma:index="9" nillable="true" ma:displayName="수정자 부서" ma:description="수정자 부서 필드" ma:internalName="EditorDept">
      <xsd:simpleType>
        <xsd:restriction base="dms:Text"/>
      </xsd:simpleType>
    </xsd:element>
    <xsd:element name="DocSecurityLevel" ma:index="15" nillable="true" ma:displayName="보안등급" ma:description="보안등급 필드(문서함)" ma:internalName="DocSecurityLevel">
      <xsd:simpleType>
        <xsd:restriction base="dms:Unknown"/>
      </xsd:simpleType>
    </xsd:element>
    <xsd:element name="DocSharedFile" ma:index="17" nillable="true" ma:displayName="공유" ma:description="파일 공유 여부 필드" ma:internalName="DocSharedFil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0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EditorName xmlns="http://schemas.microsoft.com/sharepoint/v3" xsi:nil="true"/>
    <DocSecurityLevel xmlns="http://schemas.microsoft.com/sharepoint/v3" xsi:nil="true"/>
    <AuthorName xmlns="http://schemas.microsoft.com/sharepoint/v3" xsi:nil="true"/>
    <DocSharedFile xmlns="http://schemas.microsoft.com/sharepoint/v3" xsi:nil="true"/>
    <AuthorDept xmlns="http://schemas.microsoft.com/sharepoint/v3" xsi:nil="true"/>
    <xd_ProgID xmlns="http://schemas.microsoft.com/sharepoint/v3" xsi:nil="true"/>
    <EditorDept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438C6DF-90F7-44F9-8B04-8825B426A5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17D656-6FF6-4119-884E-737DE1676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652C9F-6869-419A-8C8E-35595A2C8C67}">
  <ds:schemaRefs>
    <ds:schemaRef ds:uri="http://purl.org/dc/terms/"/>
    <ds:schemaRef ds:uri="http://schemas.microsoft.com/office/2006/metadata/properties"/>
    <ds:schemaRef ds:uri="http://schemas.microsoft.com/sharepoint/v3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149483</TotalTime>
  <Words>1718</Words>
  <Application>Microsoft Office PowerPoint</Application>
  <PresentationFormat>와이드스크린</PresentationFormat>
  <Paragraphs>706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Pretendard</vt:lpstr>
      <vt:lpstr>Pretendard SemiBold</vt:lpstr>
      <vt:lpstr>나눔고딕</vt:lpstr>
      <vt:lpstr>나눔고딕 ExtraBold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Hojung Ryu</dc:creator>
  <cp:lastModifiedBy>Joon Young Lee</cp:lastModifiedBy>
  <cp:revision>11295</cp:revision>
  <cp:lastPrinted>2019-03-11T04:49:41Z</cp:lastPrinted>
  <dcterms:created xsi:type="dcterms:W3CDTF">2012-04-30T03:24:38Z</dcterms:created>
  <dcterms:modified xsi:type="dcterms:W3CDTF">2024-07-03T06:11:45Z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0x010100F232DC283A0D4D749B6A46903F588C0D00445FEE30DA4E2546880ADB1DD186F02A</vt:lpwstr>
  </property>
</Properties>
</file>