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1240" r:id="rId6"/>
    <p:sldId id="1241" r:id="rId7"/>
    <p:sldId id="1242" r:id="rId8"/>
    <p:sldId id="1243" r:id="rId9"/>
    <p:sldId id="1245" r:id="rId10"/>
    <p:sldId id="1247" r:id="rId11"/>
    <p:sldId id="1253" r:id="rId12"/>
    <p:sldId id="1248" r:id="rId13"/>
    <p:sldId id="1249" r:id="rId14"/>
    <p:sldId id="1250" r:id="rId15"/>
    <p:sldId id="1251" r:id="rId16"/>
    <p:sldId id="1252" r:id="rId17"/>
    <p:sldId id="1223" r:id="rId1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08" d="100"/>
          <a:sy n="108" d="100"/>
        </p:scale>
        <p:origin x="1032" y="102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0B24F9B4-FE70-4185-9A63-E54CB88B01BF}"/>
    <pc:docChg chg="undo custSel modSld">
      <pc:chgData name="Joon Young Lee" userId="9c2bf77b41f9f2c0" providerId="LiveId" clId="{0B24F9B4-FE70-4185-9A63-E54CB88B01BF}" dt="2024-07-07T17:00:14.966" v="105" actId="20577"/>
      <pc:docMkLst>
        <pc:docMk/>
      </pc:docMkLst>
      <pc:sldChg chg="addSp delSp modSp mod">
        <pc:chgData name="Joon Young Lee" userId="9c2bf77b41f9f2c0" providerId="LiveId" clId="{0B24F9B4-FE70-4185-9A63-E54CB88B01BF}" dt="2024-07-07T16:41:21.745" v="12" actId="207"/>
        <pc:sldMkLst>
          <pc:docMk/>
          <pc:sldMk cId="3645573581" sldId="1241"/>
        </pc:sldMkLst>
        <pc:spChg chg="mod">
          <ac:chgData name="Joon Young Lee" userId="9c2bf77b41f9f2c0" providerId="LiveId" clId="{0B24F9B4-FE70-4185-9A63-E54CB88B01BF}" dt="2024-07-07T16:41:21.745" v="12" actId="207"/>
          <ac:spMkLst>
            <pc:docMk/>
            <pc:sldMk cId="3645573581" sldId="1241"/>
            <ac:spMk id="11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0:26.869" v="1" actId="20577"/>
          <ac:spMkLst>
            <pc:docMk/>
            <pc:sldMk cId="3645573581" sldId="1241"/>
            <ac:spMk id="13" creationId="{00000000-0000-0000-0000-000000000000}"/>
          </ac:spMkLst>
        </pc:spChg>
        <pc:graphicFrameChg chg="del">
          <ac:chgData name="Joon Young Lee" userId="9c2bf77b41f9f2c0" providerId="LiveId" clId="{0B24F9B4-FE70-4185-9A63-E54CB88B01BF}" dt="2024-07-07T16:40:41.658" v="2" actId="478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40:47.456" v="5" actId="1076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9:39.658" v="103" actId="13926"/>
        <pc:sldMkLst>
          <pc:docMk/>
          <pc:sldMk cId="1561900906" sldId="1242"/>
        </pc:sldMkLst>
        <pc:spChg chg="mod">
          <ac:chgData name="Joon Young Lee" userId="9c2bf77b41f9f2c0" providerId="LiveId" clId="{0B24F9B4-FE70-4185-9A63-E54CB88B01BF}" dt="2024-07-07T16:58:35.300" v="92" actId="20577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1:51.639" v="14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9:39.658" v="103" actId="13926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3:38.568" v="89" actId="27918"/>
        <pc:sldMkLst>
          <pc:docMk/>
          <pc:sldMk cId="2928334579" sldId="1243"/>
        </pc:sldMkLst>
        <pc:graphicFrameChg chg="add del mod">
          <ac:chgData name="Joon Young Lee" userId="9c2bf77b41f9f2c0" providerId="LiveId" clId="{0B24F9B4-FE70-4185-9A63-E54CB88B01BF}" dt="2024-07-07T16:43:14.904" v="28" actId="478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add del mod">
          <ac:chgData name="Joon Young Lee" userId="9c2bf77b41f9f2c0" providerId="LiveId" clId="{0B24F9B4-FE70-4185-9A63-E54CB88B01BF}" dt="2024-07-07T16:43:14.376" v="27" actId="478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del">
          <ac:chgData name="Joon Young Lee" userId="9c2bf77b41f9f2c0" providerId="LiveId" clId="{0B24F9B4-FE70-4185-9A63-E54CB88B01BF}" dt="2024-07-07T16:42:23.697" v="18" actId="478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del">
          <ac:chgData name="Joon Young Lee" userId="9c2bf77b41f9f2c0" providerId="LiveId" clId="{0B24F9B4-FE70-4185-9A63-E54CB88B01BF}" dt="2024-07-07T16:42:24.505" v="19" actId="478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 modGraphic">
          <ac:chgData name="Joon Young Lee" userId="9c2bf77b41f9f2c0" providerId="LiveId" clId="{0B24F9B4-FE70-4185-9A63-E54CB88B01BF}" dt="2024-07-07T16:43:14.066" v="26" actId="6549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44:54.550" v="44" actId="1035"/>
        <pc:sldMkLst>
          <pc:docMk/>
          <pc:sldMk cId="1801707325" sldId="1245"/>
        </pc:sldMkLst>
        <pc:spChg chg="mod">
          <ac:chgData name="Joon Young Lee" userId="9c2bf77b41f9f2c0" providerId="LiveId" clId="{0B24F9B4-FE70-4185-9A63-E54CB88B01BF}" dt="2024-07-07T16:44:17.107" v="34" actId="1076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2.465" v="31" actId="1076"/>
          <ac:spMkLst>
            <pc:docMk/>
            <pc:sldMk cId="1801707325" sldId="1245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54.550" v="44" actId="1035"/>
          <ac:spMkLst>
            <pc:docMk/>
            <pc:sldMk cId="1801707325" sldId="1245"/>
            <ac:spMk id="1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6.569" v="38" actId="1076"/>
          <ac:spMkLst>
            <pc:docMk/>
            <pc:sldMk cId="1801707325" sldId="1245"/>
            <ac:spMk id="2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2.042" v="33" actId="1076"/>
          <ac:spMkLst>
            <pc:docMk/>
            <pc:sldMk cId="1801707325" sldId="1245"/>
            <ac:spMk id="2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22.811" v="36" actId="1076"/>
          <ac:spMkLst>
            <pc:docMk/>
            <pc:sldMk cId="1801707325" sldId="1245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0.369" v="39" actId="1076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8.461" v="41" actId="1076"/>
          <ac:spMkLst>
            <pc:docMk/>
            <pc:sldMk cId="1801707325" sldId="1245"/>
            <ac:spMk id="24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5.841" v="32" actId="1076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9.953" v="35" actId="1076"/>
          <ac:spMkLst>
            <pc:docMk/>
            <pc:sldMk cId="1801707325" sldId="1245"/>
            <ac:spMk id="2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2.354" v="37" actId="1076"/>
          <ac:spMkLst>
            <pc:docMk/>
            <pc:sldMk cId="1801707325" sldId="1245"/>
            <ac:spMk id="2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5.162" v="40" actId="1076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3:54.037" v="30" actId="1392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46:31.821" v="57" actId="1076"/>
        <pc:sldMkLst>
          <pc:docMk/>
          <pc:sldMk cId="3741928197" sldId="1247"/>
        </pc:sldMkLst>
        <pc:spChg chg="mod">
          <ac:chgData name="Joon Young Lee" userId="9c2bf77b41f9f2c0" providerId="LiveId" clId="{0B24F9B4-FE70-4185-9A63-E54CB88B01BF}" dt="2024-07-07T16:46:02.930" v="48" actId="1076"/>
          <ac:spMkLst>
            <pc:docMk/>
            <pc:sldMk cId="3741928197" sldId="1247"/>
            <ac:spMk id="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1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5.753" v="49" actId="1076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8.813" v="51" actId="1076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8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3.192" v="52" actId="1076"/>
          <ac:spMkLst>
            <pc:docMk/>
            <pc:sldMk cId="3741928197" sldId="1247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5.547" v="53" actId="1076"/>
          <ac:spMkLst>
            <pc:docMk/>
            <pc:sldMk cId="3741928197" sldId="1247"/>
            <ac:spMk id="23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5:57.715" v="47" actId="13926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2:40.718" v="80" actId="207"/>
        <pc:sldMkLst>
          <pc:docMk/>
          <pc:sldMk cId="448868086" sldId="1250"/>
        </pc:sldMkLst>
        <pc:graphicFrameChg chg="del">
          <ac:chgData name="Joon Young Lee" userId="9c2bf77b41f9f2c0" providerId="LiveId" clId="{0B24F9B4-FE70-4185-9A63-E54CB88B01BF}" dt="2024-07-07T16:51:07.806" v="61" actId="478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del">
          <ac:chgData name="Joon Young Lee" userId="9c2bf77b41f9f2c0" providerId="LiveId" clId="{0B24F9B4-FE70-4185-9A63-E54CB88B01BF}" dt="2024-07-07T16:51:33.790" v="67" actId="478"/>
          <ac:graphicFrameMkLst>
            <pc:docMk/>
            <pc:sldMk cId="448868086" sldId="1250"/>
            <ac:graphicFrameMk id="3" creationId="{00000000-0008-0000-0B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51:55.060" v="75"/>
          <ac:graphicFrameMkLst>
            <pc:docMk/>
            <pc:sldMk cId="448868086" sldId="1250"/>
            <ac:graphicFrameMk id="4" creationId="{00000000-0008-0000-0B00-000002000000}"/>
          </ac:graphicFrameMkLst>
        </pc:graphicFrameChg>
        <pc:graphicFrameChg chg="mod modGraphic">
          <ac:chgData name="Joon Young Lee" userId="9c2bf77b41f9f2c0" providerId="LiveId" clId="{0B24F9B4-FE70-4185-9A63-E54CB88B01BF}" dt="2024-07-07T16:52:40.718" v="80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3:11.088" v="84" actId="13926"/>
        <pc:sldMkLst>
          <pc:docMk/>
          <pc:sldMk cId="2878209735" sldId="1251"/>
        </pc:sldMkLst>
        <pc:graphicFrameChg chg="mod modGraphic">
          <ac:chgData name="Joon Young Lee" userId="9c2bf77b41f9f2c0" providerId="LiveId" clId="{0B24F9B4-FE70-4185-9A63-E54CB88B01BF}" dt="2024-07-07T16:53:11.088" v="84" actId="13926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53:28.201" v="87" actId="13926"/>
        <pc:sldMkLst>
          <pc:docMk/>
          <pc:sldMk cId="2172388391" sldId="1252"/>
        </pc:sldMkLst>
        <pc:graphicFrameChg chg="mod modGraphic">
          <ac:chgData name="Joon Young Lee" userId="9c2bf77b41f9f2c0" providerId="LiveId" clId="{0B24F9B4-FE70-4185-9A63-E54CB88B01BF}" dt="2024-07-07T16:53:28.201" v="87" actId="13926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7:00:14.966" v="105" actId="20577"/>
        <pc:sldMkLst>
          <pc:docMk/>
          <pc:sldMk cId="275088288" sldId="1253"/>
        </pc:sldMkLst>
        <pc:spChg chg="mod">
          <ac:chgData name="Joon Young Lee" userId="9c2bf77b41f9f2c0" providerId="LiveId" clId="{0B24F9B4-FE70-4185-9A63-E54CB88B01BF}" dt="2024-07-07T16:50:58.134" v="60" actId="1076"/>
          <ac:spMkLst>
            <pc:docMk/>
            <pc:sldMk cId="275088288" sldId="1253"/>
            <ac:spMk id="5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7:00:14.966" v="105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0:54.204" v="59" actId="13926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  <pc:docChgLst>
    <pc:chgData name="Joon Young Lee" userId="9c2bf77b41f9f2c0" providerId="LiveId" clId="{758545A7-2334-4769-BC0F-56BE59C80D6C}"/>
    <pc:docChg chg="undo redo custSel modSld">
      <pc:chgData name="Joon Young Lee" userId="9c2bf77b41f9f2c0" providerId="LiveId" clId="{758545A7-2334-4769-BC0F-56BE59C80D6C}" dt="2024-08-12T03:30:57.409" v="277" actId="27918"/>
      <pc:docMkLst>
        <pc:docMk/>
      </pc:docMkLst>
      <pc:sldChg chg="addSp delSp modSp mod">
        <pc:chgData name="Joon Young Lee" userId="9c2bf77b41f9f2c0" providerId="LiveId" clId="{758545A7-2334-4769-BC0F-56BE59C80D6C}" dt="2024-08-12T03:18:38.407" v="37" actId="1076"/>
        <pc:sldMkLst>
          <pc:docMk/>
          <pc:sldMk cId="3645573581" sldId="1241"/>
        </pc:sldMkLst>
        <pc:spChg chg="mod">
          <ac:chgData name="Joon Young Lee" userId="9c2bf77b41f9f2c0" providerId="LiveId" clId="{758545A7-2334-4769-BC0F-56BE59C80D6C}" dt="2024-08-12T03:14:22.886" v="3" actId="20577"/>
          <ac:spMkLst>
            <pc:docMk/>
            <pc:sldMk cId="3645573581" sldId="1241"/>
            <ac:spMk id="11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20.477" v="1" actId="20577"/>
          <ac:spMkLst>
            <pc:docMk/>
            <pc:sldMk cId="3645573581" sldId="1241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8:38.407" v="37" actId="1076"/>
          <ac:spMkLst>
            <pc:docMk/>
            <pc:sldMk cId="3645573581" sldId="1241"/>
            <ac:spMk id="20" creationId="{9325C9D9-FE55-2053-2A76-A383D2314B77}"/>
          </ac:spMkLst>
        </pc:spChg>
        <pc:graphicFrameChg chg="add mod">
          <ac:chgData name="Joon Young Lee" userId="9c2bf77b41f9f2c0" providerId="LiveId" clId="{758545A7-2334-4769-BC0F-56BE59C80D6C}" dt="2024-08-12T03:18:34.637" v="34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del">
          <ac:chgData name="Joon Young Lee" userId="9c2bf77b41f9f2c0" providerId="LiveId" clId="{758545A7-2334-4769-BC0F-56BE59C80D6C}" dt="2024-08-12T03:17:58.883" v="23" actId="478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19:46.460" v="49" actId="13926"/>
        <pc:sldMkLst>
          <pc:docMk/>
          <pc:sldMk cId="1561900906" sldId="1242"/>
        </pc:sldMkLst>
        <pc:spChg chg="mod">
          <ac:chgData name="Joon Young Lee" userId="9c2bf77b41f9f2c0" providerId="LiveId" clId="{758545A7-2334-4769-BC0F-56BE59C80D6C}" dt="2024-08-12T03:18:57.239" v="38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26.631" v="5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19:46.460" v="49" actId="13926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58545A7-2334-4769-BC0F-56BE59C80D6C}" dt="2024-08-12T03:30:57.409" v="277" actId="27918"/>
        <pc:sldMkLst>
          <pc:docMk/>
          <pc:sldMk cId="2928334579" sldId="1243"/>
        </pc:sldMkLst>
        <pc:graphicFrameChg chg="del">
          <ac:chgData name="Joon Young Lee" userId="9c2bf77b41f9f2c0" providerId="LiveId" clId="{758545A7-2334-4769-BC0F-56BE59C80D6C}" dt="2024-08-12T03:20:20.531" v="53" actId="478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del">
          <ac:chgData name="Joon Young Lee" userId="9c2bf77b41f9f2c0" providerId="LiveId" clId="{758545A7-2334-4769-BC0F-56BE59C80D6C}" dt="2024-08-12T03:20:21.205" v="54" actId="478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add mod">
          <ac:chgData name="Joon Young Lee" userId="9c2bf77b41f9f2c0" providerId="LiveId" clId="{758545A7-2334-4769-BC0F-56BE59C80D6C}" dt="2024-08-12T03:20:25.970" v="57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add mod">
          <ac:chgData name="Joon Young Lee" userId="9c2bf77b41f9f2c0" providerId="LiveId" clId="{758545A7-2334-4769-BC0F-56BE59C80D6C}" dt="2024-08-12T03:20:25.970" v="57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 modGraphic">
          <ac:chgData name="Joon Young Lee" userId="9c2bf77b41f9f2c0" providerId="LiveId" clId="{758545A7-2334-4769-BC0F-56BE59C80D6C}" dt="2024-08-12T03:20:17.587" v="52" actId="13926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21:52.759" v="75" actId="1076"/>
        <pc:sldMkLst>
          <pc:docMk/>
          <pc:sldMk cId="1801707325" sldId="1245"/>
        </pc:sldMkLst>
        <pc:spChg chg="mod">
          <ac:chgData name="Joon Young Lee" userId="9c2bf77b41f9f2c0" providerId="LiveId" clId="{758545A7-2334-4769-BC0F-56BE59C80D6C}" dt="2024-08-12T03:14:45.413" v="11" actId="14100"/>
          <ac:spMkLst>
            <pc:docMk/>
            <pc:sldMk cId="1801707325" sldId="1245"/>
            <ac:spMk id="3" creationId="{894BCE9A-A5B7-1EB2-2C68-1D04847F7E9B}"/>
          </ac:spMkLst>
        </pc:spChg>
        <pc:spChg chg="mod">
          <ac:chgData name="Joon Young Lee" userId="9c2bf77b41f9f2c0" providerId="LiveId" clId="{758545A7-2334-4769-BC0F-56BE59C80D6C}" dt="2024-08-12T03:14:35.007" v="7" actId="20577"/>
          <ac:spMkLst>
            <pc:docMk/>
            <pc:sldMk cId="1801707325" sldId="1245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21:00.741" v="62" actId="1076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23.086" v="68" actId="1076"/>
          <ac:spMkLst>
            <pc:docMk/>
            <pc:sldMk cId="1801707325" sldId="1245"/>
            <ac:spMk id="1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52.759" v="75" actId="1076"/>
          <ac:spMkLst>
            <pc:docMk/>
            <pc:sldMk cId="1801707325" sldId="1245"/>
            <ac:spMk id="19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2.127" v="71" actId="1076"/>
          <ac:spMkLst>
            <pc:docMk/>
            <pc:sldMk cId="1801707325" sldId="1245"/>
            <ac:spMk id="2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16.822" v="66" actId="1076"/>
          <ac:spMkLst>
            <pc:docMk/>
            <pc:sldMk cId="1801707325" sldId="1245"/>
            <ac:spMk id="2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04.527" v="63" actId="1076"/>
          <ac:spMkLst>
            <pc:docMk/>
            <pc:sldMk cId="1801707325" sldId="1245"/>
            <ac:spMk id="22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34.447" v="69" actId="1076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8.140" v="73" actId="1076"/>
          <ac:spMkLst>
            <pc:docMk/>
            <pc:sldMk cId="1801707325" sldId="1245"/>
            <ac:spMk id="24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4.151" v="72" actId="1076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06.806" v="64" actId="1076"/>
          <ac:spMkLst>
            <pc:docMk/>
            <pc:sldMk cId="1801707325" sldId="1245"/>
            <ac:spMk id="2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37.358" v="70" actId="1076"/>
          <ac:spMkLst>
            <pc:docMk/>
            <pc:sldMk cId="1801707325" sldId="1245"/>
            <ac:spMk id="2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9.750" v="74" actId="1076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758545A7-2334-4769-BC0F-56BE59C80D6C}" dt="2024-08-12T03:20:50.243" v="61" actId="1392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23:30.191" v="252" actId="1036"/>
        <pc:sldMkLst>
          <pc:docMk/>
          <pc:sldMk cId="3741928197" sldId="1247"/>
        </pc:sldMkLst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30.191" v="252" actId="1036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27.887" v="251" actId="1076"/>
          <ac:spMkLst>
            <pc:docMk/>
            <pc:sldMk cId="3741928197" sldId="1247"/>
            <ac:spMk id="1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14:38.168" v="9" actId="20577"/>
          <ac:spMkLst>
            <pc:docMk/>
            <pc:sldMk cId="3741928197" sldId="1247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41.178" v="10" actId="14100"/>
          <ac:spMkLst>
            <pc:docMk/>
            <pc:sldMk cId="3741928197" sldId="1247"/>
            <ac:spMk id="14" creationId="{6102902A-E2FF-44FC-A8AA-64A92BB6CA04}"/>
          </ac:spMkLst>
        </pc:spChg>
        <pc:spChg chg="mod">
          <ac:chgData name="Joon Young Lee" userId="9c2bf77b41f9f2c0" providerId="LiveId" clId="{758545A7-2334-4769-BC0F-56BE59C80D6C}" dt="2024-08-12T03:22:42.869" v="171" actId="1036"/>
          <ac:spMkLst>
            <pc:docMk/>
            <pc:sldMk cId="3741928197" sldId="1247"/>
            <ac:spMk id="15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24.808" v="250" actId="1076"/>
          <ac:spMkLst>
            <pc:docMk/>
            <pc:sldMk cId="3741928197" sldId="1247"/>
            <ac:spMk id="1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42.869" v="171" actId="1036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12.014" v="247" actId="1076"/>
          <ac:spMkLst>
            <pc:docMk/>
            <pc:sldMk cId="3741928197" sldId="1247"/>
            <ac:spMk id="18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2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2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00.889" v="245" actId="1036"/>
          <ac:spMkLst>
            <pc:docMk/>
            <pc:sldMk cId="3741928197" sldId="1247"/>
            <ac:spMk id="22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00.889" v="245" actId="1036"/>
          <ac:spMkLst>
            <pc:docMk/>
            <pc:sldMk cId="3741928197" sldId="1247"/>
            <ac:spMk id="23" creationId="{B9802DD1-500A-7F5E-F24B-03BEE5A91680}"/>
          </ac:spMkLst>
        </pc:spChg>
        <pc:graphicFrameChg chg="mod modGraphic">
          <ac:chgData name="Joon Young Lee" userId="9c2bf77b41f9f2c0" providerId="LiveId" clId="{758545A7-2334-4769-BC0F-56BE59C80D6C}" dt="2024-08-12T03:22:05.086" v="77" actId="13926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delSp modSp mod">
        <pc:chgData name="Joon Young Lee" userId="9c2bf77b41f9f2c0" providerId="LiveId" clId="{758545A7-2334-4769-BC0F-56BE59C80D6C}" dt="2024-08-12T03:29:58.886" v="271" actId="207"/>
        <pc:sldMkLst>
          <pc:docMk/>
          <pc:sldMk cId="448868086" sldId="1250"/>
        </pc:sldMkLst>
        <pc:graphicFrameChg chg="add mod">
          <ac:chgData name="Joon Young Lee" userId="9c2bf77b41f9f2c0" providerId="LiveId" clId="{758545A7-2334-4769-BC0F-56BE59C80D6C}" dt="2024-08-12T03:29:11.663" v="262" actId="14100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del">
          <ac:chgData name="Joon Young Lee" userId="9c2bf77b41f9f2c0" providerId="LiveId" clId="{758545A7-2334-4769-BC0F-56BE59C80D6C}" dt="2024-08-12T03:29:00.781" v="256" actId="478"/>
          <ac:graphicFrameMkLst>
            <pc:docMk/>
            <pc:sldMk cId="448868086" sldId="1250"/>
            <ac:graphicFrameMk id="4" creationId="{00000000-0008-0000-0B00-000002000000}"/>
          </ac:graphicFrameMkLst>
        </pc:graphicFrameChg>
        <pc:graphicFrameChg chg="mod modGraphic">
          <ac:chgData name="Joon Young Lee" userId="9c2bf77b41f9f2c0" providerId="LiveId" clId="{758545A7-2334-4769-BC0F-56BE59C80D6C}" dt="2024-08-12T03:29:58.886" v="271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30:24.370" v="273" actId="13926"/>
        <pc:sldMkLst>
          <pc:docMk/>
          <pc:sldMk cId="2878209735" sldId="1251"/>
        </pc:sldMkLst>
        <pc:spChg chg="mod">
          <ac:chgData name="Joon Young Lee" userId="9c2bf77b41f9f2c0" providerId="LiveId" clId="{758545A7-2334-4769-BC0F-56BE59C80D6C}" dt="2024-08-12T03:14:58.206" v="14" actId="14100"/>
          <ac:spMkLst>
            <pc:docMk/>
            <pc:sldMk cId="2878209735" sldId="1251"/>
            <ac:spMk id="5" creationId="{0F3F4743-EDD8-6AD2-B27C-01564B9BA648}"/>
          </ac:spMkLst>
        </pc:spChg>
        <pc:spChg chg="mod">
          <ac:chgData name="Joon Young Lee" userId="9c2bf77b41f9f2c0" providerId="LiveId" clId="{758545A7-2334-4769-BC0F-56BE59C80D6C}" dt="2024-08-12T03:15:01.408" v="16" actId="20577"/>
          <ac:spMkLst>
            <pc:docMk/>
            <pc:sldMk cId="2878209735" sldId="1251"/>
            <ac:spMk id="11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5:04.773" v="18" actId="20577"/>
          <ac:spMkLst>
            <pc:docMk/>
            <pc:sldMk cId="2878209735" sldId="1251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30:24.370" v="273" actId="13926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30:45.992" v="275" actId="13926"/>
        <pc:sldMkLst>
          <pc:docMk/>
          <pc:sldMk cId="2172388391" sldId="1252"/>
        </pc:sldMkLst>
        <pc:spChg chg="mod">
          <ac:chgData name="Joon Young Lee" userId="9c2bf77b41f9f2c0" providerId="LiveId" clId="{758545A7-2334-4769-BC0F-56BE59C80D6C}" dt="2024-08-12T03:15:09.549" v="20" actId="14100"/>
          <ac:spMkLst>
            <pc:docMk/>
            <pc:sldMk cId="2172388391" sldId="1252"/>
            <ac:spMk id="2" creationId="{0639FB62-756C-E473-B5DE-DB31FCC39E75}"/>
          </ac:spMkLst>
        </pc:spChg>
        <pc:spChg chg="mod">
          <ac:chgData name="Joon Young Lee" userId="9c2bf77b41f9f2c0" providerId="LiveId" clId="{758545A7-2334-4769-BC0F-56BE59C80D6C}" dt="2024-08-12T03:15:11.328" v="22" actId="20577"/>
          <ac:spMkLst>
            <pc:docMk/>
            <pc:sldMk cId="2172388391" sldId="1252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30:45.992" v="275" actId="13926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28:48.757" v="255" actId="13926"/>
        <pc:sldMkLst>
          <pc:docMk/>
          <pc:sldMk cId="275088288" sldId="1253"/>
        </pc:sldMkLst>
        <pc:spChg chg="mod">
          <ac:chgData name="Joon Young Lee" userId="9c2bf77b41f9f2c0" providerId="LiveId" clId="{758545A7-2334-4769-BC0F-56BE59C80D6C}" dt="2024-08-12T03:14:48.321" v="13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28:48.757" v="255" actId="13926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5930386540346526E-2"/>
          <c:y val="0.1316874023068875"/>
          <c:w val="0.97496653543659828"/>
          <c:h val="0.69959238063390006"/>
        </c:manualLayout>
      </c:layout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F3-4429-9F06-E5120EF421DD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F3-4429-9F06-E5120EF421DD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F3-4429-9F06-E5120EF421DD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F3-4429-9F06-E5120EF421DD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F3-4429-9F06-E5120EF421DD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F3-4429-9F06-E5120EF421DD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F3-4429-9F06-E5120EF421DD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F3-4429-9F06-E5120EF421DD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F3-4429-9F06-E5120EF421DD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F3-4429-9F06-E5120EF421DD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F3-4429-9F06-E5120EF421DD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6F3-4429-9F06-E5120EF421DD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6F3-4429-9F06-E5120EF421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87634</c:v>
                </c:pt>
                <c:pt idx="1">
                  <c:v>94167</c:v>
                </c:pt>
                <c:pt idx="2">
                  <c:v>68156</c:v>
                </c:pt>
                <c:pt idx="3">
                  <c:v>47362</c:v>
                </c:pt>
                <c:pt idx="4">
                  <c:v>51388</c:v>
                </c:pt>
                <c:pt idx="5">
                  <c:v>44374</c:v>
                </c:pt>
                <c:pt idx="6">
                  <c:v>63684</c:v>
                </c:pt>
                <c:pt idx="7">
                  <c:v>31813</c:v>
                </c:pt>
                <c:pt idx="8">
                  <c:v>31490</c:v>
                </c:pt>
                <c:pt idx="9">
                  <c:v>33675</c:v>
                </c:pt>
                <c:pt idx="10">
                  <c:v>42048</c:v>
                </c:pt>
                <c:pt idx="11">
                  <c:v>39009</c:v>
                </c:pt>
                <c:pt idx="12">
                  <c:v>49815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6F3-4429-9F06-E5120EF421DD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142816</c:v>
                </c:pt>
                <c:pt idx="1">
                  <c:v>127433</c:v>
                </c:pt>
                <c:pt idx="2">
                  <c:v>95476</c:v>
                </c:pt>
                <c:pt idx="3">
                  <c:v>69729</c:v>
                </c:pt>
                <c:pt idx="4">
                  <c:v>71774</c:v>
                </c:pt>
                <c:pt idx="5">
                  <c:v>57854</c:v>
                </c:pt>
                <c:pt idx="6">
                  <c:v>110960</c:v>
                </c:pt>
                <c:pt idx="7">
                  <c:v>37889</c:v>
                </c:pt>
                <c:pt idx="8">
                  <c:v>36467</c:v>
                </c:pt>
                <c:pt idx="9">
                  <c:v>39122</c:v>
                </c:pt>
                <c:pt idx="10">
                  <c:v>50212</c:v>
                </c:pt>
                <c:pt idx="11">
                  <c:v>45580</c:v>
                </c:pt>
                <c:pt idx="12">
                  <c:v>58485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6F3-4429-9F06-E5120EF421D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6F3-4429-9F06-E5120EF42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943</c:v>
                </c:pt>
                <c:pt idx="1">
                  <c:v>1188</c:v>
                </c:pt>
                <c:pt idx="2">
                  <c:v>1668</c:v>
                </c:pt>
                <c:pt idx="3">
                  <c:v>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1-42FD-ACED-B71E902C9159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1678</c:v>
                </c:pt>
                <c:pt idx="1">
                  <c:v>2266</c:v>
                </c:pt>
                <c:pt idx="2">
                  <c:v>8827</c:v>
                </c:pt>
                <c:pt idx="3">
                  <c:v>10673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1-42FD-ACED-B71E902C91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5.5464774705252626</c:v>
                </c:pt>
                <c:pt idx="1">
                  <c:v>6.6834858072849608</c:v>
                </c:pt>
                <c:pt idx="2">
                  <c:v>68.148484848484841</c:v>
                </c:pt>
                <c:pt idx="3">
                  <c:v>83.219696969696969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5-4215-B727-39526385FB6C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11.384657325947648</c:v>
                </c:pt>
                <c:pt idx="1">
                  <c:v>14.986397108919101</c:v>
                </c:pt>
                <c:pt idx="2">
                  <c:v>71.484454796411327</c:v>
                </c:pt>
                <c:pt idx="3">
                  <c:v>87.747420634920644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85-4215-B727-39526385FB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B-46EC-A946-032444788B4E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B-46EC-A946-032444788B4E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0B-46EC-A946-032444788B4E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0B-46EC-A946-032444788B4E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0B-46EC-A946-032444788B4E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30B-46EC-A946-032444788B4E}"/>
              </c:ext>
            </c:extLst>
          </c:dPt>
          <c:dLbls>
            <c:dLbl>
              <c:idx val="2"/>
              <c:layout>
                <c:manualLayout>
                  <c:x val="-4.9619903706726925E-3"/>
                  <c:y val="-0.106949592255414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0B-46EC-A946-032444788B4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0B-46EC-A946-032444788B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0.59533413606261287</c:v>
                </c:pt>
                <c:pt idx="1">
                  <c:v>0.31917519566526187</c:v>
                </c:pt>
                <c:pt idx="2">
                  <c:v>2.9108970499698978E-2</c:v>
                </c:pt>
                <c:pt idx="3">
                  <c:v>5.3612281757977123E-2</c:v>
                </c:pt>
                <c:pt idx="4">
                  <c:v>5.1173991571342565E-4</c:v>
                </c:pt>
                <c:pt idx="5">
                  <c:v>1.8061408789885611E-4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0B-46EC-A946-032444788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933" TargetMode="External"/><Relationship Id="rId3" Type="http://schemas.openxmlformats.org/officeDocument/2006/relationships/hyperlink" Target="https://skinnonews.com/archives/115731" TargetMode="External"/><Relationship Id="rId7" Type="http://schemas.openxmlformats.org/officeDocument/2006/relationships/hyperlink" Target="https://skinnonews.com/archives/11572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877" TargetMode="External"/><Relationship Id="rId5" Type="http://schemas.openxmlformats.org/officeDocument/2006/relationships/hyperlink" Target="https://skinnonews.com/archives/115837" TargetMode="External"/><Relationship Id="rId4" Type="http://schemas.openxmlformats.org/officeDocument/2006/relationships/hyperlink" Target="https://skinnonews.com/archives/11567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837" TargetMode="External"/><Relationship Id="rId3" Type="http://schemas.openxmlformats.org/officeDocument/2006/relationships/hyperlink" Target="https://skinnonews.com/archives/115731" TargetMode="External"/><Relationship Id="rId7" Type="http://schemas.openxmlformats.org/officeDocument/2006/relationships/hyperlink" Target="https://skinnonews.com/archives/8458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32828" TargetMode="External"/><Relationship Id="rId5" Type="http://schemas.openxmlformats.org/officeDocument/2006/relationships/hyperlink" Target="https://skinnonews.com/archives/113797" TargetMode="External"/><Relationship Id="rId4" Type="http://schemas.openxmlformats.org/officeDocument/2006/relationships/hyperlink" Target="https://skinnonews.com/archives/11567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877" TargetMode="External"/><Relationship Id="rId13" Type="http://schemas.openxmlformats.org/officeDocument/2006/relationships/hyperlink" Target="https://skinnonews.com/archives/115971" TargetMode="External"/><Relationship Id="rId3" Type="http://schemas.openxmlformats.org/officeDocument/2006/relationships/hyperlink" Target="https://skinnonews.com/archives/115727" TargetMode="External"/><Relationship Id="rId7" Type="http://schemas.openxmlformats.org/officeDocument/2006/relationships/hyperlink" Target="https://skinnonews.com/archives/115817" TargetMode="External"/><Relationship Id="rId12" Type="http://schemas.openxmlformats.org/officeDocument/2006/relationships/hyperlink" Target="https://skinnonews.com/archives/11595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808" TargetMode="External"/><Relationship Id="rId11" Type="http://schemas.openxmlformats.org/officeDocument/2006/relationships/hyperlink" Target="https://skinnonews.com/archives/115933" TargetMode="External"/><Relationship Id="rId5" Type="http://schemas.openxmlformats.org/officeDocument/2006/relationships/hyperlink" Target="https://skinnonews.com/archives/115791" TargetMode="External"/><Relationship Id="rId10" Type="http://schemas.openxmlformats.org/officeDocument/2006/relationships/hyperlink" Target="https://skinnonews.com/archives/115922" TargetMode="External"/><Relationship Id="rId4" Type="http://schemas.openxmlformats.org/officeDocument/2006/relationships/hyperlink" Target="https://skinnonews.com/archives/115779" TargetMode="External"/><Relationship Id="rId9" Type="http://schemas.openxmlformats.org/officeDocument/2006/relationships/hyperlink" Target="https://skinnonews.com/archives/11589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5731" TargetMode="External"/><Relationship Id="rId7" Type="http://schemas.openxmlformats.org/officeDocument/2006/relationships/hyperlink" Target="https://skinnonews.com/archives/1159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899" TargetMode="External"/><Relationship Id="rId5" Type="http://schemas.openxmlformats.org/officeDocument/2006/relationships/hyperlink" Target="https://skinnonews.com/archives/115837" TargetMode="External"/><Relationship Id="rId4" Type="http://schemas.openxmlformats.org/officeDocument/2006/relationships/hyperlink" Target="https://skinnonews.com/archives/1156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583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985" TargetMode="External"/><Relationship Id="rId5" Type="http://schemas.openxmlformats.org/officeDocument/2006/relationships/hyperlink" Target="https://skinnonews.com/archives/115965" TargetMode="External"/><Relationship Id="rId4" Type="http://schemas.openxmlformats.org/officeDocument/2006/relationships/hyperlink" Target="https://skinnonews.com/archives/11589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3025722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68517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19,777(59.53%)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▲253 (▲16.05%p)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10,603(31.92%)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▼6,863 (▼17.44%p)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967(2.91%)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▲127 (▲0.34%p)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1,781(5.36%)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▲80 (▲1.22%p)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17(0.05%)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▼6 (▼0.04%p)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▲3 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299585"/>
              </p:ext>
            </p:extLst>
          </p:nvPr>
        </p:nvGraphicFramePr>
        <p:xfrm>
          <a:off x="186431" y="2111692"/>
          <a:ext cx="4998128" cy="387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4558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기고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미국에서 전기차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(BEV)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의 미래가 여전히 유망한 이유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캐나다 ‘비전 모빌리티’ 수석 컨설턴트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제임스 카터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(James Carter)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7,529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8,859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(85%)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Facebook (7%)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전지적 배터리 시점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② 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차전지 성능을 좌우하는 ‘네 가지 속사정’ 파헤치기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(33%)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인터뷰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자신의 재능을 활용해 사회적기업과 함께 성장한다”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– CSR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담당자가 들려주는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프로보노 이야기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(64%)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-SK E&amp;S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합병 결의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자산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100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조원 규모 아태 최대 민간 에너지 회사 출범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비상경영 선언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이석희 대표 “자강불식으로 위기극복”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(37%)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자원봉사단 출범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20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주년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… 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 참여형 자원봉사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기업문화로 뿌리내렸다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(71%)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871265"/>
            <a:ext cx="11815488" cy="155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02835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기고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미국에서 전기차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(BEV)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의 미래가 여전히 유망한 이유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캐나다 ‘비전 모빌리티’ 수석 컨설턴트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제임스 카터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(James Carter)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7,529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8,859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(85%)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Facebook (7%)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전지적 배터리 시점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② 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차전지 성능을 좌우하는 ‘네 가지 속사정’ 파헤치기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(33%)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카드뉴스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"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액체에 전자기기를 담근다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?” - AI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시대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꼭 필요한 차세대 열관리 기술 ‘액침냉각’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(89%)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18/5/16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(83%)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21/6/17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인터뷰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자신의 재능을 활용해 사회적기업과 함께 성장한다”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– CSR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담당자가 들려주는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 프로보노 이야기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(64%)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913123"/>
            <a:ext cx="11815488" cy="1511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377351"/>
              </p:ext>
            </p:extLst>
          </p:nvPr>
        </p:nvGraphicFramePr>
        <p:xfrm>
          <a:off x="342900" y="2715260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67096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779240" y="4543793"/>
            <a:ext cx="1518790" cy="12375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39,009 / PV 45,580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9.22%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217915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8125"/>
              </p:ext>
            </p:extLst>
          </p:nvPr>
        </p:nvGraphicFramePr>
        <p:xfrm>
          <a:off x="134589" y="1968231"/>
          <a:ext cx="11815488" cy="4183993"/>
        </p:xfrm>
        <a:graphic>
          <a:graphicData uri="http://schemas.openxmlformats.org/drawingml/2006/table">
            <a:tbl>
              <a:tblPr/>
              <a:tblGrid>
                <a:gridCol w="7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(1,558/1,792)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(1,404/1,651)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(1,393/1,602)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(1,580/1,853)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(1,515/1,765)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(3,257/3,609)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비상경영 선언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제임스 카터 기고문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SKGC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지속가능 합성섬유 생산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(4,612/5,150)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(2,143/2,560)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(2,064/2,401)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(2,273/2,712)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(1,554/1,846)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(1,581/1,838)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(739/849)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MSCI ESG 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평가서 ‘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AA’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전지적 배터리 시점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美 글로벌포럼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(728/858)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(1,828/2,297)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(1,910/2,358)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(1,947/2,387)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(2,009/2,500)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(1,606/1,859)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(695/798)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CSR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담당자 인터뷰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-SK E&amp;S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합병 결의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(714/828)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(1,520/1,867)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(1,485/1,714)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(1,604/1,878)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(1,532/1,836)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(1,178/1,290)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(642/747)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국내 신평사들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- SK E&amp;S 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합병 긍정적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이석희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대표 메시지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자원봉사단 출범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하이테크 스포츠 장비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(646/738)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(1,318/1,558)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 (1,399/1,678)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 (1,381/1,666)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엔무브 광고 영상 조회수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만 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319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9069"/>
              </p:ext>
            </p:extLst>
          </p:nvPr>
        </p:nvGraphicFramePr>
        <p:xfrm>
          <a:off x="1279071" y="4643589"/>
          <a:ext cx="9633858" cy="1913610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429.2%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436.1%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-26.67%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709499"/>
              </p:ext>
            </p:extLst>
          </p:nvPr>
        </p:nvGraphicFramePr>
        <p:xfrm>
          <a:off x="1802130" y="2137410"/>
          <a:ext cx="4229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58470"/>
              </p:ext>
            </p:extLst>
          </p:nvPr>
        </p:nvGraphicFramePr>
        <p:xfrm>
          <a:off x="6216015" y="2148840"/>
          <a:ext cx="417385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8894"/>
              </p:ext>
            </p:extLst>
          </p:nvPr>
        </p:nvGraphicFramePr>
        <p:xfrm>
          <a:off x="1572571" y="1929718"/>
          <a:ext cx="9074151" cy="3096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비상경영 선언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이석희 대표 “자강불식으로 위기극복”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지오센트릭 등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개사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지속가능 합성섬유 생산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글로벌 아웃도어 브랜드 제품에 공급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‘다같이 함께해 더하는 多가치’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인천석유화학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구성원 자원봉사로 지역상생과 사회문제 해결 앞장선다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MSCI ESG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평가서 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AA’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로 등급 상향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글로벌 리더그룹으로 인정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美 글로벌포럼서 미래 에너지 성장전략 찾는다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-SK E&amp;S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합병 결의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자산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100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조원 규모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아태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 최대 민간 에너지 회사 출범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297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국내 신평사들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“SK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-SK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합병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사업ㆍ재무 안정성 제고에 긍정적”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1343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이석희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온 대표 “미래 성장 위해 사람∙연구 투자 아끼지 말아야”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88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자원봉사단 출범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20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주년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… 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이노베이션 참여형 자원봉사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기업문화로 뿌리내렸다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9364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해외 신평사들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, “SK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-SK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합병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신용등급에 긍정적”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0118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엔무브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여름 맞이 ‘열 받아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?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안 받아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!’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광고 영상 조회수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200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만 뷰 돌파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58127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7348" y="425173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346" y="425173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346" y="347773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53298" y="347773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23322" y="347773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7348" y="2133374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1303" y="479144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2980" y="481647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7348" y="3474797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57650" y="213337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1303" y="427349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2980" y="427349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951379"/>
            <a:ext cx="11815488" cy="932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A99A78-9DD2-EF4F-FC81-E2AC9FF4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27872"/>
              </p:ext>
            </p:extLst>
          </p:nvPr>
        </p:nvGraphicFramePr>
        <p:xfrm>
          <a:off x="1558925" y="2497115"/>
          <a:ext cx="9074151" cy="2007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기고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미국에서 전기차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(BEV)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의 미래가 여전히 유망한 이유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캐나다 ‘비전 모빌리티’ 수석 컨설턴트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제임스 카터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(James Carter)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7,529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8,859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316.4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전지적 배터리 시점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② 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차전지 성능을 좌우하는 ‘네 가지 속사정’ 파헤치기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84055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인터뷰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자신의 재능을 활용해 사회적기업과 함께 성장한다”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– CSR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담당자가 들려주는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프로보노 이야기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2744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“음악만이 내 세상”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회 전국 발달장애인 음악축제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(GMF),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본선 진출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개 팀 확정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50184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더 빨리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더 멀리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더 높이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!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파리를 수놓을 하이테크 스포츠 장비에는 ‘이것’이 숨어있다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0596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327417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0365" y="424427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0165" y="424744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3707" y="3262037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1720" y="324561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8161" y="35772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3707" y="35772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0365" y="323410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29285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7125" y="292428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292468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0409" y="291283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871265"/>
            <a:ext cx="11815488" cy="155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01222" y="4454286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06352"/>
              </p:ext>
            </p:extLst>
          </p:nvPr>
        </p:nvGraphicFramePr>
        <p:xfrm>
          <a:off x="1390687" y="1045377"/>
          <a:ext cx="9074150" cy="1235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24/07/05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다같이 함께해 더하는 多가치’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구성원 자원봉사로 지역상생과 사회문제 해결 앞장선다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美 글로벌포럼서 미래 에너지 성장전략 찾는다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8908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이석희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온 대표 “미래 성장 위해 사람∙연구 투자 아끼지 말아야”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2347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24/07/24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자원봉사단 출범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20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주년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 참여형 자원봉사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기업문화로 뿌리내렸다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760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991892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148997</TotalTime>
  <Words>2969</Words>
  <Application>Microsoft Office PowerPoint</Application>
  <PresentationFormat>와이드스크린</PresentationFormat>
  <Paragraphs>713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11261</cp:revision>
  <cp:lastPrinted>2019-03-11T04:49:41Z</cp:lastPrinted>
  <dcterms:created xsi:type="dcterms:W3CDTF">2012-04-30T03:24:38Z</dcterms:created>
  <dcterms:modified xsi:type="dcterms:W3CDTF">2024-08-12T03:31:02Z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