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handoutMasterIdLst>
    <p:handoutMasterId r:id="rId19"/>
  </p:handoutMasterIdLst>
  <p:sldIdLst>
    <p:sldId id="1223" r:id="rId6"/>
    <p:sldId id="1201" r:id="rId7"/>
    <p:sldId id="1202" r:id="rId8"/>
    <p:sldId id="1224" r:id="rId9"/>
    <p:sldId id="1204" r:id="rId10"/>
    <p:sldId id="1205" r:id="rId11"/>
    <p:sldId id="1206" r:id="rId12"/>
    <p:sldId id="1207" r:id="rId13"/>
    <p:sldId id="1226" r:id="rId14"/>
    <p:sldId id="1227" r:id="rId15"/>
    <p:sldId id="1225" r:id="rId16"/>
    <p:sldId id="1241" r:id="rId17"/>
  </p:sldIdLst>
  <p:sldSz cx="12192000" cy="6858000"/>
  <p:notesSz cx="6802438" cy="99345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234" userDrawn="1">
          <p15:clr>
            <a:srgbClr val="A4A3A4"/>
          </p15:clr>
        </p15:guide>
        <p15:guide id="8" orient="horz" pos="822" userDrawn="1">
          <p15:clr>
            <a:srgbClr val="A4A3A4"/>
          </p15:clr>
        </p15:guide>
        <p15:guide id="13" pos="6947" userDrawn="1">
          <p15:clr>
            <a:srgbClr val="A4A3A4"/>
          </p15:clr>
        </p15:guide>
        <p15:guide id="16" pos="597" userDrawn="1">
          <p15:clr>
            <a:srgbClr val="A4A3A4"/>
          </p15:clr>
        </p15:guide>
        <p15:guide id="17" pos="4044" userDrawn="1">
          <p15:clr>
            <a:srgbClr val="A4A3A4"/>
          </p15:clr>
        </p15:guide>
        <p15:guide id="18" pos="801" userDrawn="1">
          <p15:clr>
            <a:srgbClr val="A4A3A4"/>
          </p15:clr>
        </p15:guide>
        <p15:guide id="19" pos="6788" userDrawn="1">
          <p15:clr>
            <a:srgbClr val="A4A3A4"/>
          </p15:clr>
        </p15:guide>
        <p15:guide id="20" pos="1549" userDrawn="1">
          <p15:clr>
            <a:srgbClr val="A4A3A4"/>
          </p15:clr>
        </p15:guide>
        <p15:guide id="21" pos="1118" userDrawn="1">
          <p15:clr>
            <a:srgbClr val="A4A3A4"/>
          </p15:clr>
        </p15:guide>
        <p15:guide id="22" orient="horz" pos="1593" userDrawn="1">
          <p15:clr>
            <a:srgbClr val="A4A3A4"/>
          </p15:clr>
        </p15:guide>
        <p15:guide id="23" orient="horz" pos="41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CBC"/>
    <a:srgbClr val="D2EEEB"/>
    <a:srgbClr val="F2F2F2"/>
    <a:srgbClr val="FFFFFF"/>
    <a:srgbClr val="F7F7F7"/>
    <a:srgbClr val="1F497D"/>
    <a:srgbClr val="BEBEBE"/>
    <a:srgbClr val="FF0000"/>
    <a:srgbClr val="363636"/>
    <a:srgbClr val="009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CF650-31A2-42F4-89F3-FDDFD33E6298}" v="33" dt="2024-09-08T08:35:58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6475" autoAdjust="0"/>
  </p:normalViewPr>
  <p:slideViewPr>
    <p:cSldViewPr snapToGrid="0">
      <p:cViewPr varScale="1">
        <p:scale>
          <a:sx n="110" d="100"/>
          <a:sy n="110" d="100"/>
        </p:scale>
        <p:origin x="5388" y="114"/>
      </p:cViewPr>
      <p:guideLst>
        <p:guide pos="3840"/>
        <p:guide orient="horz" pos="595"/>
        <p:guide pos="234"/>
        <p:guide orient="horz" pos="822"/>
        <p:guide pos="6947"/>
        <p:guide pos="597"/>
        <p:guide pos="4044"/>
        <p:guide pos="801"/>
        <p:guide pos="6788"/>
        <p:guide pos="1549"/>
        <p:guide pos="1118"/>
        <p:guide orient="horz" pos="1593"/>
        <p:guide orient="horz" pos="41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on Young Lee" userId="9c2bf77b41f9f2c0" providerId="LiveId" clId="{671AE5DE-BED1-42C6-BD2C-58D539CCA40B}"/>
    <pc:docChg chg="undo redo custSel addSld delSld modSld">
      <pc:chgData name="Joon Young Lee" userId="9c2bf77b41f9f2c0" providerId="LiveId" clId="{671AE5DE-BED1-42C6-BD2C-58D539CCA40B}" dt="2024-07-03T06:11:03.726" v="397" actId="1036"/>
      <pc:docMkLst>
        <pc:docMk/>
      </pc:docMkLst>
      <pc:sldChg chg="addSp delSp modSp mod">
        <pc:chgData name="Joon Young Lee" userId="9c2bf77b41f9f2c0" providerId="LiveId" clId="{671AE5DE-BED1-42C6-BD2C-58D539CCA40B}" dt="2024-07-02T23:23:27.712" v="64" actId="1036"/>
        <pc:sldMkLst>
          <pc:docMk/>
          <pc:sldMk cId="4211192067" sldId="1201"/>
        </pc:sldMkLst>
        <pc:spChg chg="del">
          <ac:chgData name="Joon Young Lee" userId="9c2bf77b41f9f2c0" providerId="LiveId" clId="{671AE5DE-BED1-42C6-BD2C-58D539CCA40B}" dt="2024-07-02T23:22:54.243" v="2" actId="478"/>
          <ac:spMkLst>
            <pc:docMk/>
            <pc:sldMk cId="4211192067" sldId="1201"/>
            <ac:spMk id="19" creationId="{00000000-0000-0000-0000-000000000000}"/>
          </ac:spMkLst>
        </pc:spChg>
        <pc:grpChg chg="del">
          <ac:chgData name="Joon Young Lee" userId="9c2bf77b41f9f2c0" providerId="LiveId" clId="{671AE5DE-BED1-42C6-BD2C-58D539CCA40B}" dt="2024-07-02T23:22:53.390" v="1" actId="478"/>
          <ac:grpSpMkLst>
            <pc:docMk/>
            <pc:sldMk cId="4211192067" sldId="1201"/>
            <ac:grpSpMk id="5" creationId="{00000000-0000-0000-0000-000000000000}"/>
          </ac:grpSpMkLst>
        </pc:grpChg>
        <pc:graphicFrameChg chg="del">
          <ac:chgData name="Joon Young Lee" userId="9c2bf77b41f9f2c0" providerId="LiveId" clId="{671AE5DE-BED1-42C6-BD2C-58D539CCA40B}" dt="2024-07-02T23:22:51.815" v="0" actId="478"/>
          <ac:graphicFrameMkLst>
            <pc:docMk/>
            <pc:sldMk cId="4211192067" sldId="120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3:23.322" v="36" actId="1035"/>
          <ac:graphicFrameMkLst>
            <pc:docMk/>
            <pc:sldMk cId="4211192067" sldId="1201"/>
            <ac:graphicFrameMk id="3" creationId="{00000000-0008-0000-02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3:18.290" v="9" actId="1076"/>
          <ac:graphicFrameMkLst>
            <pc:docMk/>
            <pc:sldMk cId="4211192067" sldId="1201"/>
            <ac:graphicFrameMk id="6" creationId="{00000000-0008-0000-0200-000003000000}"/>
          </ac:graphicFrameMkLst>
        </pc:graphicFrameChg>
        <pc:graphicFrameChg chg="add mod">
          <ac:chgData name="Joon Young Lee" userId="9c2bf77b41f9f2c0" providerId="LiveId" clId="{671AE5DE-BED1-42C6-BD2C-58D539CCA40B}" dt="2024-07-02T23:23:27.712" v="64" actId="1036"/>
          <ac:graphicFrameMkLst>
            <pc:docMk/>
            <pc:sldMk cId="4211192067" sldId="1201"/>
            <ac:graphicFrameMk id="7" creationId="{00000000-0008-0000-0200-000004000000}"/>
          </ac:graphicFrameMkLst>
        </pc:graphicFrameChg>
        <pc:graphicFrameChg chg="del">
          <ac:chgData name="Joon Young Lee" userId="9c2bf77b41f9f2c0" providerId="LiveId" clId="{671AE5DE-BED1-42C6-BD2C-58D539CCA40B}" dt="2024-07-02T23:22:57.725" v="4" actId="478"/>
          <ac:graphicFrameMkLst>
            <pc:docMk/>
            <pc:sldMk cId="4211192067" sldId="1201"/>
            <ac:graphicFrameMk id="8" creationId="{00000000-0008-0000-0200-000004000000}"/>
          </ac:graphicFrameMkLst>
        </pc:graphicFrameChg>
        <pc:graphicFrameChg chg="del">
          <ac:chgData name="Joon Young Lee" userId="9c2bf77b41f9f2c0" providerId="LiveId" clId="{671AE5DE-BED1-42C6-BD2C-58D539CCA40B}" dt="2024-07-02T23:22:55.016" v="3" actId="478"/>
          <ac:graphicFrameMkLst>
            <pc:docMk/>
            <pc:sldMk cId="4211192067" sldId="1201"/>
            <ac:graphicFrameMk id="18" creationId="{00000000-0008-0000-0200-000003000000}"/>
          </ac:graphicFrameMkLst>
        </pc:graphicFrameChg>
      </pc:sldChg>
      <pc:sldChg chg="addSp delSp modSp mod">
        <pc:chgData name="Joon Young Lee" userId="9c2bf77b41f9f2c0" providerId="LiveId" clId="{671AE5DE-BED1-42C6-BD2C-58D539CCA40B}" dt="2024-07-03T05:55:24.283" v="303" actId="478"/>
        <pc:sldMkLst>
          <pc:docMk/>
          <pc:sldMk cId="1365330160" sldId="1202"/>
        </pc:sldMkLst>
        <pc:spChg chg="mod">
          <ac:chgData name="Joon Young Lee" userId="9c2bf77b41f9f2c0" providerId="LiveId" clId="{671AE5DE-BED1-42C6-BD2C-58D539CCA40B}" dt="2024-07-03T00:08:52.639" v="172"/>
          <ac:spMkLst>
            <pc:docMk/>
            <pc:sldMk cId="1365330160" sldId="1202"/>
            <ac:spMk id="3" creationId="{00000000-0000-0000-0000-000000000000}"/>
          </ac:spMkLst>
        </pc:spChg>
        <pc:spChg chg="mod">
          <ac:chgData name="Joon Young Lee" userId="9c2bf77b41f9f2c0" providerId="LiveId" clId="{671AE5DE-BED1-42C6-BD2C-58D539CCA40B}" dt="2024-07-03T00:09:32.184" v="180" actId="207"/>
          <ac:spMkLst>
            <pc:docMk/>
            <pc:sldMk cId="1365330160" sldId="1202"/>
            <ac:spMk id="18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4.283" v="303" actId="478"/>
          <ac:spMkLst>
            <pc:docMk/>
            <pc:sldMk cId="1365330160" sldId="1202"/>
            <ac:spMk id="20" creationId="{00000000-0000-0000-0000-000000000000}"/>
          </ac:spMkLst>
        </pc:spChg>
        <pc:spChg chg="del">
          <ac:chgData name="Joon Young Lee" userId="9c2bf77b41f9f2c0" providerId="LiveId" clId="{671AE5DE-BED1-42C6-BD2C-58D539CCA40B}" dt="2024-07-02T23:24:41.284" v="80" actId="478"/>
          <ac:spMkLst>
            <pc:docMk/>
            <pc:sldMk cId="1365330160" sldId="1202"/>
            <ac:spMk id="21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4.283" v="303" actId="478"/>
          <ac:spMkLst>
            <pc:docMk/>
            <pc:sldMk cId="1365330160" sldId="1202"/>
            <ac:spMk id="22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4.283" v="303" actId="478"/>
          <ac:spMkLst>
            <pc:docMk/>
            <pc:sldMk cId="1365330160" sldId="1202"/>
            <ac:spMk id="24" creationId="{00000000-0000-0000-0000-000000000000}"/>
          </ac:spMkLst>
        </pc:spChg>
        <pc:graphicFrameChg chg="add del">
          <ac:chgData name="Joon Young Lee" userId="9c2bf77b41f9f2c0" providerId="LiveId" clId="{671AE5DE-BED1-42C6-BD2C-58D539CCA40B}" dt="2024-07-02T23:24:01.914" v="69" actId="478"/>
          <ac:graphicFrameMkLst>
            <pc:docMk/>
            <pc:sldMk cId="1365330160" sldId="1202"/>
            <ac:graphicFrameMk id="2" creationId="{00000000-0008-0000-05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4:28.524" v="75" actId="1076"/>
          <ac:graphicFrameMkLst>
            <pc:docMk/>
            <pc:sldMk cId="1365330160" sldId="1202"/>
            <ac:graphicFrameMk id="7" creationId="{00000000-0008-0000-0500-000002000000}"/>
          </ac:graphicFrameMkLst>
        </pc:graphicFrameChg>
        <pc:graphicFrameChg chg="add mod">
          <ac:chgData name="Joon Young Lee" userId="9c2bf77b41f9f2c0" providerId="LiveId" clId="{671AE5DE-BED1-42C6-BD2C-58D539CCA40B}" dt="2024-07-02T23:24:37.918" v="79" actId="1076"/>
          <ac:graphicFrameMkLst>
            <pc:docMk/>
            <pc:sldMk cId="1365330160" sldId="1202"/>
            <ac:graphicFrameMk id="8" creationId="{D30591A1-3A23-CD75-7F19-0609563DA757}"/>
          </ac:graphicFrameMkLst>
        </pc:graphicFrameChg>
        <pc:graphicFrameChg chg="add mod">
          <ac:chgData name="Joon Young Lee" userId="9c2bf77b41f9f2c0" providerId="LiveId" clId="{671AE5DE-BED1-42C6-BD2C-58D539CCA40B}" dt="2024-07-02T23:27:48.295" v="110"/>
          <ac:graphicFrameMkLst>
            <pc:docMk/>
            <pc:sldMk cId="1365330160" sldId="1202"/>
            <ac:graphicFrameMk id="9" creationId="{975EF8F6-4194-7F48-CFF1-BD33C792A1FF}"/>
          </ac:graphicFrameMkLst>
        </pc:graphicFrameChg>
        <pc:graphicFrameChg chg="mod modGraphic">
          <ac:chgData name="Joon Young Lee" userId="9c2bf77b41f9f2c0" providerId="LiveId" clId="{671AE5DE-BED1-42C6-BD2C-58D539CCA40B}" dt="2024-07-02T23:25:39.680" v="92" actId="207"/>
          <ac:graphicFrameMkLst>
            <pc:docMk/>
            <pc:sldMk cId="1365330160" sldId="1202"/>
            <ac:graphicFrameMk id="10" creationId="{00000000-0000-0000-0000-000000000000}"/>
          </ac:graphicFrameMkLst>
        </pc:graphicFrameChg>
        <pc:graphicFrameChg chg="add del">
          <ac:chgData name="Joon Young Lee" userId="9c2bf77b41f9f2c0" providerId="LiveId" clId="{671AE5DE-BED1-42C6-BD2C-58D539CCA40B}" dt="2024-07-02T23:24:21.690" v="72" actId="478"/>
          <ac:graphicFrameMkLst>
            <pc:docMk/>
            <pc:sldMk cId="1365330160" sldId="1202"/>
            <ac:graphicFrameMk id="15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671AE5DE-BED1-42C6-BD2C-58D539CCA40B}" dt="2024-07-03T06:05:33.690" v="371" actId="14100"/>
        <pc:sldMkLst>
          <pc:docMk/>
          <pc:sldMk cId="1106588716" sldId="1204"/>
        </pc:sldMkLst>
        <pc:graphicFrameChg chg="mod modGraphic">
          <ac:chgData name="Joon Young Lee" userId="9c2bf77b41f9f2c0" providerId="LiveId" clId="{671AE5DE-BED1-42C6-BD2C-58D539CCA40B}" dt="2024-07-03T00:45:13.678" v="238" actId="13926"/>
          <ac:graphicFrameMkLst>
            <pc:docMk/>
            <pc:sldMk cId="1106588716" sldId="1204"/>
            <ac:graphicFrameMk id="3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0:45:11.555" v="237" actId="13926"/>
          <ac:graphicFrameMkLst>
            <pc:docMk/>
            <pc:sldMk cId="1106588716" sldId="1204"/>
            <ac:graphicFrameMk id="19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0:45:07.515" v="235" actId="13926"/>
          <ac:graphicFrameMkLst>
            <pc:docMk/>
            <pc:sldMk cId="1106588716" sldId="1204"/>
            <ac:graphicFrameMk id="22" creationId="{2E045484-161E-4066-BB18-A7F32D62CB1A}"/>
          </ac:graphicFrameMkLst>
        </pc:graphicFrameChg>
        <pc:graphicFrameChg chg="modGraphic">
          <ac:chgData name="Joon Young Lee" userId="9c2bf77b41f9f2c0" providerId="LiveId" clId="{671AE5DE-BED1-42C6-BD2C-58D539CCA40B}" dt="2024-07-03T06:03:07.003" v="357" actId="20577"/>
          <ac:graphicFrameMkLst>
            <pc:docMk/>
            <pc:sldMk cId="1106588716" sldId="1204"/>
            <ac:graphicFrameMk id="24" creationId="{00000000-0000-0000-0000-000000000000}"/>
          </ac:graphicFrameMkLst>
        </pc:graphicFrameChg>
        <pc:graphicFrameChg chg="modGraphic">
          <ac:chgData name="Joon Young Lee" userId="9c2bf77b41f9f2c0" providerId="LiveId" clId="{671AE5DE-BED1-42C6-BD2C-58D539CCA40B}" dt="2024-07-03T00:47:20.442" v="243" actId="13926"/>
          <ac:graphicFrameMkLst>
            <pc:docMk/>
            <pc:sldMk cId="1106588716" sldId="1204"/>
            <ac:graphicFrameMk id="25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6:03:09.002" v="358" actId="20577"/>
          <ac:graphicFrameMkLst>
            <pc:docMk/>
            <pc:sldMk cId="1106588716" sldId="1204"/>
            <ac:graphicFrameMk id="26" creationId="{00000000-0000-0000-0000-000000000000}"/>
          </ac:graphicFrameMkLst>
        </pc:graphicFrameChg>
        <pc:picChg chg="del">
          <ac:chgData name="Joon Young Lee" userId="9c2bf77b41f9f2c0" providerId="LiveId" clId="{671AE5DE-BED1-42C6-BD2C-58D539CCA40B}" dt="2024-07-03T05:57:47.763" v="346" actId="478"/>
          <ac:picMkLst>
            <pc:docMk/>
            <pc:sldMk cId="1106588716" sldId="1204"/>
            <ac:picMk id="2" creationId="{00000000-0000-0000-0000-000000000000}"/>
          </ac:picMkLst>
        </pc:picChg>
        <pc:picChg chg="add mod">
          <ac:chgData name="Joon Young Lee" userId="9c2bf77b41f9f2c0" providerId="LiveId" clId="{671AE5DE-BED1-42C6-BD2C-58D539CCA40B}" dt="2024-07-03T06:03:59.332" v="364" actId="14100"/>
          <ac:picMkLst>
            <pc:docMk/>
            <pc:sldMk cId="1106588716" sldId="1204"/>
            <ac:picMk id="5" creationId="{01B25095-F0BB-13F2-AFA0-E95D44C033E9}"/>
          </ac:picMkLst>
        </pc:picChg>
        <pc:picChg chg="add mod">
          <ac:chgData name="Joon Young Lee" userId="9c2bf77b41f9f2c0" providerId="LiveId" clId="{671AE5DE-BED1-42C6-BD2C-58D539CCA40B}" dt="2024-07-03T06:04:32.824" v="367" actId="1076"/>
          <ac:picMkLst>
            <pc:docMk/>
            <pc:sldMk cId="1106588716" sldId="1204"/>
            <ac:picMk id="7" creationId="{2EAFE7ED-6274-28FC-3F00-DFDDFC991B84}"/>
          </ac:picMkLst>
        </pc:picChg>
        <pc:picChg chg="add mod">
          <ac:chgData name="Joon Young Lee" userId="9c2bf77b41f9f2c0" providerId="LiveId" clId="{671AE5DE-BED1-42C6-BD2C-58D539CCA40B}" dt="2024-07-03T06:05:33.690" v="371" actId="14100"/>
          <ac:picMkLst>
            <pc:docMk/>
            <pc:sldMk cId="1106588716" sldId="1204"/>
            <ac:picMk id="9" creationId="{6D6E3E1E-F901-CCF7-B6D5-08D8E2A0D54B}"/>
          </ac:picMkLst>
        </pc:picChg>
        <pc:picChg chg="del">
          <ac:chgData name="Joon Young Lee" userId="9c2bf77b41f9f2c0" providerId="LiveId" clId="{671AE5DE-BED1-42C6-BD2C-58D539CCA40B}" dt="2024-07-03T05:57:48.065" v="347" actId="478"/>
          <ac:picMkLst>
            <pc:docMk/>
            <pc:sldMk cId="1106588716" sldId="1204"/>
            <ac:picMk id="11" creationId="{E6E7CD8C-F62E-3893-E5A3-CC5D93E48642}"/>
          </ac:picMkLst>
        </pc:picChg>
        <pc:picChg chg="del">
          <ac:chgData name="Joon Young Lee" userId="9c2bf77b41f9f2c0" providerId="LiveId" clId="{671AE5DE-BED1-42C6-BD2C-58D539CCA40B}" dt="2024-07-03T05:57:48.389" v="348" actId="478"/>
          <ac:picMkLst>
            <pc:docMk/>
            <pc:sldMk cId="1106588716" sldId="1204"/>
            <ac:picMk id="13" creationId="{40D92AD5-CBF2-CC63-C964-117DEB9A75D9}"/>
          </ac:picMkLst>
        </pc:picChg>
      </pc:sldChg>
      <pc:sldChg chg="addSp delSp modSp mod">
        <pc:chgData name="Joon Young Lee" userId="9c2bf77b41f9f2c0" providerId="LiveId" clId="{671AE5DE-BED1-42C6-BD2C-58D539CCA40B}" dt="2024-07-03T05:55:20.147" v="302" actId="478"/>
        <pc:sldMkLst>
          <pc:docMk/>
          <pc:sldMk cId="1228220458" sldId="1205"/>
        </pc:sldMkLst>
        <pc:spChg chg="mod">
          <ac:chgData name="Joon Young Lee" userId="9c2bf77b41f9f2c0" providerId="LiveId" clId="{671AE5DE-BED1-42C6-BD2C-58D539CCA40B}" dt="2024-07-03T05:55:11.139" v="301" actId="207"/>
          <ac:spMkLst>
            <pc:docMk/>
            <pc:sldMk cId="1228220458" sldId="1205"/>
            <ac:spMk id="19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0" creationId="{00000000-0000-0000-0000-000000000000}"/>
          </ac:spMkLst>
        </pc:spChg>
        <pc:spChg chg="mod">
          <ac:chgData name="Joon Young Lee" userId="9c2bf77b41f9f2c0" providerId="LiveId" clId="{671AE5DE-BED1-42C6-BD2C-58D539CCA40B}" dt="2024-07-03T00:54:24.401" v="265"/>
          <ac:spMkLst>
            <pc:docMk/>
            <pc:sldMk cId="1228220458" sldId="1205"/>
            <ac:spMk id="21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2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7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5:55:20.147" v="302" actId="478"/>
          <ac:spMkLst>
            <pc:docMk/>
            <pc:sldMk cId="1228220458" sldId="1205"/>
            <ac:spMk id="28" creationId="{00000000-0000-0000-0000-000000000000}"/>
          </ac:spMkLst>
        </pc:spChg>
        <pc:spChg chg="del">
          <ac:chgData name="Joon Young Lee" userId="9c2bf77b41f9f2c0" providerId="LiveId" clId="{671AE5DE-BED1-42C6-BD2C-58D539CCA40B}" dt="2024-07-03T00:47:56.386" v="253" actId="478"/>
          <ac:spMkLst>
            <pc:docMk/>
            <pc:sldMk cId="1228220458" sldId="1205"/>
            <ac:spMk id="29" creationId="{00000000-0000-0000-0000-000000000000}"/>
          </ac:spMkLst>
        </pc:spChg>
        <pc:graphicFrameChg chg="add mod">
          <ac:chgData name="Joon Young Lee" userId="9c2bf77b41f9f2c0" providerId="LiveId" clId="{671AE5DE-BED1-42C6-BD2C-58D539CCA40B}" dt="2024-07-03T00:48:01.001" v="254" actId="167"/>
          <ac:graphicFrameMkLst>
            <pc:docMk/>
            <pc:sldMk cId="1228220458" sldId="1205"/>
            <ac:graphicFrameMk id="2" creationId="{00000000-0008-0000-0B00-000002000000}"/>
          </ac:graphicFrameMkLst>
        </pc:graphicFrameChg>
        <pc:graphicFrameChg chg="add mod">
          <ac:chgData name="Joon Young Lee" userId="9c2bf77b41f9f2c0" providerId="LiveId" clId="{671AE5DE-BED1-42C6-BD2C-58D539CCA40B}" dt="2024-07-03T00:47:53.187" v="252" actId="1076"/>
          <ac:graphicFrameMkLst>
            <pc:docMk/>
            <pc:sldMk cId="1228220458" sldId="1205"/>
            <ac:graphicFrameMk id="3" creationId="{85902F7C-78E7-21B4-31DB-DF792CA48368}"/>
          </ac:graphicFrameMkLst>
        </pc:graphicFrameChg>
        <pc:graphicFrameChg chg="del">
          <ac:chgData name="Joon Young Lee" userId="9c2bf77b41f9f2c0" providerId="LiveId" clId="{671AE5DE-BED1-42C6-BD2C-58D539CCA40B}" dt="2024-07-03T00:47:29.865" v="246" actId="478"/>
          <ac:graphicFrameMkLst>
            <pc:docMk/>
            <pc:sldMk cId="1228220458" sldId="1205"/>
            <ac:graphicFrameMk id="9" creationId="{85902F7C-78E7-21B4-31DB-DF792CA48368}"/>
          </ac:graphicFrameMkLst>
        </pc:graphicFrameChg>
        <pc:graphicFrameChg chg="mod modGraphic">
          <ac:chgData name="Joon Young Lee" userId="9c2bf77b41f9f2c0" providerId="LiveId" clId="{671AE5DE-BED1-42C6-BD2C-58D539CCA40B}" dt="2024-07-03T00:48:37.036" v="263" actId="207"/>
          <ac:graphicFrameMkLst>
            <pc:docMk/>
            <pc:sldMk cId="1228220458" sldId="1205"/>
            <ac:graphicFrameMk id="14" creationId="{00000000-0000-0000-0000-000000000000}"/>
          </ac:graphicFrameMkLst>
        </pc:graphicFrameChg>
        <pc:graphicFrameChg chg="del">
          <ac:chgData name="Joon Young Lee" userId="9c2bf77b41f9f2c0" providerId="LiveId" clId="{671AE5DE-BED1-42C6-BD2C-58D539CCA40B}" dt="2024-07-03T00:47:28.953" v="245" actId="478"/>
          <ac:graphicFrameMkLst>
            <pc:docMk/>
            <pc:sldMk cId="1228220458" sldId="1205"/>
            <ac:graphicFrameMk id="18" creationId="{00000000-0008-0000-0B00-000002000000}"/>
          </ac:graphicFrameMkLst>
        </pc:graphicFrameChg>
      </pc:sldChg>
      <pc:sldChg chg="modSp mod">
        <pc:chgData name="Joon Young Lee" userId="9c2bf77b41f9f2c0" providerId="LiveId" clId="{671AE5DE-BED1-42C6-BD2C-58D539CCA40B}" dt="2024-07-03T01:05:10.709" v="289"/>
        <pc:sldMkLst>
          <pc:docMk/>
          <pc:sldMk cId="210027064" sldId="1206"/>
        </pc:sldMkLst>
        <pc:graphicFrameChg chg="mod modGraphic">
          <ac:chgData name="Joon Young Lee" userId="9c2bf77b41f9f2c0" providerId="LiveId" clId="{671AE5DE-BED1-42C6-BD2C-58D539CCA40B}" dt="2024-07-03T01:05:10.709" v="289"/>
          <ac:graphicFrameMkLst>
            <pc:docMk/>
            <pc:sldMk cId="210027064" sldId="1206"/>
            <ac:graphicFrameMk id="11" creationId="{40ED211B-86B4-487A-8CDB-0BB8D7D16517}"/>
          </ac:graphicFrameMkLst>
        </pc:graphicFrameChg>
      </pc:sldChg>
      <pc:sldChg chg="addSp delSp modSp mod">
        <pc:chgData name="Joon Young Lee" userId="9c2bf77b41f9f2c0" providerId="LiveId" clId="{671AE5DE-BED1-42C6-BD2C-58D539CCA40B}" dt="2024-07-03T06:11:03.726" v="397" actId="1036"/>
        <pc:sldMkLst>
          <pc:docMk/>
          <pc:sldMk cId="3453782166" sldId="1207"/>
        </pc:sldMkLst>
        <pc:spChg chg="add del">
          <ac:chgData name="Joon Young Lee" userId="9c2bf77b41f9f2c0" providerId="LiveId" clId="{671AE5DE-BED1-42C6-BD2C-58D539CCA40B}" dt="2024-07-03T05:57:10.362" v="324" actId="22"/>
          <ac:spMkLst>
            <pc:docMk/>
            <pc:sldMk cId="3453782166" sldId="1207"/>
            <ac:spMk id="10" creationId="{219823B1-C8F4-64DC-24CA-2994DDAC73D3}"/>
          </ac:spMkLst>
        </pc:spChg>
        <pc:spChg chg="mod">
          <ac:chgData name="Joon Young Lee" userId="9c2bf77b41f9f2c0" providerId="LiveId" clId="{671AE5DE-BED1-42C6-BD2C-58D539CCA40B}" dt="2024-07-03T06:07:23.658" v="380" actId="1076"/>
          <ac:spMkLst>
            <pc:docMk/>
            <pc:sldMk cId="3453782166" sldId="1207"/>
            <ac:spMk id="21" creationId="{00000000-0000-0000-0000-000000000000}"/>
          </ac:spMkLst>
        </pc:spChg>
        <pc:graphicFrameChg chg="mod modGraphic">
          <ac:chgData name="Joon Young Lee" userId="9c2bf77b41f9f2c0" providerId="LiveId" clId="{671AE5DE-BED1-42C6-BD2C-58D539CCA40B}" dt="2024-07-03T05:57:35.145" v="335" actId="13926"/>
          <ac:graphicFrameMkLst>
            <pc:docMk/>
            <pc:sldMk cId="3453782166" sldId="1207"/>
            <ac:graphicFrameMk id="4" creationId="{50BCA31F-500E-0EFB-04F0-5957163EEED8}"/>
          </ac:graphicFrameMkLst>
        </pc:graphicFrameChg>
        <pc:graphicFrameChg chg="add del mod">
          <ac:chgData name="Joon Young Lee" userId="9c2bf77b41f9f2c0" providerId="LiveId" clId="{671AE5DE-BED1-42C6-BD2C-58D539CCA40B}" dt="2024-07-03T05:34:31.797" v="292" actId="478"/>
          <ac:graphicFrameMkLst>
            <pc:docMk/>
            <pc:sldMk cId="3453782166" sldId="1207"/>
            <ac:graphicFrameMk id="7" creationId="{14872BA2-53B3-B170-F86B-75BF0AF71633}"/>
          </ac:graphicFrameMkLst>
        </pc:graphicFrameChg>
        <pc:graphicFrameChg chg="mod modGraphic">
          <ac:chgData name="Joon Young Lee" userId="9c2bf77b41f9f2c0" providerId="LiveId" clId="{671AE5DE-BED1-42C6-BD2C-58D539CCA40B}" dt="2024-07-03T05:56:08.208" v="309" actId="13926"/>
          <ac:graphicFrameMkLst>
            <pc:docMk/>
            <pc:sldMk cId="3453782166" sldId="1207"/>
            <ac:graphicFrameMk id="14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5:56:09.949" v="310" actId="13926"/>
          <ac:graphicFrameMkLst>
            <pc:docMk/>
            <pc:sldMk cId="3453782166" sldId="1207"/>
            <ac:graphicFrameMk id="15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5:56:16.755" v="313" actId="13926"/>
          <ac:graphicFrameMkLst>
            <pc:docMk/>
            <pc:sldMk cId="3453782166" sldId="1207"/>
            <ac:graphicFrameMk id="16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5:57:38.095" v="338" actId="13926"/>
          <ac:graphicFrameMkLst>
            <pc:docMk/>
            <pc:sldMk cId="3453782166" sldId="1207"/>
            <ac:graphicFrameMk id="17" creationId="{50BCA31F-500E-0EFB-04F0-5957163EEED8}"/>
          </ac:graphicFrameMkLst>
        </pc:graphicFrameChg>
        <pc:graphicFrameChg chg="mod modGraphic">
          <ac:chgData name="Joon Young Lee" userId="9c2bf77b41f9f2c0" providerId="LiveId" clId="{671AE5DE-BED1-42C6-BD2C-58D539CCA40B}" dt="2024-07-03T05:56:18.287" v="314" actId="13926"/>
          <ac:graphicFrameMkLst>
            <pc:docMk/>
            <pc:sldMk cId="3453782166" sldId="1207"/>
            <ac:graphicFrameMk id="19" creationId="{2E045484-161E-4066-BB18-A7F32D62CB1A}"/>
          </ac:graphicFrameMkLst>
        </pc:graphicFrameChg>
        <pc:graphicFrameChg chg="mod modGraphic">
          <ac:chgData name="Joon Young Lee" userId="9c2bf77b41f9f2c0" providerId="LiveId" clId="{671AE5DE-BED1-42C6-BD2C-58D539CCA40B}" dt="2024-07-03T06:10:39.267" v="391" actId="13926"/>
          <ac:graphicFrameMkLst>
            <pc:docMk/>
            <pc:sldMk cId="3453782166" sldId="1207"/>
            <ac:graphicFrameMk id="20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5:57:41.723" v="340" actId="13926"/>
          <ac:graphicFrameMkLst>
            <pc:docMk/>
            <pc:sldMk cId="3453782166" sldId="1207"/>
            <ac:graphicFrameMk id="27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5:57:37.002" v="337" actId="13926"/>
          <ac:graphicFrameMkLst>
            <pc:docMk/>
            <pc:sldMk cId="3453782166" sldId="1207"/>
            <ac:graphicFrameMk id="28" creationId="{00000000-0000-0000-0000-000000000000}"/>
          </ac:graphicFrameMkLst>
        </pc:graphicFrameChg>
        <pc:graphicFrameChg chg="mod modGraphic">
          <ac:chgData name="Joon Young Lee" userId="9c2bf77b41f9f2c0" providerId="LiveId" clId="{671AE5DE-BED1-42C6-BD2C-58D539CCA40B}" dt="2024-07-03T05:56:15.450" v="312" actId="13926"/>
          <ac:graphicFrameMkLst>
            <pc:docMk/>
            <pc:sldMk cId="3453782166" sldId="1207"/>
            <ac:graphicFrameMk id="33" creationId="{2E045484-161E-4066-BB18-A7F32D62CB1A}"/>
          </ac:graphicFrameMkLst>
        </pc:graphicFrameChg>
        <pc:picChg chg="del">
          <ac:chgData name="Joon Young Lee" userId="9c2bf77b41f9f2c0" providerId="LiveId" clId="{671AE5DE-BED1-42C6-BD2C-58D539CCA40B}" dt="2024-07-03T05:57:46.157" v="345" actId="478"/>
          <ac:picMkLst>
            <pc:docMk/>
            <pc:sldMk cId="3453782166" sldId="1207"/>
            <ac:picMk id="2" creationId="{00000000-0000-0000-0000-000000000000}"/>
          </ac:picMkLst>
        </pc:picChg>
        <pc:picChg chg="del mod">
          <ac:chgData name="Joon Young Lee" userId="9c2bf77b41f9f2c0" providerId="LiveId" clId="{671AE5DE-BED1-42C6-BD2C-58D539CCA40B}" dt="2024-07-03T05:57:44.518" v="341" actId="478"/>
          <ac:picMkLst>
            <pc:docMk/>
            <pc:sldMk cId="3453782166" sldId="1207"/>
            <ac:picMk id="3" creationId="{455B68DC-A9EB-AB19-BE86-316C5C522DF7}"/>
          </ac:picMkLst>
        </pc:picChg>
        <pc:picChg chg="del">
          <ac:chgData name="Joon Young Lee" userId="9c2bf77b41f9f2c0" providerId="LiveId" clId="{671AE5DE-BED1-42C6-BD2C-58D539CCA40B}" dt="2024-07-03T05:57:45.688" v="344" actId="478"/>
          <ac:picMkLst>
            <pc:docMk/>
            <pc:sldMk cId="3453782166" sldId="1207"/>
            <ac:picMk id="5" creationId="{00000000-0000-0000-0000-000000000000}"/>
          </ac:picMkLst>
        </pc:picChg>
        <pc:picChg chg="del mod">
          <ac:chgData name="Joon Young Lee" userId="9c2bf77b41f9f2c0" providerId="LiveId" clId="{671AE5DE-BED1-42C6-BD2C-58D539CCA40B}" dt="2024-07-03T05:57:44.753" v="342" actId="478"/>
          <ac:picMkLst>
            <pc:docMk/>
            <pc:sldMk cId="3453782166" sldId="1207"/>
            <ac:picMk id="6" creationId="{B4ACAFDE-D928-3774-FA5D-0871656639C5}"/>
          </ac:picMkLst>
        </pc:picChg>
        <pc:picChg chg="del mod">
          <ac:chgData name="Joon Young Lee" userId="9c2bf77b41f9f2c0" providerId="LiveId" clId="{671AE5DE-BED1-42C6-BD2C-58D539CCA40B}" dt="2024-07-03T05:57:45.158" v="343" actId="478"/>
          <ac:picMkLst>
            <pc:docMk/>
            <pc:sldMk cId="3453782166" sldId="1207"/>
            <ac:picMk id="9" creationId="{1BD241EA-E63B-EDB7-9836-FE03D0ACAA1F}"/>
          </ac:picMkLst>
        </pc:picChg>
        <pc:picChg chg="add mod">
          <ac:chgData name="Joon Young Lee" userId="9c2bf77b41f9f2c0" providerId="LiveId" clId="{671AE5DE-BED1-42C6-BD2C-58D539CCA40B}" dt="2024-07-03T06:06:48.761" v="375" actId="1076"/>
          <ac:picMkLst>
            <pc:docMk/>
            <pc:sldMk cId="3453782166" sldId="1207"/>
            <ac:picMk id="12" creationId="{B51241FA-4CF8-582F-61BE-2322F225C8D0}"/>
          </ac:picMkLst>
        </pc:picChg>
        <pc:picChg chg="add mod">
          <ac:chgData name="Joon Young Lee" userId="9c2bf77b41f9f2c0" providerId="LiveId" clId="{671AE5DE-BED1-42C6-BD2C-58D539CCA40B}" dt="2024-07-03T06:07:16.368" v="378" actId="1076"/>
          <ac:picMkLst>
            <pc:docMk/>
            <pc:sldMk cId="3453782166" sldId="1207"/>
            <ac:picMk id="22" creationId="{0137420E-2E17-7BEB-8F13-4DDD4BDF1261}"/>
          </ac:picMkLst>
        </pc:picChg>
        <pc:picChg chg="add del mod">
          <ac:chgData name="Joon Young Lee" userId="9c2bf77b41f9f2c0" providerId="LiveId" clId="{671AE5DE-BED1-42C6-BD2C-58D539CCA40B}" dt="2024-07-03T06:10:07.347" v="384" actId="478"/>
          <ac:picMkLst>
            <pc:docMk/>
            <pc:sldMk cId="3453782166" sldId="1207"/>
            <ac:picMk id="23" creationId="{7A34354E-265D-7852-C97F-1DF0DF37A36B}"/>
          </ac:picMkLst>
        </pc:picChg>
        <pc:picChg chg="add mod">
          <ac:chgData name="Joon Young Lee" userId="9c2bf77b41f9f2c0" providerId="LiveId" clId="{671AE5DE-BED1-42C6-BD2C-58D539CCA40B}" dt="2024-07-03T06:07:53.737" v="383" actId="1076"/>
          <ac:picMkLst>
            <pc:docMk/>
            <pc:sldMk cId="3453782166" sldId="1207"/>
            <ac:picMk id="29" creationId="{1C9928D8-5E56-2D36-93C8-47A2A6B70AA3}"/>
          </ac:picMkLst>
        </pc:picChg>
        <pc:picChg chg="add mod">
          <ac:chgData name="Joon Young Lee" userId="9c2bf77b41f9f2c0" providerId="LiveId" clId="{671AE5DE-BED1-42C6-BD2C-58D539CCA40B}" dt="2024-07-03T06:10:29.682" v="389" actId="14100"/>
          <ac:picMkLst>
            <pc:docMk/>
            <pc:sldMk cId="3453782166" sldId="1207"/>
            <ac:picMk id="36" creationId="{C53A8047-E66B-96E7-3941-8374FF2C01BB}"/>
          </ac:picMkLst>
        </pc:picChg>
        <pc:picChg chg="add mod">
          <ac:chgData name="Joon Young Lee" userId="9c2bf77b41f9f2c0" providerId="LiveId" clId="{671AE5DE-BED1-42C6-BD2C-58D539CCA40B}" dt="2024-07-03T06:11:03.726" v="397" actId="1036"/>
          <ac:picMkLst>
            <pc:docMk/>
            <pc:sldMk cId="3453782166" sldId="1207"/>
            <ac:picMk id="37" creationId="{BBFE4E3E-0984-1E3D-5E49-2F5867F7D413}"/>
          </ac:picMkLst>
        </pc:picChg>
      </pc:sldChg>
      <pc:sldChg chg="addSp delSp modSp mod">
        <pc:chgData name="Joon Young Lee" userId="9c2bf77b41f9f2c0" providerId="LiveId" clId="{671AE5DE-BED1-42C6-BD2C-58D539CCA40B}" dt="2024-07-03T01:03:43.296" v="288" actId="1036"/>
        <pc:sldMkLst>
          <pc:docMk/>
          <pc:sldMk cId="3008323377" sldId="1224"/>
        </pc:sldMkLst>
        <pc:graphicFrameChg chg="mod modGraphic">
          <ac:chgData name="Joon Young Lee" userId="9c2bf77b41f9f2c0" providerId="LiveId" clId="{671AE5DE-BED1-42C6-BD2C-58D539CCA40B}" dt="2024-07-03T01:03:43.296" v="288" actId="1036"/>
          <ac:graphicFrameMkLst>
            <pc:docMk/>
            <pc:sldMk cId="3008323377" sldId="1224"/>
            <ac:graphicFrameMk id="2" creationId="{5F2CE7DB-71C2-3AD1-14DF-7096190DFC37}"/>
          </ac:graphicFrameMkLst>
        </pc:graphicFrameChg>
        <pc:picChg chg="add del">
          <ac:chgData name="Joon Young Lee" userId="9c2bf77b41f9f2c0" providerId="LiveId" clId="{671AE5DE-BED1-42C6-BD2C-58D539CCA40B}" dt="2024-07-03T00:38:54.658" v="207" actId="22"/>
          <ac:picMkLst>
            <pc:docMk/>
            <pc:sldMk cId="3008323377" sldId="1224"/>
            <ac:picMk id="7" creationId="{45949802-F1E5-C53C-4461-5A8E57B158CE}"/>
          </ac:picMkLst>
        </pc:picChg>
      </pc:sldChg>
      <pc:sldChg chg="addSp delSp modSp mod">
        <pc:chgData name="Joon Young Lee" userId="9c2bf77b41f9f2c0" providerId="LiveId" clId="{671AE5DE-BED1-42C6-BD2C-58D539CCA40B}" dt="2024-07-03T06:02:33.781" v="354"/>
        <pc:sldMkLst>
          <pc:docMk/>
          <pc:sldMk cId="2319696487" sldId="1225"/>
        </pc:sldMkLst>
        <pc:spChg chg="mod">
          <ac:chgData name="Joon Young Lee" userId="9c2bf77b41f9f2c0" providerId="LiveId" clId="{671AE5DE-BED1-42C6-BD2C-58D539CCA40B}" dt="2024-07-03T06:02:33.781" v="354"/>
          <ac:spMkLst>
            <pc:docMk/>
            <pc:sldMk cId="2319696487" sldId="1225"/>
            <ac:spMk id="28" creationId="{00000000-0000-0000-0000-000000000000}"/>
          </ac:spMkLst>
        </pc:spChg>
        <pc:graphicFrameChg chg="add mod">
          <ac:chgData name="Joon Young Lee" userId="9c2bf77b41f9f2c0" providerId="LiveId" clId="{671AE5DE-BED1-42C6-BD2C-58D539CCA40B}" dt="2024-07-03T05:58:16.312" v="352" actId="1076"/>
          <ac:graphicFrameMkLst>
            <pc:docMk/>
            <pc:sldMk cId="2319696487" sldId="1225"/>
            <ac:graphicFrameMk id="4" creationId="{00000000-0008-0000-0F00-000002000000}"/>
          </ac:graphicFrameMkLst>
        </pc:graphicFrameChg>
        <pc:graphicFrameChg chg="del">
          <ac:chgData name="Joon Young Lee" userId="9c2bf77b41f9f2c0" providerId="LiveId" clId="{671AE5DE-BED1-42C6-BD2C-58D539CCA40B}" dt="2024-07-03T05:58:04.848" v="349" actId="478"/>
          <ac:graphicFrameMkLst>
            <pc:docMk/>
            <pc:sldMk cId="2319696487" sldId="1225"/>
            <ac:graphicFrameMk id="26" creationId="{00000000-0008-0000-0F00-000002000000}"/>
          </ac:graphicFrameMkLst>
        </pc:graphicFrameChg>
      </pc:sldChg>
      <pc:sldChg chg="add del">
        <pc:chgData name="Joon Young Lee" userId="9c2bf77b41f9f2c0" providerId="LiveId" clId="{671AE5DE-BED1-42C6-BD2C-58D539CCA40B}" dt="2024-07-03T06:03:44.239" v="360"/>
        <pc:sldMkLst>
          <pc:docMk/>
          <pc:sldMk cId="3450479864" sldId="1226"/>
        </pc:sldMkLst>
      </pc:sldChg>
    </pc:docChg>
  </pc:docChgLst>
  <pc:docChgLst>
    <pc:chgData name="Joon Young Lee" userId="9c2bf77b41f9f2c0" providerId="LiveId" clId="{B6DCF650-31A2-42F4-89F3-FDDFD33E6298}"/>
    <pc:docChg chg="undo redo custSel addSld delSld modSld">
      <pc:chgData name="Joon Young Lee" userId="9c2bf77b41f9f2c0" providerId="LiveId" clId="{B6DCF650-31A2-42F4-89F3-FDDFD33E6298}" dt="2024-09-08T08:36:03.229" v="381" actId="14100"/>
      <pc:docMkLst>
        <pc:docMk/>
      </pc:docMkLst>
      <pc:sldChg chg="addSp delSp modSp mod">
        <pc:chgData name="Joon Young Lee" userId="9c2bf77b41f9f2c0" providerId="LiveId" clId="{B6DCF650-31A2-42F4-89F3-FDDFD33E6298}" dt="2024-09-08T08:20:13.466" v="46" actId="20577"/>
        <pc:sldMkLst>
          <pc:docMk/>
          <pc:sldMk cId="4211192067" sldId="1201"/>
        </pc:sldMkLst>
        <pc:spChg chg="mod ord">
          <ac:chgData name="Joon Young Lee" userId="9c2bf77b41f9f2c0" providerId="LiveId" clId="{B6DCF650-31A2-42F4-89F3-FDDFD33E6298}" dt="2024-09-08T08:19:59.446" v="41" actId="14100"/>
          <ac:spMkLst>
            <pc:docMk/>
            <pc:sldMk cId="4211192067" sldId="1201"/>
            <ac:spMk id="12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0:13.466" v="46" actId="20577"/>
          <ac:spMkLst>
            <pc:docMk/>
            <pc:sldMk cId="4211192067" sldId="1201"/>
            <ac:spMk id="13" creationId="{00000000-0000-0000-0000-000000000000}"/>
          </ac:spMkLst>
        </pc:spChg>
        <pc:graphicFrameChg chg="del">
          <ac:chgData name="Joon Young Lee" userId="9c2bf77b41f9f2c0" providerId="LiveId" clId="{B6DCF650-31A2-42F4-89F3-FDDFD33E6298}" dt="2024-09-08T08:19:16.678" v="0" actId="478"/>
          <ac:graphicFrameMkLst>
            <pc:docMk/>
            <pc:sldMk cId="4211192067" sldId="1201"/>
            <ac:graphicFrameMk id="2" creationId="{00000000-0008-0000-0200-000002000000}"/>
          </ac:graphicFrameMkLst>
        </pc:graphicFrameChg>
        <pc:graphicFrameChg chg="add mod">
          <ac:chgData name="Joon Young Lee" userId="9c2bf77b41f9f2c0" providerId="LiveId" clId="{B6DCF650-31A2-42F4-89F3-FDDFD33E6298}" dt="2024-09-08T08:19:35.493" v="7" actId="1076"/>
          <ac:graphicFrameMkLst>
            <pc:docMk/>
            <pc:sldMk cId="4211192067" sldId="1201"/>
            <ac:graphicFrameMk id="3" creationId="{00000000-0008-0000-0200-000002000000}"/>
          </ac:graphicFrameMkLst>
        </pc:graphicFrameChg>
        <pc:graphicFrameChg chg="del">
          <ac:chgData name="Joon Young Lee" userId="9c2bf77b41f9f2c0" providerId="LiveId" clId="{B6DCF650-31A2-42F4-89F3-FDDFD33E6298}" dt="2024-09-08T08:19:18.068" v="1" actId="478"/>
          <ac:graphicFrameMkLst>
            <pc:docMk/>
            <pc:sldMk cId="4211192067" sldId="1201"/>
            <ac:graphicFrameMk id="4" creationId="{00000000-0008-0000-0200-000003000000}"/>
          </ac:graphicFrameMkLst>
        </pc:graphicFrameChg>
        <pc:graphicFrameChg chg="del">
          <ac:chgData name="Joon Young Lee" userId="9c2bf77b41f9f2c0" providerId="LiveId" clId="{B6DCF650-31A2-42F4-89F3-FDDFD33E6298}" dt="2024-09-08T08:19:20.256" v="2" actId="478"/>
          <ac:graphicFrameMkLst>
            <pc:docMk/>
            <pc:sldMk cId="4211192067" sldId="1201"/>
            <ac:graphicFrameMk id="5" creationId="{00000000-0008-0000-0200-000004000000}"/>
          </ac:graphicFrameMkLst>
        </pc:graphicFrameChg>
        <pc:graphicFrameChg chg="add mod ord">
          <ac:chgData name="Joon Young Lee" userId="9c2bf77b41f9f2c0" providerId="LiveId" clId="{B6DCF650-31A2-42F4-89F3-FDDFD33E6298}" dt="2024-09-08T08:19:41.943" v="8" actId="167"/>
          <ac:graphicFrameMkLst>
            <pc:docMk/>
            <pc:sldMk cId="4211192067" sldId="1201"/>
            <ac:graphicFrameMk id="6" creationId="{00000000-0008-0000-0200-000003000000}"/>
          </ac:graphicFrameMkLst>
        </pc:graphicFrameChg>
        <pc:graphicFrameChg chg="add mod">
          <ac:chgData name="Joon Young Lee" userId="9c2bf77b41f9f2c0" providerId="LiveId" clId="{B6DCF650-31A2-42F4-89F3-FDDFD33E6298}" dt="2024-09-08T08:19:35.493" v="7" actId="1076"/>
          <ac:graphicFrameMkLst>
            <pc:docMk/>
            <pc:sldMk cId="4211192067" sldId="1201"/>
            <ac:graphicFrameMk id="7" creationId="{00000000-0008-0000-0200-000004000000}"/>
          </ac:graphicFrameMkLst>
        </pc:graphicFrameChg>
      </pc:sldChg>
      <pc:sldChg chg="addSp delSp modSp mod">
        <pc:chgData name="Joon Young Lee" userId="9c2bf77b41f9f2c0" providerId="LiveId" clId="{B6DCF650-31A2-42F4-89F3-FDDFD33E6298}" dt="2024-09-08T08:23:57.976" v="217" actId="14100"/>
        <pc:sldMkLst>
          <pc:docMk/>
          <pc:sldMk cId="1365330160" sldId="1202"/>
        </pc:sldMkLst>
        <pc:spChg chg="mod">
          <ac:chgData name="Joon Young Lee" userId="9c2bf77b41f9f2c0" providerId="LiveId" clId="{B6DCF650-31A2-42F4-89F3-FDDFD33E6298}" dt="2024-09-08T08:21:17.085" v="66" actId="6549"/>
          <ac:spMkLst>
            <pc:docMk/>
            <pc:sldMk cId="1365330160" sldId="1202"/>
            <ac:spMk id="3" creationId="{00000000-0000-0000-0000-000000000000}"/>
          </ac:spMkLst>
        </pc:spChg>
        <pc:spChg chg="add mod">
          <ac:chgData name="Joon Young Lee" userId="9c2bf77b41f9f2c0" providerId="LiveId" clId="{B6DCF650-31A2-42F4-89F3-FDDFD33E6298}" dt="2024-09-08T08:23:57.976" v="217" actId="14100"/>
          <ac:spMkLst>
            <pc:docMk/>
            <pc:sldMk cId="1365330160" sldId="1202"/>
            <ac:spMk id="5" creationId="{754A6E5A-630C-4B45-1687-09D7FDA55836}"/>
          </ac:spMkLst>
        </pc:spChg>
        <pc:spChg chg="mod">
          <ac:chgData name="Joon Young Lee" userId="9c2bf77b41f9f2c0" providerId="LiveId" clId="{B6DCF650-31A2-42F4-89F3-FDDFD33E6298}" dt="2024-09-08T08:22:05.475" v="76" actId="1076"/>
          <ac:spMkLst>
            <pc:docMk/>
            <pc:sldMk cId="1365330160" sldId="1202"/>
            <ac:spMk id="18" creationId="{00000000-0000-0000-0000-000000000000}"/>
          </ac:spMkLst>
        </pc:spChg>
        <pc:spChg chg="del">
          <ac:chgData name="Joon Young Lee" userId="9c2bf77b41f9f2c0" providerId="LiveId" clId="{B6DCF650-31A2-42F4-89F3-FDDFD33E6298}" dt="2024-09-08T08:22:00.023" v="74" actId="478"/>
          <ac:spMkLst>
            <pc:docMk/>
            <pc:sldMk cId="1365330160" sldId="1202"/>
            <ac:spMk id="19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0:57.013" v="62" actId="1076"/>
          <ac:spMkLst>
            <pc:docMk/>
            <pc:sldMk cId="1365330160" sldId="1202"/>
            <ac:spMk id="20" creationId="{00000000-0000-0000-0000-000000000000}"/>
          </ac:spMkLst>
        </pc:spChg>
        <pc:spChg chg="add del mod">
          <ac:chgData name="Joon Young Lee" userId="9c2bf77b41f9f2c0" providerId="LiveId" clId="{B6DCF650-31A2-42F4-89F3-FDDFD33E6298}" dt="2024-09-08T08:20:51.361" v="61" actId="1076"/>
          <ac:spMkLst>
            <pc:docMk/>
            <pc:sldMk cId="1365330160" sldId="1202"/>
            <ac:spMk id="21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0:49.394" v="60" actId="1076"/>
          <ac:spMkLst>
            <pc:docMk/>
            <pc:sldMk cId="1365330160" sldId="1202"/>
            <ac:spMk id="22" creationId="{00000000-0000-0000-0000-000000000000}"/>
          </ac:spMkLst>
        </pc:spChg>
        <pc:spChg chg="del">
          <ac:chgData name="Joon Young Lee" userId="9c2bf77b41f9f2c0" providerId="LiveId" clId="{B6DCF650-31A2-42F4-89F3-FDDFD33E6298}" dt="2024-09-08T08:22:01.721" v="75" actId="478"/>
          <ac:spMkLst>
            <pc:docMk/>
            <pc:sldMk cId="1365330160" sldId="1202"/>
            <ac:spMk id="26" creationId="{00000000-0000-0000-0000-000000000000}"/>
          </ac:spMkLst>
        </pc:spChg>
        <pc:graphicFrameChg chg="add mod">
          <ac:chgData name="Joon Young Lee" userId="9c2bf77b41f9f2c0" providerId="LiveId" clId="{B6DCF650-31A2-42F4-89F3-FDDFD33E6298}" dt="2024-09-08T08:20:45.298" v="59" actId="1076"/>
          <ac:graphicFrameMkLst>
            <pc:docMk/>
            <pc:sldMk cId="1365330160" sldId="1202"/>
            <ac:graphicFrameMk id="2" creationId="{00000000-0008-0000-0500-000002000000}"/>
          </ac:graphicFrameMkLst>
        </pc:graphicFrameChg>
        <pc:graphicFrameChg chg="add mod">
          <ac:chgData name="Joon Young Lee" userId="9c2bf77b41f9f2c0" providerId="LiveId" clId="{B6DCF650-31A2-42F4-89F3-FDDFD33E6298}" dt="2024-09-08T08:20:40.640" v="57" actId="1076"/>
          <ac:graphicFrameMkLst>
            <pc:docMk/>
            <pc:sldMk cId="1365330160" sldId="1202"/>
            <ac:graphicFrameMk id="4" creationId="{D30591A1-3A23-CD75-7F19-0609563DA757}"/>
          </ac:graphicFrameMkLst>
        </pc:graphicFrameChg>
        <pc:graphicFrameChg chg="mod modGraphic">
          <ac:chgData name="Joon Young Lee" userId="9c2bf77b41f9f2c0" providerId="LiveId" clId="{B6DCF650-31A2-42F4-89F3-FDDFD33E6298}" dt="2024-09-08T08:21:37.870" v="69" actId="207"/>
          <ac:graphicFrameMkLst>
            <pc:docMk/>
            <pc:sldMk cId="1365330160" sldId="1202"/>
            <ac:graphicFrameMk id="10" creationId="{00000000-0000-0000-0000-000000000000}"/>
          </ac:graphicFrameMkLst>
        </pc:graphicFrameChg>
        <pc:graphicFrameChg chg="del">
          <ac:chgData name="Joon Young Lee" userId="9c2bf77b41f9f2c0" providerId="LiveId" clId="{B6DCF650-31A2-42F4-89F3-FDDFD33E6298}" dt="2024-09-08T08:20:17.696" v="47" actId="478"/>
          <ac:graphicFrameMkLst>
            <pc:docMk/>
            <pc:sldMk cId="1365330160" sldId="1202"/>
            <ac:graphicFrameMk id="14" creationId="{00000000-0008-0000-0500-000002000000}"/>
          </ac:graphicFrameMkLst>
        </pc:graphicFrameChg>
        <pc:graphicFrameChg chg="add del">
          <ac:chgData name="Joon Young Lee" userId="9c2bf77b41f9f2c0" providerId="LiveId" clId="{B6DCF650-31A2-42F4-89F3-FDDFD33E6298}" dt="2024-09-08T08:20:31.970" v="52" actId="478"/>
          <ac:graphicFrameMkLst>
            <pc:docMk/>
            <pc:sldMk cId="1365330160" sldId="1202"/>
            <ac:graphicFrameMk id="24" creationId="{D30591A1-3A23-CD75-7F19-0609563DA757}"/>
          </ac:graphicFrameMkLst>
        </pc:graphicFrameChg>
      </pc:sldChg>
      <pc:sldChg chg="addSp delSp modSp mod">
        <pc:chgData name="Joon Young Lee" userId="9c2bf77b41f9f2c0" providerId="LiveId" clId="{B6DCF650-31A2-42F4-89F3-FDDFD33E6298}" dt="2024-09-08T08:26:14.859" v="251" actId="1037"/>
        <pc:sldMkLst>
          <pc:docMk/>
          <pc:sldMk cId="1106588716" sldId="1204"/>
        </pc:sldMkLst>
        <pc:graphicFrameChg chg="mod">
          <ac:chgData name="Joon Young Lee" userId="9c2bf77b41f9f2c0" providerId="LiveId" clId="{B6DCF650-31A2-42F4-89F3-FDDFD33E6298}" dt="2024-09-08T08:24:24.600" v="221"/>
          <ac:graphicFrameMkLst>
            <pc:docMk/>
            <pc:sldMk cId="1106588716" sldId="1204"/>
            <ac:graphicFrameMk id="3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4:16.952" v="219"/>
          <ac:graphicFrameMkLst>
            <pc:docMk/>
            <pc:sldMk cId="1106588716" sldId="1204"/>
            <ac:graphicFrameMk id="6" creationId="{FDB692B0-A1A0-392D-915C-4AA1CE3DD8A1}"/>
          </ac:graphicFrameMkLst>
        </pc:graphicFrameChg>
        <pc:graphicFrameChg chg="mod">
          <ac:chgData name="Joon Young Lee" userId="9c2bf77b41f9f2c0" providerId="LiveId" clId="{B6DCF650-31A2-42F4-89F3-FDDFD33E6298}" dt="2024-09-08T08:24:13.129" v="218"/>
          <ac:graphicFrameMkLst>
            <pc:docMk/>
            <pc:sldMk cId="1106588716" sldId="1204"/>
            <ac:graphicFrameMk id="8" creationId="{CF2ABCA5-B564-66F3-8D4B-43C4BFE4BD08}"/>
          </ac:graphicFrameMkLst>
        </pc:graphicFrameChg>
        <pc:graphicFrameChg chg="mod">
          <ac:chgData name="Joon Young Lee" userId="9c2bf77b41f9f2c0" providerId="LiveId" clId="{B6DCF650-31A2-42F4-89F3-FDDFD33E6298}" dt="2024-09-08T08:24:27.817" v="222"/>
          <ac:graphicFrameMkLst>
            <pc:docMk/>
            <pc:sldMk cId="1106588716" sldId="1204"/>
            <ac:graphicFrameMk id="19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4:30.617" v="223"/>
          <ac:graphicFrameMkLst>
            <pc:docMk/>
            <pc:sldMk cId="1106588716" sldId="1204"/>
            <ac:graphicFrameMk id="22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4:19.234" v="220"/>
          <ac:graphicFrameMkLst>
            <pc:docMk/>
            <pc:sldMk cId="1106588716" sldId="1204"/>
            <ac:graphicFrameMk id="26" creationId="{00000000-0000-0000-0000-000000000000}"/>
          </ac:graphicFrameMkLst>
        </pc:graphicFrameChg>
        <pc:picChg chg="add mod">
          <ac:chgData name="Joon Young Lee" userId="9c2bf77b41f9f2c0" providerId="LiveId" clId="{B6DCF650-31A2-42F4-89F3-FDDFD33E6298}" dt="2024-09-08T08:25:07.224" v="231" actId="1076"/>
          <ac:picMkLst>
            <pc:docMk/>
            <pc:sldMk cId="1106588716" sldId="1204"/>
            <ac:picMk id="4" creationId="{2ADCEC90-149D-C40C-5E2F-D9889E82DEB0}"/>
          </ac:picMkLst>
        </pc:picChg>
        <pc:picChg chg="add mod">
          <ac:chgData name="Joon Young Lee" userId="9c2bf77b41f9f2c0" providerId="LiveId" clId="{B6DCF650-31A2-42F4-89F3-FDDFD33E6298}" dt="2024-09-08T08:25:46.517" v="234" actId="1076"/>
          <ac:picMkLst>
            <pc:docMk/>
            <pc:sldMk cId="1106588716" sldId="1204"/>
            <ac:picMk id="7" creationId="{2FA8F777-7EB7-AB27-7F33-0514219661B9}"/>
          </ac:picMkLst>
        </pc:picChg>
        <pc:picChg chg="add mod">
          <ac:chgData name="Joon Young Lee" userId="9c2bf77b41f9f2c0" providerId="LiveId" clId="{B6DCF650-31A2-42F4-89F3-FDDFD33E6298}" dt="2024-09-08T08:26:14.859" v="251" actId="1037"/>
          <ac:picMkLst>
            <pc:docMk/>
            <pc:sldMk cId="1106588716" sldId="1204"/>
            <ac:picMk id="10" creationId="{7B71B802-325E-254E-4175-7AB41EF5E069}"/>
          </ac:picMkLst>
        </pc:picChg>
        <pc:picChg chg="del">
          <ac:chgData name="Joon Young Lee" userId="9c2bf77b41f9f2c0" providerId="LiveId" clId="{B6DCF650-31A2-42F4-89F3-FDDFD33E6298}" dt="2024-09-08T08:24:33.630" v="224" actId="478"/>
          <ac:picMkLst>
            <pc:docMk/>
            <pc:sldMk cId="1106588716" sldId="1204"/>
            <ac:picMk id="11" creationId="{720337CF-9467-7ECF-88D9-20CCDACBB9C5}"/>
          </ac:picMkLst>
        </pc:picChg>
        <pc:picChg chg="del">
          <ac:chgData name="Joon Young Lee" userId="9c2bf77b41f9f2c0" providerId="LiveId" clId="{B6DCF650-31A2-42F4-89F3-FDDFD33E6298}" dt="2024-09-08T08:24:33.927" v="225" actId="478"/>
          <ac:picMkLst>
            <pc:docMk/>
            <pc:sldMk cId="1106588716" sldId="1204"/>
            <ac:picMk id="13" creationId="{754E34DF-93CC-1C2E-03E9-500F76C22EBE}"/>
          </ac:picMkLst>
        </pc:picChg>
        <pc:picChg chg="del">
          <ac:chgData name="Joon Young Lee" userId="9c2bf77b41f9f2c0" providerId="LiveId" clId="{B6DCF650-31A2-42F4-89F3-FDDFD33E6298}" dt="2024-09-08T08:24:34.161" v="226" actId="478"/>
          <ac:picMkLst>
            <pc:docMk/>
            <pc:sldMk cId="1106588716" sldId="1204"/>
            <ac:picMk id="17" creationId="{FCC8979E-FB6A-E68C-52DE-226B937FC1E5}"/>
          </ac:picMkLst>
        </pc:picChg>
      </pc:sldChg>
      <pc:sldChg chg="addSp delSp modSp mod">
        <pc:chgData name="Joon Young Lee" userId="9c2bf77b41f9f2c0" providerId="LiveId" clId="{B6DCF650-31A2-42F4-89F3-FDDFD33E6298}" dt="2024-09-08T08:27:47.137" v="279" actId="478"/>
        <pc:sldMkLst>
          <pc:docMk/>
          <pc:sldMk cId="1228220458" sldId="1205"/>
        </pc:sldMkLst>
        <pc:spChg chg="add mod">
          <ac:chgData name="Joon Young Lee" userId="9c2bf77b41f9f2c0" providerId="LiveId" clId="{B6DCF650-31A2-42F4-89F3-FDDFD33E6298}" dt="2024-09-08T08:26:54.955" v="265" actId="1076"/>
          <ac:spMkLst>
            <pc:docMk/>
            <pc:sldMk cId="1228220458" sldId="1205"/>
            <ac:spMk id="4" creationId="{75FD295A-7171-016C-890D-B7F6376D0D54}"/>
          </ac:spMkLst>
        </pc:spChg>
        <pc:spChg chg="mod">
          <ac:chgData name="Joon Young Lee" userId="9c2bf77b41f9f2c0" providerId="LiveId" clId="{B6DCF650-31A2-42F4-89F3-FDDFD33E6298}" dt="2024-09-08T08:26:47.949" v="262" actId="1076"/>
          <ac:spMkLst>
            <pc:docMk/>
            <pc:sldMk cId="1228220458" sldId="1205"/>
            <ac:spMk id="18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6:45.493" v="259" actId="1076"/>
          <ac:spMkLst>
            <pc:docMk/>
            <pc:sldMk cId="1228220458" sldId="1205"/>
            <ac:spMk id="19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6:50.103" v="263" actId="1076"/>
          <ac:spMkLst>
            <pc:docMk/>
            <pc:sldMk cId="1228220458" sldId="1205"/>
            <ac:spMk id="20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7:12.150" v="270" actId="121"/>
          <ac:spMkLst>
            <pc:docMk/>
            <pc:sldMk cId="1228220458" sldId="1205"/>
            <ac:spMk id="21" creationId="{00000000-0000-0000-0000-000000000000}"/>
          </ac:spMkLst>
        </pc:spChg>
        <pc:spChg chg="mod">
          <ac:chgData name="Joon Young Lee" userId="9c2bf77b41f9f2c0" providerId="LiveId" clId="{B6DCF650-31A2-42F4-89F3-FDDFD33E6298}" dt="2024-09-08T08:27:42.315" v="277" actId="1076"/>
          <ac:spMkLst>
            <pc:docMk/>
            <pc:sldMk cId="1228220458" sldId="1205"/>
            <ac:spMk id="25" creationId="{00000000-0000-0000-0000-000000000000}"/>
          </ac:spMkLst>
        </pc:spChg>
        <pc:spChg chg="del">
          <ac:chgData name="Joon Young Lee" userId="9c2bf77b41f9f2c0" providerId="LiveId" clId="{B6DCF650-31A2-42F4-89F3-FDDFD33E6298}" dt="2024-09-08T08:27:47.137" v="279" actId="478"/>
          <ac:spMkLst>
            <pc:docMk/>
            <pc:sldMk cId="1228220458" sldId="1205"/>
            <ac:spMk id="26" creationId="{00000000-0000-0000-0000-000000000000}"/>
          </ac:spMkLst>
        </pc:spChg>
        <pc:spChg chg="del">
          <ac:chgData name="Joon Young Lee" userId="9c2bf77b41f9f2c0" providerId="LiveId" clId="{B6DCF650-31A2-42F4-89F3-FDDFD33E6298}" dt="2024-09-08T08:27:43.476" v="278" actId="478"/>
          <ac:spMkLst>
            <pc:docMk/>
            <pc:sldMk cId="1228220458" sldId="1205"/>
            <ac:spMk id="28" creationId="{00000000-0000-0000-0000-000000000000}"/>
          </ac:spMkLst>
        </pc:spChg>
        <pc:graphicFrameChg chg="add mod">
          <ac:chgData name="Joon Young Lee" userId="9c2bf77b41f9f2c0" providerId="LiveId" clId="{B6DCF650-31A2-42F4-89F3-FDDFD33E6298}" dt="2024-09-08T08:26:34.024" v="257" actId="1076"/>
          <ac:graphicFrameMkLst>
            <pc:docMk/>
            <pc:sldMk cId="1228220458" sldId="1205"/>
            <ac:graphicFrameMk id="2" creationId="{00000000-0008-0000-0B00-000002000000}"/>
          </ac:graphicFrameMkLst>
        </pc:graphicFrameChg>
        <pc:graphicFrameChg chg="add mod">
          <ac:chgData name="Joon Young Lee" userId="9c2bf77b41f9f2c0" providerId="LiveId" clId="{B6DCF650-31A2-42F4-89F3-FDDFD33E6298}" dt="2024-09-08T08:26:37.909" v="258" actId="1076"/>
          <ac:graphicFrameMkLst>
            <pc:docMk/>
            <pc:sldMk cId="1228220458" sldId="1205"/>
            <ac:graphicFrameMk id="3" creationId="{85902F7C-78E7-21B4-31DB-DF792CA48368}"/>
          </ac:graphicFrameMkLst>
        </pc:graphicFrameChg>
        <pc:graphicFrameChg chg="del">
          <ac:chgData name="Joon Young Lee" userId="9c2bf77b41f9f2c0" providerId="LiveId" clId="{B6DCF650-31A2-42F4-89F3-FDDFD33E6298}" dt="2024-09-08T08:26:20.546" v="252" actId="478"/>
          <ac:graphicFrameMkLst>
            <pc:docMk/>
            <pc:sldMk cId="1228220458" sldId="1205"/>
            <ac:graphicFrameMk id="16" creationId="{00000000-0008-0000-0B00-000002000000}"/>
          </ac:graphicFrameMkLst>
        </pc:graphicFrameChg>
        <pc:graphicFrameChg chg="del">
          <ac:chgData name="Joon Young Lee" userId="9c2bf77b41f9f2c0" providerId="LiveId" clId="{B6DCF650-31A2-42F4-89F3-FDDFD33E6298}" dt="2024-09-08T08:26:22.713" v="253" actId="478"/>
          <ac:graphicFrameMkLst>
            <pc:docMk/>
            <pc:sldMk cId="1228220458" sldId="1205"/>
            <ac:graphicFrameMk id="17" creationId="{85902F7C-78E7-21B4-31DB-DF792CA48368}"/>
          </ac:graphicFrameMkLst>
        </pc:graphicFrameChg>
        <pc:graphicFrameChg chg="mod modGraphic">
          <ac:chgData name="Joon Young Lee" userId="9c2bf77b41f9f2c0" providerId="LiveId" clId="{B6DCF650-31A2-42F4-89F3-FDDFD33E6298}" dt="2024-09-08T08:27:31.024" v="275" actId="207"/>
          <ac:graphicFrameMkLst>
            <pc:docMk/>
            <pc:sldMk cId="1228220458" sldId="1205"/>
            <ac:graphicFrameMk id="27" creationId="{00000000-0000-0000-0000-000000000000}"/>
          </ac:graphicFrameMkLst>
        </pc:graphicFrameChg>
      </pc:sldChg>
      <pc:sldChg chg="addSp modSp mod">
        <pc:chgData name="Joon Young Lee" userId="9c2bf77b41f9f2c0" providerId="LiveId" clId="{B6DCF650-31A2-42F4-89F3-FDDFD33E6298}" dt="2024-09-08T08:35:46.221" v="379" actId="1076"/>
        <pc:sldMkLst>
          <pc:docMk/>
          <pc:sldMk cId="210027064" sldId="1206"/>
        </pc:sldMkLst>
        <pc:spChg chg="add mod">
          <ac:chgData name="Joon Young Lee" userId="9c2bf77b41f9f2c0" providerId="LiveId" clId="{B6DCF650-31A2-42F4-89F3-FDDFD33E6298}" dt="2024-09-08T08:35:15.533" v="366" actId="14100"/>
          <ac:spMkLst>
            <pc:docMk/>
            <pc:sldMk cId="210027064" sldId="1206"/>
            <ac:spMk id="2" creationId="{38CCC9BE-A670-FE6B-3BB8-C8A5CAF1BD71}"/>
          </ac:spMkLst>
        </pc:spChg>
        <pc:spChg chg="add mod">
          <ac:chgData name="Joon Young Lee" userId="9c2bf77b41f9f2c0" providerId="LiveId" clId="{B6DCF650-31A2-42F4-89F3-FDDFD33E6298}" dt="2024-09-08T08:35:46.221" v="379" actId="1076"/>
          <ac:spMkLst>
            <pc:docMk/>
            <pc:sldMk cId="210027064" sldId="1206"/>
            <ac:spMk id="3" creationId="{E5B81B61-A30A-83C2-439E-B1ED161A9231}"/>
          </ac:spMkLst>
        </pc:spChg>
        <pc:spChg chg="mod">
          <ac:chgData name="Joon Young Lee" userId="9c2bf77b41f9f2c0" providerId="LiveId" clId="{B6DCF650-31A2-42F4-89F3-FDDFD33E6298}" dt="2024-09-08T08:35:28.445" v="369" actId="20577"/>
          <ac:spMkLst>
            <pc:docMk/>
            <pc:sldMk cId="210027064" sldId="1206"/>
            <ac:spMk id="14" creationId="{00000000-0000-0000-0000-000000000000}"/>
          </ac:spMkLst>
        </pc:spChg>
        <pc:graphicFrameChg chg="mod modGraphic">
          <ac:chgData name="Joon Young Lee" userId="9c2bf77b41f9f2c0" providerId="LiveId" clId="{B6DCF650-31A2-42F4-89F3-FDDFD33E6298}" dt="2024-09-08T08:28:18.262" v="285" actId="207"/>
          <ac:graphicFrameMkLst>
            <pc:docMk/>
            <pc:sldMk cId="210027064" sldId="1206"/>
            <ac:graphicFrameMk id="15" creationId="{40ED211B-86B4-487A-8CDB-0BB8D7D16517}"/>
          </ac:graphicFrameMkLst>
        </pc:graphicFrameChg>
      </pc:sldChg>
      <pc:sldChg chg="addSp delSp modSp mod">
        <pc:chgData name="Joon Young Lee" userId="9c2bf77b41f9f2c0" providerId="LiveId" clId="{B6DCF650-31A2-42F4-89F3-FDDFD33E6298}" dt="2024-09-08T08:35:03.726" v="365" actId="1038"/>
        <pc:sldMkLst>
          <pc:docMk/>
          <pc:sldMk cId="3453782166" sldId="1207"/>
        </pc:sldMkLst>
        <pc:graphicFrameChg chg="mod modGraphic">
          <ac:chgData name="Joon Young Lee" userId="9c2bf77b41f9f2c0" providerId="LiveId" clId="{B6DCF650-31A2-42F4-89F3-FDDFD33E6298}" dt="2024-09-08T08:28:34.966" v="291"/>
          <ac:graphicFrameMkLst>
            <pc:docMk/>
            <pc:sldMk cId="3453782166" sldId="1207"/>
            <ac:graphicFrameMk id="4" creationId="{50BCA31F-500E-0EFB-04F0-5957163EEED8}"/>
          </ac:graphicFrameMkLst>
        </pc:graphicFrameChg>
        <pc:graphicFrameChg chg="mod">
          <ac:chgData name="Joon Young Lee" userId="9c2bf77b41f9f2c0" providerId="LiveId" clId="{B6DCF650-31A2-42F4-89F3-FDDFD33E6298}" dt="2024-09-08T08:29:02.188" v="298"/>
          <ac:graphicFrameMkLst>
            <pc:docMk/>
            <pc:sldMk cId="3453782166" sldId="1207"/>
            <ac:graphicFrameMk id="14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9:05.157" v="299"/>
          <ac:graphicFrameMkLst>
            <pc:docMk/>
            <pc:sldMk cId="3453782166" sldId="1207"/>
            <ac:graphicFrameMk id="15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9:13.993" v="301"/>
          <ac:graphicFrameMkLst>
            <pc:docMk/>
            <pc:sldMk cId="3453782166" sldId="1207"/>
            <ac:graphicFrameMk id="16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8:54.815" v="296"/>
          <ac:graphicFrameMkLst>
            <pc:docMk/>
            <pc:sldMk cId="3453782166" sldId="1207"/>
            <ac:graphicFrameMk id="17" creationId="{50BCA31F-500E-0EFB-04F0-5957163EEED8}"/>
          </ac:graphicFrameMkLst>
        </pc:graphicFrameChg>
        <pc:graphicFrameChg chg="mod">
          <ac:chgData name="Joon Young Lee" userId="9c2bf77b41f9f2c0" providerId="LiveId" clId="{B6DCF650-31A2-42F4-89F3-FDDFD33E6298}" dt="2024-09-08T08:29:16.823" v="302"/>
          <ac:graphicFrameMkLst>
            <pc:docMk/>
            <pc:sldMk cId="3453782166" sldId="1207"/>
            <ac:graphicFrameMk id="19" creationId="{2E045484-161E-4066-BB18-A7F32D62CB1A}"/>
          </ac:graphicFrameMkLst>
        </pc:graphicFrameChg>
        <pc:graphicFrameChg chg="mod">
          <ac:chgData name="Joon Young Lee" userId="9c2bf77b41f9f2c0" providerId="LiveId" clId="{B6DCF650-31A2-42F4-89F3-FDDFD33E6298}" dt="2024-09-08T08:28:57.998" v="297"/>
          <ac:graphicFrameMkLst>
            <pc:docMk/>
            <pc:sldMk cId="3453782166" sldId="1207"/>
            <ac:graphicFrameMk id="20" creationId="{00000000-0000-0000-0000-000000000000}"/>
          </ac:graphicFrameMkLst>
        </pc:graphicFrameChg>
        <pc:graphicFrameChg chg="mod modGraphic">
          <ac:chgData name="Joon Young Lee" userId="9c2bf77b41f9f2c0" providerId="LiveId" clId="{B6DCF650-31A2-42F4-89F3-FDDFD33E6298}" dt="2024-09-08T08:28:40.814" v="294"/>
          <ac:graphicFrameMkLst>
            <pc:docMk/>
            <pc:sldMk cId="3453782166" sldId="1207"/>
            <ac:graphicFrameMk id="27" creationId="{00000000-0000-0000-0000-000000000000}"/>
          </ac:graphicFrameMkLst>
        </pc:graphicFrameChg>
        <pc:graphicFrameChg chg="mod">
          <ac:chgData name="Joon Young Lee" userId="9c2bf77b41f9f2c0" providerId="LiveId" clId="{B6DCF650-31A2-42F4-89F3-FDDFD33E6298}" dt="2024-09-08T08:28:46.039" v="295"/>
          <ac:graphicFrameMkLst>
            <pc:docMk/>
            <pc:sldMk cId="3453782166" sldId="1207"/>
            <ac:graphicFrameMk id="28" creationId="{00000000-0000-0000-0000-000000000000}"/>
          </ac:graphicFrameMkLst>
        </pc:graphicFrameChg>
        <pc:graphicFrameChg chg="mod">
          <ac:chgData name="Joon Young Lee" userId="9c2bf77b41f9f2c0" providerId="LiveId" clId="{B6DCF650-31A2-42F4-89F3-FDDFD33E6298}" dt="2024-09-08T08:29:08.001" v="300"/>
          <ac:graphicFrameMkLst>
            <pc:docMk/>
            <pc:sldMk cId="3453782166" sldId="1207"/>
            <ac:graphicFrameMk id="33" creationId="{2E045484-161E-4066-BB18-A7F32D62CB1A}"/>
          </ac:graphicFrameMkLst>
        </pc:graphicFrameChg>
        <pc:picChg chg="add mod">
          <ac:chgData name="Joon Young Lee" userId="9c2bf77b41f9f2c0" providerId="LiveId" clId="{B6DCF650-31A2-42F4-89F3-FDDFD33E6298}" dt="2024-09-08T08:34:40.564" v="323" actId="1076"/>
          <ac:picMkLst>
            <pc:docMk/>
            <pc:sldMk cId="3453782166" sldId="1207"/>
            <ac:picMk id="2" creationId="{325E14E8-D98E-7A47-C3B0-FD12AF0A7A0A}"/>
          </ac:picMkLst>
        </pc:picChg>
        <pc:picChg chg="del">
          <ac:chgData name="Joon Young Lee" userId="9c2bf77b41f9f2c0" providerId="LiveId" clId="{B6DCF650-31A2-42F4-89F3-FDDFD33E6298}" dt="2024-09-08T08:28:23.867" v="286" actId="478"/>
          <ac:picMkLst>
            <pc:docMk/>
            <pc:sldMk cId="3453782166" sldId="1207"/>
            <ac:picMk id="5" creationId="{AA05923F-BF9A-DD78-8E04-19E5C8F1CA00}"/>
          </ac:picMkLst>
        </pc:picChg>
        <pc:picChg chg="add mod">
          <ac:chgData name="Joon Young Lee" userId="9c2bf77b41f9f2c0" providerId="LiveId" clId="{B6DCF650-31A2-42F4-89F3-FDDFD33E6298}" dt="2024-09-08T08:35:01.678" v="355" actId="1035"/>
          <ac:picMkLst>
            <pc:docMk/>
            <pc:sldMk cId="3453782166" sldId="1207"/>
            <ac:picMk id="6" creationId="{7016FD7C-B695-8B38-4A12-F8BE54287856}"/>
          </ac:picMkLst>
        </pc:picChg>
        <pc:picChg chg="del">
          <ac:chgData name="Joon Young Lee" userId="9c2bf77b41f9f2c0" providerId="LiveId" clId="{B6DCF650-31A2-42F4-89F3-FDDFD33E6298}" dt="2024-09-08T08:28:24.133" v="287" actId="478"/>
          <ac:picMkLst>
            <pc:docMk/>
            <pc:sldMk cId="3453782166" sldId="1207"/>
            <ac:picMk id="7" creationId="{6D0CD876-5BC0-4B64-3907-0BDEDF45EEFF}"/>
          </ac:picMkLst>
        </pc:picChg>
        <pc:picChg chg="del">
          <ac:chgData name="Joon Young Lee" userId="9c2bf77b41f9f2c0" providerId="LiveId" clId="{B6DCF650-31A2-42F4-89F3-FDDFD33E6298}" dt="2024-09-08T08:28:24.503" v="288" actId="478"/>
          <ac:picMkLst>
            <pc:docMk/>
            <pc:sldMk cId="3453782166" sldId="1207"/>
            <ac:picMk id="9" creationId="{9551342D-A8EA-C3A5-A7B0-A6559E478B75}"/>
          </ac:picMkLst>
        </pc:picChg>
        <pc:picChg chg="add mod">
          <ac:chgData name="Joon Young Lee" userId="9c2bf77b41f9f2c0" providerId="LiveId" clId="{B6DCF650-31A2-42F4-89F3-FDDFD33E6298}" dt="2024-09-08T08:35:00.867" v="353" actId="1035"/>
          <ac:picMkLst>
            <pc:docMk/>
            <pc:sldMk cId="3453782166" sldId="1207"/>
            <ac:picMk id="10" creationId="{EF3660C0-83B4-C808-7671-07F7B0B58646}"/>
          </ac:picMkLst>
        </pc:picChg>
        <pc:picChg chg="del">
          <ac:chgData name="Joon Young Lee" userId="9c2bf77b41f9f2c0" providerId="LiveId" clId="{B6DCF650-31A2-42F4-89F3-FDDFD33E6298}" dt="2024-09-08T08:29:18.953" v="303" actId="478"/>
          <ac:picMkLst>
            <pc:docMk/>
            <pc:sldMk cId="3453782166" sldId="1207"/>
            <ac:picMk id="11" creationId="{1E393F4E-C485-D5BA-6727-AA1B4C50FA65}"/>
          </ac:picMkLst>
        </pc:picChg>
        <pc:picChg chg="add mod">
          <ac:chgData name="Joon Young Lee" userId="9c2bf77b41f9f2c0" providerId="LiveId" clId="{B6DCF650-31A2-42F4-89F3-FDDFD33E6298}" dt="2024-09-08T08:34:57.294" v="345" actId="1036"/>
          <ac:picMkLst>
            <pc:docMk/>
            <pc:sldMk cId="3453782166" sldId="1207"/>
            <ac:picMk id="13" creationId="{9B286705-BF97-1D78-9374-6F6495E60562}"/>
          </ac:picMkLst>
        </pc:picChg>
        <pc:picChg chg="del">
          <ac:chgData name="Joon Young Lee" userId="9c2bf77b41f9f2c0" providerId="LiveId" clId="{B6DCF650-31A2-42F4-89F3-FDDFD33E6298}" dt="2024-09-08T08:29:19.109" v="304" actId="478"/>
          <ac:picMkLst>
            <pc:docMk/>
            <pc:sldMk cId="3453782166" sldId="1207"/>
            <ac:picMk id="23" creationId="{46AB9C25-C6E6-EDF7-421F-F5593B1B1A0A}"/>
          </ac:picMkLst>
        </pc:picChg>
        <pc:picChg chg="add mod">
          <ac:chgData name="Joon Young Lee" userId="9c2bf77b41f9f2c0" providerId="LiveId" clId="{B6DCF650-31A2-42F4-89F3-FDDFD33E6298}" dt="2024-09-08T08:35:03.726" v="365" actId="1038"/>
          <ac:picMkLst>
            <pc:docMk/>
            <pc:sldMk cId="3453782166" sldId="1207"/>
            <ac:picMk id="24" creationId="{ABD68AC9-47A4-2F9A-3FDD-0EBC736B99F3}"/>
          </ac:picMkLst>
        </pc:picChg>
      </pc:sldChg>
      <pc:sldChg chg="addSp modSp mod">
        <pc:chgData name="Joon Young Lee" userId="9c2bf77b41f9f2c0" providerId="LiveId" clId="{B6DCF650-31A2-42F4-89F3-FDDFD33E6298}" dt="2024-09-08T08:23:48.424" v="214" actId="207"/>
        <pc:sldMkLst>
          <pc:docMk/>
          <pc:sldMk cId="3008323377" sldId="1224"/>
        </pc:sldMkLst>
        <pc:spChg chg="add mod">
          <ac:chgData name="Joon Young Lee" userId="9c2bf77b41f9f2c0" providerId="LiveId" clId="{B6DCF650-31A2-42F4-89F3-FDDFD33E6298}" dt="2024-09-08T08:23:20.562" v="84" actId="767"/>
          <ac:spMkLst>
            <pc:docMk/>
            <pc:sldMk cId="3008323377" sldId="1224"/>
            <ac:spMk id="3" creationId="{8A711E9A-0E7E-E3A5-7296-E9AAABC9C4D9}"/>
          </ac:spMkLst>
        </pc:spChg>
        <pc:spChg chg="add mod">
          <ac:chgData name="Joon Young Lee" userId="9c2bf77b41f9f2c0" providerId="LiveId" clId="{B6DCF650-31A2-42F4-89F3-FDDFD33E6298}" dt="2024-09-08T08:23:48.424" v="214" actId="207"/>
          <ac:spMkLst>
            <pc:docMk/>
            <pc:sldMk cId="3008323377" sldId="1224"/>
            <ac:spMk id="4" creationId="{4FA6A43F-7DDC-CEA5-189A-682BA35EBE7F}"/>
          </ac:spMkLst>
        </pc:spChg>
        <pc:spChg chg="mod">
          <ac:chgData name="Joon Young Lee" userId="9c2bf77b41f9f2c0" providerId="LiveId" clId="{B6DCF650-31A2-42F4-89F3-FDDFD33E6298}" dt="2024-09-08T08:23:16.072" v="83" actId="207"/>
          <ac:spMkLst>
            <pc:docMk/>
            <pc:sldMk cId="3008323377" sldId="1224"/>
            <ac:spMk id="8" creationId="{00000000-0000-0000-0000-000000000000}"/>
          </ac:spMkLst>
        </pc:spChg>
        <pc:graphicFrameChg chg="mod modGraphic">
          <ac:chgData name="Joon Young Lee" userId="9c2bf77b41f9f2c0" providerId="LiveId" clId="{B6DCF650-31A2-42F4-89F3-FDDFD33E6298}" dt="2024-09-08T08:23:04.459" v="81" actId="1076"/>
          <ac:graphicFrameMkLst>
            <pc:docMk/>
            <pc:sldMk cId="3008323377" sldId="1224"/>
            <ac:graphicFrameMk id="2" creationId="{5F2CE7DB-71C2-3AD1-14DF-7096190DFC37}"/>
          </ac:graphicFrameMkLst>
        </pc:graphicFrameChg>
      </pc:sldChg>
      <pc:sldChg chg="addSp modSp mod">
        <pc:chgData name="Joon Young Lee" userId="9c2bf77b41f9f2c0" providerId="LiveId" clId="{B6DCF650-31A2-42F4-89F3-FDDFD33E6298}" dt="2024-09-08T08:36:03.229" v="381" actId="14100"/>
        <pc:sldMkLst>
          <pc:docMk/>
          <pc:sldMk cId="2319696487" sldId="1225"/>
        </pc:sldMkLst>
        <pc:spChg chg="add mod">
          <ac:chgData name="Joon Young Lee" userId="9c2bf77b41f9f2c0" providerId="LiveId" clId="{B6DCF650-31A2-42F4-89F3-FDDFD33E6298}" dt="2024-09-08T08:36:03.229" v="381" actId="14100"/>
          <ac:spMkLst>
            <pc:docMk/>
            <pc:sldMk cId="2319696487" sldId="1225"/>
            <ac:spMk id="4" creationId="{72DB9141-3FEF-A7EE-B123-929F727DE11A}"/>
          </ac:spMkLst>
        </pc:spChg>
      </pc:sldChg>
      <pc:sldChg chg="new del">
        <pc:chgData name="Joon Young Lee" userId="9c2bf77b41f9f2c0" providerId="LiveId" clId="{B6DCF650-31A2-42F4-89F3-FDDFD33E6298}" dt="2024-09-08T08:35:39.873" v="373" actId="680"/>
        <pc:sldMkLst>
          <pc:docMk/>
          <pc:sldMk cId="2518744879" sldId="1242"/>
        </pc:sldMkLst>
      </pc:sldChg>
    </pc:docChg>
  </pc:docChgLst>
  <pc:docChgLst>
    <pc:chgData name="Joon Young Lee" userId="9c2bf77b41f9f2c0" providerId="LiveId" clId="{DC0E6702-C1BC-4BF6-B13E-56D7EA2A5850}"/>
    <pc:docChg chg="undo redo custSel modSld">
      <pc:chgData name="Joon Young Lee" userId="9c2bf77b41f9f2c0" providerId="LiveId" clId="{DC0E6702-C1BC-4BF6-B13E-56D7EA2A5850}" dt="2024-06-12T09:22:28.378" v="525" actId="20577"/>
      <pc:docMkLst>
        <pc:docMk/>
      </pc:docMkLst>
      <pc:sldChg chg="addSp delSp modSp mod">
        <pc:chgData name="Joon Young Lee" userId="9c2bf77b41f9f2c0" providerId="LiveId" clId="{DC0E6702-C1BC-4BF6-B13E-56D7EA2A5850}" dt="2024-06-12T08:32:51.320" v="205" actId="1036"/>
        <pc:sldMkLst>
          <pc:docMk/>
          <pc:sldMk cId="4211192067" sldId="1201"/>
        </pc:sldMkLst>
        <pc:spChg chg="mod">
          <ac:chgData name="Joon Young Lee" userId="9c2bf77b41f9f2c0" providerId="LiveId" clId="{DC0E6702-C1BC-4BF6-B13E-56D7EA2A5850}" dt="2024-06-12T08:32:24.879" v="98" actId="1035"/>
          <ac:spMkLst>
            <pc:docMk/>
            <pc:sldMk cId="4211192067" sldId="1201"/>
            <ac:spMk id="19" creationId="{00000000-0000-0000-0000-000000000000}"/>
          </ac:spMkLst>
        </pc:spChg>
        <pc:spChg chg="del">
          <ac:chgData name="Joon Young Lee" userId="9c2bf77b41f9f2c0" providerId="LiveId" clId="{DC0E6702-C1BC-4BF6-B13E-56D7EA2A5850}" dt="2024-06-12T08:32:31.806" v="99" actId="478"/>
          <ac:spMkLst>
            <pc:docMk/>
            <pc:sldMk cId="4211192067" sldId="1201"/>
            <ac:spMk id="20" creationId="{00000000-0000-0000-0000-000000000000}"/>
          </ac:spMkLst>
        </pc:spChg>
        <pc:graphicFrameChg chg="add mod">
          <ac:chgData name="Joon Young Lee" userId="9c2bf77b41f9f2c0" providerId="LiveId" clId="{DC0E6702-C1BC-4BF6-B13E-56D7EA2A5850}" dt="2024-06-12T08:32:17.675" v="63" actId="1035"/>
          <ac:graphicFrameMkLst>
            <pc:docMk/>
            <pc:sldMk cId="4211192067" sldId="1201"/>
            <ac:graphicFrameMk id="2" creationId="{00000000-0008-0000-0200-000002000000}"/>
          </ac:graphicFrameMkLst>
        </pc:graphicFrameChg>
        <pc:graphicFrameChg chg="del">
          <ac:chgData name="Joon Young Lee" userId="9c2bf77b41f9f2c0" providerId="LiveId" clId="{DC0E6702-C1BC-4BF6-B13E-56D7EA2A5850}" dt="2024-06-12T08:32:10.609" v="0" actId="478"/>
          <ac:graphicFrameMkLst>
            <pc:docMk/>
            <pc:sldMk cId="4211192067" sldId="1201"/>
            <ac:graphicFrameMk id="3" creationId="{00000000-0008-0000-02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32:44.102" v="139" actId="1036"/>
          <ac:graphicFrameMkLst>
            <pc:docMk/>
            <pc:sldMk cId="4211192067" sldId="1201"/>
            <ac:graphicFrameMk id="7" creationId="{00000000-0008-0000-0200-000003000000}"/>
          </ac:graphicFrameMkLst>
        </pc:graphicFrameChg>
        <pc:graphicFrameChg chg="add mod">
          <ac:chgData name="Joon Young Lee" userId="9c2bf77b41f9f2c0" providerId="LiveId" clId="{DC0E6702-C1BC-4BF6-B13E-56D7EA2A5850}" dt="2024-06-12T08:32:51.320" v="205" actId="1036"/>
          <ac:graphicFrameMkLst>
            <pc:docMk/>
            <pc:sldMk cId="4211192067" sldId="1201"/>
            <ac:graphicFrameMk id="8" creationId="{00000000-0008-0000-0200-000004000000}"/>
          </ac:graphicFrameMkLst>
        </pc:graphicFrameChg>
        <pc:graphicFrameChg chg="del">
          <ac:chgData name="Joon Young Lee" userId="9c2bf77b41f9f2c0" providerId="LiveId" clId="{DC0E6702-C1BC-4BF6-B13E-56D7EA2A5850}" dt="2024-06-12T08:32:34.171" v="100" actId="478"/>
          <ac:graphicFrameMkLst>
            <pc:docMk/>
            <pc:sldMk cId="4211192067" sldId="1201"/>
            <ac:graphicFrameMk id="9" creationId="{00000000-0008-0000-0200-000003000000}"/>
          </ac:graphicFrameMkLst>
        </pc:graphicFrameChg>
        <pc:graphicFrameChg chg="del">
          <ac:chgData name="Joon Young Lee" userId="9c2bf77b41f9f2c0" providerId="LiveId" clId="{DC0E6702-C1BC-4BF6-B13E-56D7EA2A5850}" dt="2024-06-12T08:32:47.925" v="140" actId="478"/>
          <ac:graphicFrameMkLst>
            <pc:docMk/>
            <pc:sldMk cId="4211192067" sldId="1201"/>
            <ac:graphicFrameMk id="11" creationId="{00000000-0008-0000-0200-000004000000}"/>
          </ac:graphicFrameMkLst>
        </pc:graphicFrameChg>
      </pc:sldChg>
      <pc:sldChg chg="addSp delSp modSp mod">
        <pc:chgData name="Joon Young Lee" userId="9c2bf77b41f9f2c0" providerId="LiveId" clId="{DC0E6702-C1BC-4BF6-B13E-56D7EA2A5850}" dt="2024-06-12T09:21:59.506" v="516" actId="20577"/>
        <pc:sldMkLst>
          <pc:docMk/>
          <pc:sldMk cId="1365330160" sldId="1202"/>
        </pc:sldMkLst>
        <pc:spChg chg="mod">
          <ac:chgData name="Joon Young Lee" userId="9c2bf77b41f9f2c0" providerId="LiveId" clId="{DC0E6702-C1BC-4BF6-B13E-56D7EA2A5850}" dt="2024-06-12T09:20:43.849" v="514" actId="1076"/>
          <ac:spMkLst>
            <pc:docMk/>
            <pc:sldMk cId="1365330160" sldId="1202"/>
            <ac:spMk id="3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9:21:59.506" v="516" actId="20577"/>
          <ac:spMkLst>
            <pc:docMk/>
            <pc:sldMk cId="1365330160" sldId="1202"/>
            <ac:spMk id="13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8:35:44.374" v="230" actId="207"/>
          <ac:spMkLst>
            <pc:docMk/>
            <pc:sldMk cId="1365330160" sldId="1202"/>
            <ac:spMk id="18" creationId="{00000000-0000-0000-0000-000000000000}"/>
          </ac:spMkLst>
        </pc:spChg>
        <pc:spChg chg="del">
          <ac:chgData name="Joon Young Lee" userId="9c2bf77b41f9f2c0" providerId="LiveId" clId="{DC0E6702-C1BC-4BF6-B13E-56D7EA2A5850}" dt="2024-06-12T08:52:35.100" v="301" actId="478"/>
          <ac:spMkLst>
            <pc:docMk/>
            <pc:sldMk cId="1365330160" sldId="1202"/>
            <ac:spMk id="23" creationId="{00000000-0000-0000-0000-000000000000}"/>
          </ac:spMkLst>
        </pc:spChg>
        <pc:graphicFrameChg chg="add mod">
          <ac:chgData name="Joon Young Lee" userId="9c2bf77b41f9f2c0" providerId="LiveId" clId="{DC0E6702-C1BC-4BF6-B13E-56D7EA2A5850}" dt="2024-06-12T08:52:45.119" v="304" actId="1076"/>
          <ac:graphicFrameMkLst>
            <pc:docMk/>
            <pc:sldMk cId="1365330160" sldId="1202"/>
            <ac:graphicFrameMk id="2" creationId="{00000000-0008-0000-05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52:53.098" v="308" actId="1076"/>
          <ac:graphicFrameMkLst>
            <pc:docMk/>
            <pc:sldMk cId="1365330160" sldId="1202"/>
            <ac:graphicFrameMk id="4" creationId="{D30591A1-3A23-CD75-7F19-0609563DA757}"/>
          </ac:graphicFrameMkLst>
        </pc:graphicFrameChg>
        <pc:graphicFrameChg chg="del">
          <ac:chgData name="Joon Young Lee" userId="9c2bf77b41f9f2c0" providerId="LiveId" clId="{DC0E6702-C1BC-4BF6-B13E-56D7EA2A5850}" dt="2024-06-12T08:52:33.870" v="300" actId="478"/>
          <ac:graphicFrameMkLst>
            <pc:docMk/>
            <pc:sldMk cId="1365330160" sldId="1202"/>
            <ac:graphicFrameMk id="5" creationId="{00000000-0008-0000-0500-000002000000}"/>
          </ac:graphicFrameMkLst>
        </pc:graphicFrameChg>
        <pc:graphicFrameChg chg="del">
          <ac:chgData name="Joon Young Lee" userId="9c2bf77b41f9f2c0" providerId="LiveId" clId="{DC0E6702-C1BC-4BF6-B13E-56D7EA2A5850}" dt="2024-06-12T08:52:32.513" v="299" actId="478"/>
          <ac:graphicFrameMkLst>
            <pc:docMk/>
            <pc:sldMk cId="1365330160" sldId="1202"/>
            <ac:graphicFrameMk id="7" creationId="{D30591A1-3A23-CD75-7F19-0609563DA757}"/>
          </ac:graphicFrameMkLst>
        </pc:graphicFrameChg>
        <pc:graphicFrameChg chg="mod modGraphic">
          <ac:chgData name="Joon Young Lee" userId="9c2bf77b41f9f2c0" providerId="LiveId" clId="{DC0E6702-C1BC-4BF6-B13E-56D7EA2A5850}" dt="2024-06-12T08:34:22.059" v="216" actId="207"/>
          <ac:graphicFrameMkLst>
            <pc:docMk/>
            <pc:sldMk cId="1365330160" sldId="1202"/>
            <ac:graphicFrameMk id="10" creationId="{00000000-0000-0000-0000-000000000000}"/>
          </ac:graphicFrameMkLst>
        </pc:graphicFrameChg>
      </pc:sldChg>
      <pc:sldChg chg="addSp delSp modSp mod">
        <pc:chgData name="Joon Young Lee" userId="9c2bf77b41f9f2c0" providerId="LiveId" clId="{DC0E6702-C1BC-4BF6-B13E-56D7EA2A5850}" dt="2024-06-12T09:22:09.316" v="520" actId="20577"/>
        <pc:sldMkLst>
          <pc:docMk/>
          <pc:sldMk cId="1106588716" sldId="1204"/>
        </pc:sldMkLst>
        <pc:spChg chg="add del">
          <ac:chgData name="Joon Young Lee" userId="9c2bf77b41f9f2c0" providerId="LiveId" clId="{DC0E6702-C1BC-4BF6-B13E-56D7EA2A5850}" dt="2024-06-12T08:38:39.585" v="248" actId="22"/>
          <ac:spMkLst>
            <pc:docMk/>
            <pc:sldMk cId="1106588716" sldId="1204"/>
            <ac:spMk id="5" creationId="{3768C84F-059E-A658-2A0E-A45FD030C01E}"/>
          </ac:spMkLst>
        </pc:spChg>
        <pc:spChg chg="mod">
          <ac:chgData name="Joon Young Lee" userId="9c2bf77b41f9f2c0" providerId="LiveId" clId="{DC0E6702-C1BC-4BF6-B13E-56D7EA2A5850}" dt="2024-06-12T09:22:09.316" v="520" actId="20577"/>
          <ac:spMkLst>
            <pc:docMk/>
            <pc:sldMk cId="1106588716" sldId="1204"/>
            <ac:spMk id="14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8:38:05.413" v="242" actId="13926"/>
          <ac:graphicFrameMkLst>
            <pc:docMk/>
            <pc:sldMk cId="1106588716" sldId="1204"/>
            <ac:graphicFrameMk id="3" creationId="{2E045484-161E-4066-BB18-A7F32D62CB1A}"/>
          </ac:graphicFrameMkLst>
        </pc:graphicFrameChg>
        <pc:graphicFrameChg chg="mod modGraphic">
          <ac:chgData name="Joon Young Lee" userId="9c2bf77b41f9f2c0" providerId="LiveId" clId="{DC0E6702-C1BC-4BF6-B13E-56D7EA2A5850}" dt="2024-06-12T08:38:14.235" v="244" actId="13926"/>
          <ac:graphicFrameMkLst>
            <pc:docMk/>
            <pc:sldMk cId="1106588716" sldId="1204"/>
            <ac:graphicFrameMk id="23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8:57.789" v="252" actId="13926"/>
          <ac:graphicFrameMkLst>
            <pc:docMk/>
            <pc:sldMk cId="1106588716" sldId="1204"/>
            <ac:graphicFrameMk id="24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9:17.698" v="274" actId="6549"/>
          <ac:graphicFrameMkLst>
            <pc:docMk/>
            <pc:sldMk cId="1106588716" sldId="1204"/>
            <ac:graphicFrameMk id="25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9:42.301" v="280" actId="13926"/>
          <ac:graphicFrameMkLst>
            <pc:docMk/>
            <pc:sldMk cId="1106588716" sldId="1204"/>
            <ac:graphicFrameMk id="26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8:38:23.315" v="246" actId="13926"/>
          <ac:graphicFrameMkLst>
            <pc:docMk/>
            <pc:sldMk cId="1106588716" sldId="1204"/>
            <ac:graphicFrameMk id="30" creationId="{00000000-0000-0000-0000-000000000000}"/>
          </ac:graphicFrameMkLst>
        </pc:graphicFrameChg>
        <pc:picChg chg="del">
          <ac:chgData name="Joon Young Lee" userId="9c2bf77b41f9f2c0" providerId="LiveId" clId="{DC0E6702-C1BC-4BF6-B13E-56D7EA2A5850}" dt="2024-06-12T08:40:10.074" v="282" actId="478"/>
          <ac:picMkLst>
            <pc:docMk/>
            <pc:sldMk cId="1106588716" sldId="1204"/>
            <ac:picMk id="4" creationId="{72DDD796-E475-FF6B-CA7A-FA00DDB7B8BC}"/>
          </ac:picMkLst>
        </pc:picChg>
        <pc:picChg chg="del">
          <ac:chgData name="Joon Young Lee" userId="9c2bf77b41f9f2c0" providerId="LiveId" clId="{DC0E6702-C1BC-4BF6-B13E-56D7EA2A5850}" dt="2024-06-12T08:40:09.393" v="281" actId="478"/>
          <ac:picMkLst>
            <pc:docMk/>
            <pc:sldMk cId="1106588716" sldId="1204"/>
            <ac:picMk id="7" creationId="{CEDA23F7-B0D2-FA22-1023-31B0E9306158}"/>
          </ac:picMkLst>
        </pc:picChg>
        <pc:picChg chg="add mod">
          <ac:chgData name="Joon Young Lee" userId="9c2bf77b41f9f2c0" providerId="LiveId" clId="{DC0E6702-C1BC-4BF6-B13E-56D7EA2A5850}" dt="2024-06-12T08:47:49.311" v="287" actId="1076"/>
          <ac:picMkLst>
            <pc:docMk/>
            <pc:sldMk cId="1106588716" sldId="1204"/>
            <ac:picMk id="8" creationId="{AB6E0589-7D6A-550F-A0A0-09633B96C53C}"/>
          </ac:picMkLst>
        </pc:picChg>
        <pc:picChg chg="del">
          <ac:chgData name="Joon Young Lee" userId="9c2bf77b41f9f2c0" providerId="LiveId" clId="{DC0E6702-C1BC-4BF6-B13E-56D7EA2A5850}" dt="2024-06-12T08:39:38.660" v="279" actId="478"/>
          <ac:picMkLst>
            <pc:docMk/>
            <pc:sldMk cId="1106588716" sldId="1204"/>
            <ac:picMk id="10" creationId="{C853A09C-1C7E-4364-CA04-D9C7BF21E4F0}"/>
          </ac:picMkLst>
        </pc:picChg>
        <pc:picChg chg="add mod">
          <ac:chgData name="Joon Young Lee" userId="9c2bf77b41f9f2c0" providerId="LiveId" clId="{DC0E6702-C1BC-4BF6-B13E-56D7EA2A5850}" dt="2024-06-12T08:49:08.723" v="293" actId="1076"/>
          <ac:picMkLst>
            <pc:docMk/>
            <pc:sldMk cId="1106588716" sldId="1204"/>
            <ac:picMk id="11" creationId="{E6E7CD8C-F62E-3893-E5A3-CC5D93E48642}"/>
          </ac:picMkLst>
        </pc:picChg>
        <pc:picChg chg="add mod">
          <ac:chgData name="Joon Young Lee" userId="9c2bf77b41f9f2c0" providerId="LiveId" clId="{DC0E6702-C1BC-4BF6-B13E-56D7EA2A5850}" dt="2024-06-12T08:52:23.205" v="298" actId="1076"/>
          <ac:picMkLst>
            <pc:docMk/>
            <pc:sldMk cId="1106588716" sldId="1204"/>
            <ac:picMk id="13" creationId="{40D92AD5-CBF2-CC63-C964-117DEB9A75D9}"/>
          </ac:picMkLst>
        </pc:picChg>
      </pc:sldChg>
      <pc:sldChg chg="addSp delSp modSp mod">
        <pc:chgData name="Joon Young Lee" userId="9c2bf77b41f9f2c0" providerId="LiveId" clId="{DC0E6702-C1BC-4BF6-B13E-56D7EA2A5850}" dt="2024-06-12T09:22:18.957" v="522" actId="20577"/>
        <pc:sldMkLst>
          <pc:docMk/>
          <pc:sldMk cId="1228220458" sldId="1205"/>
        </pc:sldMkLst>
        <pc:spChg chg="mod">
          <ac:chgData name="Joon Young Lee" userId="9c2bf77b41f9f2c0" providerId="LiveId" clId="{DC0E6702-C1BC-4BF6-B13E-56D7EA2A5850}" dt="2024-06-12T09:22:18.957" v="522" actId="20577"/>
          <ac:spMkLst>
            <pc:docMk/>
            <pc:sldMk cId="1228220458" sldId="1205"/>
            <ac:spMk id="12" creationId="{00000000-0000-0000-0000-000000000000}"/>
          </ac:spMkLst>
        </pc:spChg>
        <pc:spChg chg="del">
          <ac:chgData name="Joon Young Lee" userId="9c2bf77b41f9f2c0" providerId="LiveId" clId="{DC0E6702-C1BC-4BF6-B13E-56D7EA2A5850}" dt="2024-06-12T08:52:58.487" v="309" actId="478"/>
          <ac:spMkLst>
            <pc:docMk/>
            <pc:sldMk cId="1228220458" sldId="1205"/>
            <ac:spMk id="16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8:58:02.646" v="355" actId="207"/>
          <ac:spMkLst>
            <pc:docMk/>
            <pc:sldMk cId="1228220458" sldId="1205"/>
            <ac:spMk id="19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9:19:47.125" v="503" actId="20577"/>
          <ac:spMkLst>
            <pc:docMk/>
            <pc:sldMk cId="1228220458" sldId="1205"/>
            <ac:spMk id="21" creationId="{00000000-0000-0000-0000-000000000000}"/>
          </ac:spMkLst>
        </pc:spChg>
        <pc:graphicFrameChg chg="add del">
          <ac:chgData name="Joon Young Lee" userId="9c2bf77b41f9f2c0" providerId="LiveId" clId="{DC0E6702-C1BC-4BF6-B13E-56D7EA2A5850}" dt="2024-06-12T08:53:25.438" v="319" actId="478"/>
          <ac:graphicFrameMkLst>
            <pc:docMk/>
            <pc:sldMk cId="1228220458" sldId="1205"/>
            <ac:graphicFrameMk id="2" creationId="{00000000-0008-0000-0B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53:11.397" v="316"/>
          <ac:graphicFrameMkLst>
            <pc:docMk/>
            <pc:sldMk cId="1228220458" sldId="1205"/>
            <ac:graphicFrameMk id="3" creationId="{00000000-0008-0000-0500-000002000000}"/>
          </ac:graphicFrameMkLst>
        </pc:graphicFrameChg>
        <pc:graphicFrameChg chg="add mod">
          <ac:chgData name="Joon Young Lee" userId="9c2bf77b41f9f2c0" providerId="LiveId" clId="{DC0E6702-C1BC-4BF6-B13E-56D7EA2A5850}" dt="2024-06-12T08:53:42.450" v="329" actId="1076"/>
          <ac:graphicFrameMkLst>
            <pc:docMk/>
            <pc:sldMk cId="1228220458" sldId="1205"/>
            <ac:graphicFrameMk id="4" creationId="{00000000-0008-0000-0B00-000002000000}"/>
          </ac:graphicFrameMkLst>
        </pc:graphicFrameChg>
        <pc:graphicFrameChg chg="add del">
          <ac:chgData name="Joon Young Lee" userId="9c2bf77b41f9f2c0" providerId="LiveId" clId="{DC0E6702-C1BC-4BF6-B13E-56D7EA2A5850}" dt="2024-06-12T08:53:29.851" v="323" actId="478"/>
          <ac:graphicFrameMkLst>
            <pc:docMk/>
            <pc:sldMk cId="1228220458" sldId="1205"/>
            <ac:graphicFrameMk id="5" creationId="{85902F7C-78E7-21B4-31DB-DF792CA48368}"/>
          </ac:graphicFrameMkLst>
        </pc:graphicFrameChg>
        <pc:graphicFrameChg chg="add mod">
          <ac:chgData name="Joon Young Lee" userId="9c2bf77b41f9f2c0" providerId="LiveId" clId="{DC0E6702-C1BC-4BF6-B13E-56D7EA2A5850}" dt="2024-06-12T08:53:39.007" v="326" actId="1076"/>
          <ac:graphicFrameMkLst>
            <pc:docMk/>
            <pc:sldMk cId="1228220458" sldId="1205"/>
            <ac:graphicFrameMk id="9" creationId="{85902F7C-78E7-21B4-31DB-DF792CA48368}"/>
          </ac:graphicFrameMkLst>
        </pc:graphicFrameChg>
        <pc:graphicFrameChg chg="add mod">
          <ac:chgData name="Joon Young Lee" userId="9c2bf77b41f9f2c0" providerId="LiveId" clId="{DC0E6702-C1BC-4BF6-B13E-56D7EA2A5850}" dt="2024-06-12T08:53:54.017" v="330"/>
          <ac:graphicFrameMkLst>
            <pc:docMk/>
            <pc:sldMk cId="1228220458" sldId="1205"/>
            <ac:graphicFrameMk id="11" creationId="{77E68246-E9E6-2BD2-50DF-9A8A6794032A}"/>
          </ac:graphicFrameMkLst>
        </pc:graphicFrameChg>
        <pc:graphicFrameChg chg="mod modGraphic">
          <ac:chgData name="Joon Young Lee" userId="9c2bf77b41f9f2c0" providerId="LiveId" clId="{DC0E6702-C1BC-4BF6-B13E-56D7EA2A5850}" dt="2024-06-12T08:54:48.397" v="347" actId="207"/>
          <ac:graphicFrameMkLst>
            <pc:docMk/>
            <pc:sldMk cId="1228220458" sldId="1205"/>
            <ac:graphicFrameMk id="14" creationId="{00000000-0000-0000-0000-000000000000}"/>
          </ac:graphicFrameMkLst>
        </pc:graphicFrameChg>
      </pc:sldChg>
      <pc:sldChg chg="modSp mod">
        <pc:chgData name="Joon Young Lee" userId="9c2bf77b41f9f2c0" providerId="LiveId" clId="{DC0E6702-C1BC-4BF6-B13E-56D7EA2A5850}" dt="2024-06-12T09:22:24.614" v="523" actId="20577"/>
        <pc:sldMkLst>
          <pc:docMk/>
          <pc:sldMk cId="210027064" sldId="1206"/>
        </pc:sldMkLst>
        <pc:spChg chg="mod">
          <ac:chgData name="Joon Young Lee" userId="9c2bf77b41f9f2c0" providerId="LiveId" clId="{DC0E6702-C1BC-4BF6-B13E-56D7EA2A5850}" dt="2024-06-12T09:22:24.614" v="523" actId="20577"/>
          <ac:spMkLst>
            <pc:docMk/>
            <pc:sldMk cId="210027064" sldId="1206"/>
            <ac:spMk id="24" creationId="{00000000-0000-0000-0000-000000000000}"/>
          </ac:spMkLst>
        </pc:spChg>
        <pc:spChg chg="mod">
          <ac:chgData name="Joon Young Lee" userId="9c2bf77b41f9f2c0" providerId="LiveId" clId="{DC0E6702-C1BC-4BF6-B13E-56D7EA2A5850}" dt="2024-06-12T09:08:48.973" v="367"/>
          <ac:spMkLst>
            <pc:docMk/>
            <pc:sldMk cId="210027064" sldId="1206"/>
            <ac:spMk id="31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9:00:16.527" v="365" actId="13926"/>
          <ac:graphicFrameMkLst>
            <pc:docMk/>
            <pc:sldMk cId="210027064" sldId="1206"/>
            <ac:graphicFrameMk id="9" creationId="{40ED211B-86B4-487A-8CDB-0BB8D7D16517}"/>
          </ac:graphicFrameMkLst>
        </pc:graphicFrameChg>
      </pc:sldChg>
      <pc:sldChg chg="addSp delSp modSp mod">
        <pc:chgData name="Joon Young Lee" userId="9c2bf77b41f9f2c0" providerId="LiveId" clId="{DC0E6702-C1BC-4BF6-B13E-56D7EA2A5850}" dt="2024-06-12T09:22:28.378" v="525" actId="20577"/>
        <pc:sldMkLst>
          <pc:docMk/>
          <pc:sldMk cId="3453782166" sldId="1207"/>
        </pc:sldMkLst>
        <pc:spChg chg="mod">
          <ac:chgData name="Joon Young Lee" userId="9c2bf77b41f9f2c0" providerId="LiveId" clId="{DC0E6702-C1BC-4BF6-B13E-56D7EA2A5850}" dt="2024-06-12T09:22:28.378" v="525" actId="20577"/>
          <ac:spMkLst>
            <pc:docMk/>
            <pc:sldMk cId="3453782166" sldId="1207"/>
            <ac:spMk id="29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9:10:20.260" v="392" actId="20577"/>
          <ac:graphicFrameMkLst>
            <pc:docMk/>
            <pc:sldMk cId="3453782166" sldId="1207"/>
            <ac:graphicFrameMk id="4" creationId="{50BCA31F-500E-0EFB-04F0-5957163EEED8}"/>
          </ac:graphicFrameMkLst>
        </pc:graphicFrameChg>
        <pc:graphicFrameChg chg="mod modGraphic">
          <ac:chgData name="Joon Young Lee" userId="9c2bf77b41f9f2c0" providerId="LiveId" clId="{DC0E6702-C1BC-4BF6-B13E-56D7EA2A5850}" dt="2024-06-12T09:09:02.379" v="369" actId="13926"/>
          <ac:graphicFrameMkLst>
            <pc:docMk/>
            <pc:sldMk cId="3453782166" sldId="1207"/>
            <ac:graphicFrameMk id="14" creationId="{2E045484-161E-4066-BB18-A7F32D62CB1A}"/>
          </ac:graphicFrameMkLst>
        </pc:graphicFrameChg>
        <pc:graphicFrameChg chg="mod modGraphic">
          <ac:chgData name="Joon Young Lee" userId="9c2bf77b41f9f2c0" providerId="LiveId" clId="{DC0E6702-C1BC-4BF6-B13E-56D7EA2A5850}" dt="2024-06-12T09:09:10.679" v="371" actId="13926"/>
          <ac:graphicFrameMkLst>
            <pc:docMk/>
            <pc:sldMk cId="3453782166" sldId="1207"/>
            <ac:graphicFrameMk id="15" creationId="{2E045484-161E-4066-BB18-A7F32D62CB1A}"/>
          </ac:graphicFrameMkLst>
        </pc:graphicFrameChg>
        <pc:graphicFrameChg chg="mod modGraphic">
          <ac:chgData name="Joon Young Lee" userId="9c2bf77b41f9f2c0" providerId="LiveId" clId="{DC0E6702-C1BC-4BF6-B13E-56D7EA2A5850}" dt="2024-06-12T09:10:10.549" v="387" actId="13926"/>
          <ac:graphicFrameMkLst>
            <pc:docMk/>
            <pc:sldMk cId="3453782166" sldId="1207"/>
            <ac:graphicFrameMk id="27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9:09:55.774" v="383" actId="1038"/>
          <ac:graphicFrameMkLst>
            <pc:docMk/>
            <pc:sldMk cId="3453782166" sldId="1207"/>
            <ac:graphicFrameMk id="28" creationId="{00000000-0000-0000-0000-000000000000}"/>
          </ac:graphicFrameMkLst>
        </pc:graphicFrameChg>
        <pc:graphicFrameChg chg="mod modGraphic">
          <ac:chgData name="Joon Young Lee" userId="9c2bf77b41f9f2c0" providerId="LiveId" clId="{DC0E6702-C1BC-4BF6-B13E-56D7EA2A5850}" dt="2024-06-12T09:09:17.193" v="373" actId="13926"/>
          <ac:graphicFrameMkLst>
            <pc:docMk/>
            <pc:sldMk cId="3453782166" sldId="1207"/>
            <ac:graphicFrameMk id="33" creationId="{2E045484-161E-4066-BB18-A7F32D62CB1A}"/>
          </ac:graphicFrameMkLst>
        </pc:graphicFrameChg>
        <pc:picChg chg="add mod">
          <ac:chgData name="Joon Young Lee" userId="9c2bf77b41f9f2c0" providerId="LiveId" clId="{DC0E6702-C1BC-4BF6-B13E-56D7EA2A5850}" dt="2024-06-12T09:13:40.949" v="409" actId="14100"/>
          <ac:picMkLst>
            <pc:docMk/>
            <pc:sldMk cId="3453782166" sldId="1207"/>
            <ac:picMk id="3" creationId="{455B68DC-A9EB-AB19-BE86-316C5C522DF7}"/>
          </ac:picMkLst>
        </pc:picChg>
        <pc:picChg chg="add mod">
          <ac:chgData name="Joon Young Lee" userId="9c2bf77b41f9f2c0" providerId="LiveId" clId="{DC0E6702-C1BC-4BF6-B13E-56D7EA2A5850}" dt="2024-06-12T09:13:47.442" v="433" actId="1037"/>
          <ac:picMkLst>
            <pc:docMk/>
            <pc:sldMk cId="3453782166" sldId="1207"/>
            <ac:picMk id="6" creationId="{B4ACAFDE-D928-3774-FA5D-0871656639C5}"/>
          </ac:picMkLst>
        </pc:picChg>
        <pc:picChg chg="del">
          <ac:chgData name="Joon Young Lee" userId="9c2bf77b41f9f2c0" providerId="LiveId" clId="{DC0E6702-C1BC-4BF6-B13E-56D7EA2A5850}" dt="2024-06-12T09:12:22.430" v="393" actId="478"/>
          <ac:picMkLst>
            <pc:docMk/>
            <pc:sldMk cId="3453782166" sldId="1207"/>
            <ac:picMk id="8" creationId="{A4F3F862-90EC-3A96-C1A5-2C044E10969C}"/>
          </ac:picMkLst>
        </pc:picChg>
        <pc:picChg chg="add mod">
          <ac:chgData name="Joon Young Lee" userId="9c2bf77b41f9f2c0" providerId="LiveId" clId="{DC0E6702-C1BC-4BF6-B13E-56D7EA2A5850}" dt="2024-06-12T09:13:50.114" v="450" actId="1038"/>
          <ac:picMkLst>
            <pc:docMk/>
            <pc:sldMk cId="3453782166" sldId="1207"/>
            <ac:picMk id="9" creationId="{1BD241EA-E63B-EDB7-9836-FE03D0ACAA1F}"/>
          </ac:picMkLst>
        </pc:picChg>
        <pc:picChg chg="del">
          <ac:chgData name="Joon Young Lee" userId="9c2bf77b41f9f2c0" providerId="LiveId" clId="{DC0E6702-C1BC-4BF6-B13E-56D7EA2A5850}" dt="2024-06-12T09:12:23.882" v="394" actId="478"/>
          <ac:picMkLst>
            <pc:docMk/>
            <pc:sldMk cId="3453782166" sldId="1207"/>
            <ac:picMk id="10" creationId="{6AD4F7A7-7773-1B7F-28AA-521340615A41}"/>
          </ac:picMkLst>
        </pc:picChg>
        <pc:picChg chg="del mod">
          <ac:chgData name="Joon Young Lee" userId="9c2bf77b41f9f2c0" providerId="LiveId" clId="{DC0E6702-C1BC-4BF6-B13E-56D7EA2A5850}" dt="2024-06-12T09:12:27.168" v="395" actId="478"/>
          <ac:picMkLst>
            <pc:docMk/>
            <pc:sldMk cId="3453782166" sldId="1207"/>
            <ac:picMk id="13" creationId="{B274A7E1-8CB0-D0E5-3CD6-3423150FB0AF}"/>
          </ac:picMkLst>
        </pc:picChg>
      </pc:sldChg>
      <pc:sldChg chg="addSp delSp modSp mod">
        <pc:chgData name="Joon Young Lee" userId="9c2bf77b41f9f2c0" providerId="LiveId" clId="{DC0E6702-C1BC-4BF6-B13E-56D7EA2A5850}" dt="2024-06-12T09:17:04.240" v="470" actId="20577"/>
        <pc:sldMkLst>
          <pc:docMk/>
          <pc:sldMk cId="2020663434" sldId="1210"/>
        </pc:sldMkLst>
        <pc:spChg chg="add del mod">
          <ac:chgData name="Joon Young Lee" userId="9c2bf77b41f9f2c0" providerId="LiveId" clId="{DC0E6702-C1BC-4BF6-B13E-56D7EA2A5850}" dt="2024-06-12T09:17:04.240" v="470" actId="20577"/>
          <ac:spMkLst>
            <pc:docMk/>
            <pc:sldMk cId="2020663434" sldId="1210"/>
            <ac:spMk id="27" creationId="{00000000-0000-0000-0000-000000000000}"/>
          </ac:spMkLst>
        </pc:spChg>
        <pc:graphicFrameChg chg="add mod">
          <ac:chgData name="Joon Young Lee" userId="9c2bf77b41f9f2c0" providerId="LiveId" clId="{DC0E6702-C1BC-4BF6-B13E-56D7EA2A5850}" dt="2024-06-12T09:14:12.406" v="456" actId="14100"/>
          <ac:graphicFrameMkLst>
            <pc:docMk/>
            <pc:sldMk cId="2020663434" sldId="1210"/>
            <ac:graphicFrameMk id="5" creationId="{00000000-0008-0000-0F00-000002000000}"/>
          </ac:graphicFrameMkLst>
        </pc:graphicFrameChg>
        <pc:graphicFrameChg chg="del">
          <ac:chgData name="Joon Young Lee" userId="9c2bf77b41f9f2c0" providerId="LiveId" clId="{DC0E6702-C1BC-4BF6-B13E-56D7EA2A5850}" dt="2024-06-12T09:14:05.310" v="451" actId="478"/>
          <ac:graphicFrameMkLst>
            <pc:docMk/>
            <pc:sldMk cId="2020663434" sldId="1210"/>
            <ac:graphicFrameMk id="8" creationId="{00000000-0008-0000-0F00-000002000000}"/>
          </ac:graphicFrameMkLst>
        </pc:graphicFrameChg>
      </pc:sldChg>
      <pc:sldChg chg="modSp mod">
        <pc:chgData name="Joon Young Lee" userId="9c2bf77b41f9f2c0" providerId="LiveId" clId="{DC0E6702-C1BC-4BF6-B13E-56D7EA2A5850}" dt="2024-06-12T09:22:04.791" v="518" actId="20577"/>
        <pc:sldMkLst>
          <pc:docMk/>
          <pc:sldMk cId="3008323377" sldId="1224"/>
        </pc:sldMkLst>
        <pc:spChg chg="mod">
          <ac:chgData name="Joon Young Lee" userId="9c2bf77b41f9f2c0" providerId="LiveId" clId="{DC0E6702-C1BC-4BF6-B13E-56D7EA2A5850}" dt="2024-06-12T09:22:04.791" v="518" actId="20577"/>
          <ac:spMkLst>
            <pc:docMk/>
            <pc:sldMk cId="3008323377" sldId="1224"/>
            <ac:spMk id="23" creationId="{00000000-0000-0000-0000-000000000000}"/>
          </ac:spMkLst>
        </pc:spChg>
        <pc:graphicFrameChg chg="mod modGraphic">
          <ac:chgData name="Joon Young Lee" userId="9c2bf77b41f9f2c0" providerId="LiveId" clId="{DC0E6702-C1BC-4BF6-B13E-56D7EA2A5850}" dt="2024-06-12T08:36:40.515" v="240" actId="6549"/>
          <ac:graphicFrameMkLst>
            <pc:docMk/>
            <pc:sldMk cId="3008323377" sldId="1224"/>
            <ac:graphicFrameMk id="2" creationId="{5F2CE7DB-71C2-3AD1-14DF-7096190DFC37}"/>
          </ac:graphicFrameMkLst>
        </pc:graphicFrameChg>
      </pc:sldChg>
    </pc:docChg>
  </pc:docChgLst>
  <pc:docChgLst>
    <pc:chgData name="Joon Young Lee" userId="9c2bf77b41f9f2c0" providerId="LiveId" clId="{65BFEC3E-0DF4-43E4-893A-C2272568706C}"/>
    <pc:docChg chg="undo redo custSel modSld">
      <pc:chgData name="Joon Young Lee" userId="9c2bf77b41f9f2c0" providerId="LiveId" clId="{65BFEC3E-0DF4-43E4-893A-C2272568706C}" dt="2024-08-12T21:03:10.079" v="890" actId="14100"/>
      <pc:docMkLst>
        <pc:docMk/>
      </pc:docMkLst>
      <pc:sldChg chg="addSp delSp modSp mod">
        <pc:chgData name="Joon Young Lee" userId="9c2bf77b41f9f2c0" providerId="LiveId" clId="{65BFEC3E-0DF4-43E4-893A-C2272568706C}" dt="2024-08-12T20:35:54.393" v="8" actId="1076"/>
        <pc:sldMkLst>
          <pc:docMk/>
          <pc:sldMk cId="4211192067" sldId="1201"/>
        </pc:sldMkLst>
        <pc:graphicFrameChg chg="add mod">
          <ac:chgData name="Joon Young Lee" userId="9c2bf77b41f9f2c0" providerId="LiveId" clId="{65BFEC3E-0DF4-43E4-893A-C2272568706C}" dt="2024-08-12T20:35:44.547" v="6"/>
          <ac:graphicFrameMkLst>
            <pc:docMk/>
            <pc:sldMk cId="4211192067" sldId="1201"/>
            <ac:graphicFrameMk id="2" creationId="{00000000-0008-0000-0200-000002000000}"/>
          </ac:graphicFrameMkLst>
        </pc:graphicFrameChg>
        <pc:graphicFrameChg chg="del">
          <ac:chgData name="Joon Young Lee" userId="9c2bf77b41f9f2c0" providerId="LiveId" clId="{65BFEC3E-0DF4-43E4-893A-C2272568706C}" dt="2024-08-12T20:35:33.989" v="0" actId="478"/>
          <ac:graphicFrameMkLst>
            <pc:docMk/>
            <pc:sldMk cId="4211192067" sldId="1201"/>
            <ac:graphicFrameMk id="3" creationId="{00000000-0008-0000-0200-000002000000}"/>
          </ac:graphicFrameMkLst>
        </pc:graphicFrameChg>
        <pc:graphicFrameChg chg="add mod">
          <ac:chgData name="Joon Young Lee" userId="9c2bf77b41f9f2c0" providerId="LiveId" clId="{65BFEC3E-0DF4-43E4-893A-C2272568706C}" dt="2024-08-12T20:35:51.296" v="7" actId="1076"/>
          <ac:graphicFrameMkLst>
            <pc:docMk/>
            <pc:sldMk cId="4211192067" sldId="1201"/>
            <ac:graphicFrameMk id="4" creationId="{00000000-0008-0000-0200-000003000000}"/>
          </ac:graphicFrameMkLst>
        </pc:graphicFrameChg>
        <pc:graphicFrameChg chg="add mod">
          <ac:chgData name="Joon Young Lee" userId="9c2bf77b41f9f2c0" providerId="LiveId" clId="{65BFEC3E-0DF4-43E4-893A-C2272568706C}" dt="2024-08-12T20:35:54.393" v="8" actId="1076"/>
          <ac:graphicFrameMkLst>
            <pc:docMk/>
            <pc:sldMk cId="4211192067" sldId="1201"/>
            <ac:graphicFrameMk id="5" creationId="{00000000-0008-0000-0200-000004000000}"/>
          </ac:graphicFrameMkLst>
        </pc:graphicFrameChg>
        <pc:graphicFrameChg chg="del">
          <ac:chgData name="Joon Young Lee" userId="9c2bf77b41f9f2c0" providerId="LiveId" clId="{65BFEC3E-0DF4-43E4-893A-C2272568706C}" dt="2024-08-12T20:35:34.979" v="1" actId="478"/>
          <ac:graphicFrameMkLst>
            <pc:docMk/>
            <pc:sldMk cId="4211192067" sldId="1201"/>
            <ac:graphicFrameMk id="6" creationId="{00000000-0008-0000-0200-000003000000}"/>
          </ac:graphicFrameMkLst>
        </pc:graphicFrameChg>
        <pc:graphicFrameChg chg="del">
          <ac:chgData name="Joon Young Lee" userId="9c2bf77b41f9f2c0" providerId="LiveId" clId="{65BFEC3E-0DF4-43E4-893A-C2272568706C}" dt="2024-08-12T20:35:35.955" v="2" actId="478"/>
          <ac:graphicFrameMkLst>
            <pc:docMk/>
            <pc:sldMk cId="4211192067" sldId="1201"/>
            <ac:graphicFrameMk id="7" creationId="{00000000-0008-0000-0200-000004000000}"/>
          </ac:graphicFrameMkLst>
        </pc:graphicFrameChg>
      </pc:sldChg>
      <pc:sldChg chg="addSp delSp modSp mod">
        <pc:chgData name="Joon Young Lee" userId="9c2bf77b41f9f2c0" providerId="LiveId" clId="{65BFEC3E-0DF4-43E4-893A-C2272568706C}" dt="2024-08-12T20:44:11.180" v="135" actId="2711"/>
        <pc:sldMkLst>
          <pc:docMk/>
          <pc:sldMk cId="1365330160" sldId="1202"/>
        </pc:sldMkLst>
        <pc:spChg chg="mod">
          <ac:chgData name="Joon Young Lee" userId="9c2bf77b41f9f2c0" providerId="LiveId" clId="{65BFEC3E-0DF4-43E4-893A-C2272568706C}" dt="2024-08-12T20:37:32.192" v="24"/>
          <ac:spMkLst>
            <pc:docMk/>
            <pc:sldMk cId="1365330160" sldId="1202"/>
            <ac:spMk id="3" creationId="{00000000-0000-0000-0000-000000000000}"/>
          </ac:spMkLst>
        </pc:spChg>
        <pc:spChg chg="del">
          <ac:chgData name="Joon Young Lee" userId="9c2bf77b41f9f2c0" providerId="LiveId" clId="{65BFEC3E-0DF4-43E4-893A-C2272568706C}" dt="2024-08-12T20:39:59.316" v="55" actId="478"/>
          <ac:spMkLst>
            <pc:docMk/>
            <pc:sldMk cId="1365330160" sldId="1202"/>
            <ac:spMk id="4" creationId="{00000000-0000-0000-0000-000000000000}"/>
          </ac:spMkLst>
        </pc:spChg>
        <pc:spChg chg="del">
          <ac:chgData name="Joon Young Lee" userId="9c2bf77b41f9f2c0" providerId="LiveId" clId="{65BFEC3E-0DF4-43E4-893A-C2272568706C}" dt="2024-08-12T20:39:50.823" v="53" actId="478"/>
          <ac:spMkLst>
            <pc:docMk/>
            <pc:sldMk cId="1365330160" sldId="1202"/>
            <ac:spMk id="9" creationId="{00000000-0000-0000-0000-000000000000}"/>
          </ac:spMkLst>
        </pc:spChg>
        <pc:spChg chg="mod">
          <ac:chgData name="Joon Young Lee" userId="9c2bf77b41f9f2c0" providerId="LiveId" clId="{65BFEC3E-0DF4-43E4-893A-C2272568706C}" dt="2024-08-12T20:44:11.180" v="135" actId="2711"/>
          <ac:spMkLst>
            <pc:docMk/>
            <pc:sldMk cId="1365330160" sldId="1202"/>
            <ac:spMk id="18" creationId="{00000000-0000-0000-0000-000000000000}"/>
          </ac:spMkLst>
        </pc:spChg>
        <pc:spChg chg="add mod">
          <ac:chgData name="Joon Young Lee" userId="9c2bf77b41f9f2c0" providerId="LiveId" clId="{65BFEC3E-0DF4-43E4-893A-C2272568706C}" dt="2024-08-12T20:43:54.228" v="133" actId="2711"/>
          <ac:spMkLst>
            <pc:docMk/>
            <pc:sldMk cId="1365330160" sldId="1202"/>
            <ac:spMk id="20" creationId="{25D32616-E6F1-C2FE-B7C2-3A86AA29AA5E}"/>
          </ac:spMkLst>
        </pc:spChg>
        <pc:spChg chg="mod">
          <ac:chgData name="Joon Young Lee" userId="9c2bf77b41f9f2c0" providerId="LiveId" clId="{65BFEC3E-0DF4-43E4-893A-C2272568706C}" dt="2024-08-12T20:40:58.163" v="70" actId="1076"/>
          <ac:spMkLst>
            <pc:docMk/>
            <pc:sldMk cId="1365330160" sldId="1202"/>
            <ac:spMk id="21" creationId="{00000000-0000-0000-0000-000000000000}"/>
          </ac:spMkLst>
        </pc:spChg>
        <pc:grpChg chg="del">
          <ac:chgData name="Joon Young Lee" userId="9c2bf77b41f9f2c0" providerId="LiveId" clId="{65BFEC3E-0DF4-43E4-893A-C2272568706C}" dt="2024-08-12T20:39:59.316" v="55" actId="478"/>
          <ac:grpSpMkLst>
            <pc:docMk/>
            <pc:sldMk cId="1365330160" sldId="1202"/>
            <ac:grpSpMk id="5" creationId="{00000000-0000-0000-0000-000000000000}"/>
          </ac:grpSpMkLst>
        </pc:grpChg>
        <pc:grpChg chg="mod">
          <ac:chgData name="Joon Young Lee" userId="9c2bf77b41f9f2c0" providerId="LiveId" clId="{65BFEC3E-0DF4-43E4-893A-C2272568706C}" dt="2024-08-12T20:40:12.649" v="58" actId="14100"/>
          <ac:grpSpMkLst>
            <pc:docMk/>
            <pc:sldMk cId="1365330160" sldId="1202"/>
            <ac:grpSpMk id="6" creationId="{00000000-0000-0000-0000-000000000000}"/>
          </ac:grpSpMkLst>
        </pc:grpChg>
        <pc:graphicFrameChg chg="del">
          <ac:chgData name="Joon Young Lee" userId="9c2bf77b41f9f2c0" providerId="LiveId" clId="{65BFEC3E-0DF4-43E4-893A-C2272568706C}" dt="2024-08-12T20:36:56.555" v="9" actId="478"/>
          <ac:graphicFrameMkLst>
            <pc:docMk/>
            <pc:sldMk cId="1365330160" sldId="1202"/>
            <ac:graphicFrameMk id="7" creationId="{00000000-0008-0000-0500-000002000000}"/>
          </ac:graphicFrameMkLst>
        </pc:graphicFrameChg>
        <pc:graphicFrameChg chg="del">
          <ac:chgData name="Joon Young Lee" userId="9c2bf77b41f9f2c0" providerId="LiveId" clId="{65BFEC3E-0DF4-43E4-893A-C2272568706C}" dt="2024-08-12T20:37:34.598" v="25" actId="478"/>
          <ac:graphicFrameMkLst>
            <pc:docMk/>
            <pc:sldMk cId="1365330160" sldId="1202"/>
            <ac:graphicFrameMk id="8" creationId="{D30591A1-3A23-CD75-7F19-0609563DA757}"/>
          </ac:graphicFrameMkLst>
        </pc:graphicFrameChg>
        <pc:graphicFrameChg chg="mod modGraphic">
          <ac:chgData name="Joon Young Lee" userId="9c2bf77b41f9f2c0" providerId="LiveId" clId="{65BFEC3E-0DF4-43E4-893A-C2272568706C}" dt="2024-08-12T20:44:07.086" v="134" actId="2711"/>
          <ac:graphicFrameMkLst>
            <pc:docMk/>
            <pc:sldMk cId="1365330160" sldId="1202"/>
            <ac:graphicFrameMk id="10" creationId="{00000000-0000-0000-0000-000000000000}"/>
          </ac:graphicFrameMkLst>
        </pc:graphicFrameChg>
        <pc:graphicFrameChg chg="add mod">
          <ac:chgData name="Joon Young Lee" userId="9c2bf77b41f9f2c0" providerId="LiveId" clId="{65BFEC3E-0DF4-43E4-893A-C2272568706C}" dt="2024-08-12T20:37:16.146" v="13" actId="167"/>
          <ac:graphicFrameMkLst>
            <pc:docMk/>
            <pc:sldMk cId="1365330160" sldId="1202"/>
            <ac:graphicFrameMk id="14" creationId="{00000000-0008-0000-0500-000002000000}"/>
          </ac:graphicFrameMkLst>
        </pc:graphicFrameChg>
        <pc:graphicFrameChg chg="add mod">
          <ac:chgData name="Joon Young Lee" userId="9c2bf77b41f9f2c0" providerId="LiveId" clId="{65BFEC3E-0DF4-43E4-893A-C2272568706C}" dt="2024-08-12T20:37:41.193" v="28" actId="1076"/>
          <ac:graphicFrameMkLst>
            <pc:docMk/>
            <pc:sldMk cId="1365330160" sldId="1202"/>
            <ac:graphicFrameMk id="15" creationId="{D30591A1-3A23-CD75-7F19-0609563DA757}"/>
          </ac:graphicFrameMkLst>
        </pc:graphicFrameChg>
      </pc:sldChg>
      <pc:sldChg chg="addSp delSp modSp mod">
        <pc:chgData name="Joon Young Lee" userId="9c2bf77b41f9f2c0" providerId="LiveId" clId="{65BFEC3E-0DF4-43E4-893A-C2272568706C}" dt="2024-08-12T20:51:08.070" v="197" actId="1076"/>
        <pc:sldMkLst>
          <pc:docMk/>
          <pc:sldMk cId="1106588716" sldId="1204"/>
        </pc:sldMkLst>
        <pc:spChg chg="add del">
          <ac:chgData name="Joon Young Lee" userId="9c2bf77b41f9f2c0" providerId="LiveId" clId="{65BFEC3E-0DF4-43E4-893A-C2272568706C}" dt="2024-08-12T20:47:31.707" v="151" actId="22"/>
          <ac:spMkLst>
            <pc:docMk/>
            <pc:sldMk cId="1106588716" sldId="1204"/>
            <ac:spMk id="4" creationId="{953B63EE-EFAA-0814-1530-ABA789A02B95}"/>
          </ac:spMkLst>
        </pc:spChg>
        <pc:graphicFrameChg chg="mod modGraphic">
          <ac:chgData name="Joon Young Lee" userId="9c2bf77b41f9f2c0" providerId="LiveId" clId="{65BFEC3E-0DF4-43E4-893A-C2272568706C}" dt="2024-08-12T20:49:18.741" v="182" actId="13926"/>
          <ac:graphicFrameMkLst>
            <pc:docMk/>
            <pc:sldMk cId="1106588716" sldId="1204"/>
            <ac:graphicFrameMk id="3" creationId="{2E045484-161E-4066-BB18-A7F32D62CB1A}"/>
          </ac:graphicFrameMkLst>
        </pc:graphicFrameChg>
        <pc:graphicFrameChg chg="add mod modGraphic">
          <ac:chgData name="Joon Young Lee" userId="9c2bf77b41f9f2c0" providerId="LiveId" clId="{65BFEC3E-0DF4-43E4-893A-C2272568706C}" dt="2024-08-12T20:48:43.465" v="174" actId="13926"/>
          <ac:graphicFrameMkLst>
            <pc:docMk/>
            <pc:sldMk cId="1106588716" sldId="1204"/>
            <ac:graphicFrameMk id="6" creationId="{FDB692B0-A1A0-392D-915C-4AA1CE3DD8A1}"/>
          </ac:graphicFrameMkLst>
        </pc:graphicFrameChg>
        <pc:graphicFrameChg chg="add mod modGraphic">
          <ac:chgData name="Joon Young Lee" userId="9c2bf77b41f9f2c0" providerId="LiveId" clId="{65BFEC3E-0DF4-43E4-893A-C2272568706C}" dt="2024-08-12T20:48:39.262" v="171" actId="13926"/>
          <ac:graphicFrameMkLst>
            <pc:docMk/>
            <pc:sldMk cId="1106588716" sldId="1204"/>
            <ac:graphicFrameMk id="8" creationId="{CF2ABCA5-B564-66F3-8D4B-43C4BFE4BD08}"/>
          </ac:graphicFrameMkLst>
        </pc:graphicFrameChg>
        <pc:graphicFrameChg chg="mod modGraphic">
          <ac:chgData name="Joon Young Lee" userId="9c2bf77b41f9f2c0" providerId="LiveId" clId="{65BFEC3E-0DF4-43E4-893A-C2272568706C}" dt="2024-08-12T20:49:17.478" v="181" actId="13926"/>
          <ac:graphicFrameMkLst>
            <pc:docMk/>
            <pc:sldMk cId="1106588716" sldId="1204"/>
            <ac:graphicFrameMk id="19" creationId="{2E045484-161E-4066-BB18-A7F32D62CB1A}"/>
          </ac:graphicFrameMkLst>
        </pc:graphicFrameChg>
        <pc:graphicFrameChg chg="mod modGraphic">
          <ac:chgData name="Joon Young Lee" userId="9c2bf77b41f9f2c0" providerId="LiveId" clId="{65BFEC3E-0DF4-43E4-893A-C2272568706C}" dt="2024-08-12T20:49:15.945" v="180" actId="13926"/>
          <ac:graphicFrameMkLst>
            <pc:docMk/>
            <pc:sldMk cId="1106588716" sldId="1204"/>
            <ac:graphicFrameMk id="22" creationId="{2E045484-161E-4066-BB18-A7F32D62CB1A}"/>
          </ac:graphicFrameMkLst>
        </pc:graphicFrameChg>
        <pc:graphicFrameChg chg="del mod">
          <ac:chgData name="Joon Young Lee" userId="9c2bf77b41f9f2c0" providerId="LiveId" clId="{65BFEC3E-0DF4-43E4-893A-C2272568706C}" dt="2024-08-12T20:47:52.107" v="158" actId="478"/>
          <ac:graphicFrameMkLst>
            <pc:docMk/>
            <pc:sldMk cId="1106588716" sldId="1204"/>
            <ac:graphicFrameMk id="24" creationId="{00000000-0000-0000-0000-000000000000}"/>
          </ac:graphicFrameMkLst>
        </pc:graphicFrameChg>
        <pc:graphicFrameChg chg="del mod">
          <ac:chgData name="Joon Young Lee" userId="9c2bf77b41f9f2c0" providerId="LiveId" clId="{65BFEC3E-0DF4-43E4-893A-C2272568706C}" dt="2024-08-12T20:47:53.413" v="159" actId="478"/>
          <ac:graphicFrameMkLst>
            <pc:docMk/>
            <pc:sldMk cId="1106588716" sldId="1204"/>
            <ac:graphicFrameMk id="25" creationId="{00000000-0000-0000-0000-000000000000}"/>
          </ac:graphicFrameMkLst>
        </pc:graphicFrameChg>
        <pc:graphicFrameChg chg="mod modGraphic">
          <ac:chgData name="Joon Young Lee" userId="9c2bf77b41f9f2c0" providerId="LiveId" clId="{65BFEC3E-0DF4-43E4-893A-C2272568706C}" dt="2024-08-12T20:48:45.293" v="175" actId="13926"/>
          <ac:graphicFrameMkLst>
            <pc:docMk/>
            <pc:sldMk cId="1106588716" sldId="1204"/>
            <ac:graphicFrameMk id="26" creationId="{00000000-0000-0000-0000-000000000000}"/>
          </ac:graphicFrameMkLst>
        </pc:graphicFrameChg>
        <pc:picChg chg="del">
          <ac:chgData name="Joon Young Lee" userId="9c2bf77b41f9f2c0" providerId="LiveId" clId="{65BFEC3E-0DF4-43E4-893A-C2272568706C}" dt="2024-08-12T20:47:49.097" v="157" actId="478"/>
          <ac:picMkLst>
            <pc:docMk/>
            <pc:sldMk cId="1106588716" sldId="1204"/>
            <ac:picMk id="5" creationId="{01B25095-F0BB-13F2-AFA0-E95D44C033E9}"/>
          </ac:picMkLst>
        </pc:picChg>
        <pc:picChg chg="del">
          <ac:chgData name="Joon Young Lee" userId="9c2bf77b41f9f2c0" providerId="LiveId" clId="{65BFEC3E-0DF4-43E4-893A-C2272568706C}" dt="2024-08-12T20:47:48.052" v="156" actId="478"/>
          <ac:picMkLst>
            <pc:docMk/>
            <pc:sldMk cId="1106588716" sldId="1204"/>
            <ac:picMk id="7" creationId="{2EAFE7ED-6274-28FC-3F00-DFDDFC991B84}"/>
          </ac:picMkLst>
        </pc:picChg>
        <pc:picChg chg="del">
          <ac:chgData name="Joon Young Lee" userId="9c2bf77b41f9f2c0" providerId="LiveId" clId="{65BFEC3E-0DF4-43E4-893A-C2272568706C}" dt="2024-08-12T20:47:47.462" v="155" actId="478"/>
          <ac:picMkLst>
            <pc:docMk/>
            <pc:sldMk cId="1106588716" sldId="1204"/>
            <ac:picMk id="9" creationId="{6D6E3E1E-F901-CCF7-B6D5-08D8E2A0D54B}"/>
          </ac:picMkLst>
        </pc:picChg>
        <pc:picChg chg="add mod">
          <ac:chgData name="Joon Young Lee" userId="9c2bf77b41f9f2c0" providerId="LiveId" clId="{65BFEC3E-0DF4-43E4-893A-C2272568706C}" dt="2024-08-12T20:49:57.084" v="187" actId="1076"/>
          <ac:picMkLst>
            <pc:docMk/>
            <pc:sldMk cId="1106588716" sldId="1204"/>
            <ac:picMk id="11" creationId="{720337CF-9467-7ECF-88D9-20CCDACBB9C5}"/>
          </ac:picMkLst>
        </pc:picChg>
        <pc:picChg chg="add mod">
          <ac:chgData name="Joon Young Lee" userId="9c2bf77b41f9f2c0" providerId="LiveId" clId="{65BFEC3E-0DF4-43E4-893A-C2272568706C}" dt="2024-08-12T20:50:24.789" v="190" actId="1076"/>
          <ac:picMkLst>
            <pc:docMk/>
            <pc:sldMk cId="1106588716" sldId="1204"/>
            <ac:picMk id="13" creationId="{754E34DF-93CC-1C2E-03E9-500F76C22EBE}"/>
          </ac:picMkLst>
        </pc:picChg>
        <pc:picChg chg="add mod">
          <ac:chgData name="Joon Young Lee" userId="9c2bf77b41f9f2c0" providerId="LiveId" clId="{65BFEC3E-0DF4-43E4-893A-C2272568706C}" dt="2024-08-12T20:51:08.070" v="197" actId="1076"/>
          <ac:picMkLst>
            <pc:docMk/>
            <pc:sldMk cId="1106588716" sldId="1204"/>
            <ac:picMk id="17" creationId="{FCC8979E-FB6A-E68C-52DE-226B937FC1E5}"/>
          </ac:picMkLst>
        </pc:picChg>
      </pc:sldChg>
      <pc:sldChg chg="addSp delSp modSp mod">
        <pc:chgData name="Joon Young Lee" userId="9c2bf77b41f9f2c0" providerId="LiveId" clId="{65BFEC3E-0DF4-43E4-893A-C2272568706C}" dt="2024-08-12T20:54:46.177" v="764" actId="207"/>
        <pc:sldMkLst>
          <pc:docMk/>
          <pc:sldMk cId="1228220458" sldId="1205"/>
        </pc:sldMkLst>
        <pc:spChg chg="add mod">
          <ac:chgData name="Joon Young Lee" userId="9c2bf77b41f9f2c0" providerId="LiveId" clId="{65BFEC3E-0DF4-43E4-893A-C2272568706C}" dt="2024-08-12T20:51:56.828" v="211" actId="1076"/>
          <ac:spMkLst>
            <pc:docMk/>
            <pc:sldMk cId="1228220458" sldId="1205"/>
            <ac:spMk id="6" creationId="{EEFC6CCB-C811-5E27-7EB8-4CB22847A77F}"/>
          </ac:spMkLst>
        </pc:spChg>
        <pc:spChg chg="del">
          <ac:chgData name="Joon Young Lee" userId="9c2bf77b41f9f2c0" providerId="LiveId" clId="{65BFEC3E-0DF4-43E4-893A-C2272568706C}" dt="2024-08-12T20:51:49.687" v="209" actId="478"/>
          <ac:spMkLst>
            <pc:docMk/>
            <pc:sldMk cId="1228220458" sldId="1205"/>
            <ac:spMk id="16" creationId="{00000000-0000-0000-0000-000000000000}"/>
          </ac:spMkLst>
        </pc:spChg>
        <pc:spChg chg="del">
          <ac:chgData name="Joon Young Lee" userId="9c2bf77b41f9f2c0" providerId="LiveId" clId="{65BFEC3E-0DF4-43E4-893A-C2272568706C}" dt="2024-08-12T20:51:49.687" v="209" actId="478"/>
          <ac:spMkLst>
            <pc:docMk/>
            <pc:sldMk cId="1228220458" sldId="1205"/>
            <ac:spMk id="17" creationId="{00000000-0000-0000-0000-000000000000}"/>
          </ac:spMkLst>
        </pc:spChg>
        <pc:spChg chg="del">
          <ac:chgData name="Joon Young Lee" userId="9c2bf77b41f9f2c0" providerId="LiveId" clId="{65BFEC3E-0DF4-43E4-893A-C2272568706C}" dt="2024-08-12T20:51:49.687" v="209" actId="478"/>
          <ac:spMkLst>
            <pc:docMk/>
            <pc:sldMk cId="1228220458" sldId="1205"/>
            <ac:spMk id="18" creationId="{00000000-0000-0000-0000-000000000000}"/>
          </ac:spMkLst>
        </pc:spChg>
        <pc:spChg chg="mod">
          <ac:chgData name="Joon Young Lee" userId="9c2bf77b41f9f2c0" providerId="LiveId" clId="{65BFEC3E-0DF4-43E4-893A-C2272568706C}" dt="2024-08-12T20:52:25.412" v="217" actId="113"/>
          <ac:spMkLst>
            <pc:docMk/>
            <pc:sldMk cId="1228220458" sldId="1205"/>
            <ac:spMk id="21" creationId="{00000000-0000-0000-0000-000000000000}"/>
          </ac:spMkLst>
        </pc:spChg>
        <pc:spChg chg="mod">
          <ac:chgData name="Joon Young Lee" userId="9c2bf77b41f9f2c0" providerId="LiveId" clId="{65BFEC3E-0DF4-43E4-893A-C2272568706C}" dt="2024-08-12T20:54:46.177" v="764" actId="207"/>
          <ac:spMkLst>
            <pc:docMk/>
            <pc:sldMk cId="1228220458" sldId="1205"/>
            <ac:spMk id="24" creationId="{00000000-0000-0000-0000-000000000000}"/>
          </ac:spMkLst>
        </pc:spChg>
        <pc:spChg chg="del">
          <ac:chgData name="Joon Young Lee" userId="9c2bf77b41f9f2c0" providerId="LiveId" clId="{65BFEC3E-0DF4-43E4-893A-C2272568706C}" dt="2024-08-12T20:53:41.184" v="230" actId="478"/>
          <ac:spMkLst>
            <pc:docMk/>
            <pc:sldMk cId="1228220458" sldId="1205"/>
            <ac:spMk id="25" creationId="{00000000-0000-0000-0000-000000000000}"/>
          </ac:spMkLst>
        </pc:spChg>
        <pc:graphicFrameChg chg="del">
          <ac:chgData name="Joon Young Lee" userId="9c2bf77b41f9f2c0" providerId="LiveId" clId="{65BFEC3E-0DF4-43E4-893A-C2272568706C}" dt="2024-08-12T20:51:16.293" v="198" actId="478"/>
          <ac:graphicFrameMkLst>
            <pc:docMk/>
            <pc:sldMk cId="1228220458" sldId="1205"/>
            <ac:graphicFrameMk id="2" creationId="{00000000-0008-0000-0B00-000002000000}"/>
          </ac:graphicFrameMkLst>
        </pc:graphicFrameChg>
        <pc:graphicFrameChg chg="add del">
          <ac:chgData name="Joon Young Lee" userId="9c2bf77b41f9f2c0" providerId="LiveId" clId="{65BFEC3E-0DF4-43E4-893A-C2272568706C}" dt="2024-08-12T20:51:29.968" v="201" actId="478"/>
          <ac:graphicFrameMkLst>
            <pc:docMk/>
            <pc:sldMk cId="1228220458" sldId="1205"/>
            <ac:graphicFrameMk id="3" creationId="{85902F7C-78E7-21B4-31DB-DF792CA48368}"/>
          </ac:graphicFrameMkLst>
        </pc:graphicFrameChg>
        <pc:graphicFrameChg chg="add mod">
          <ac:chgData name="Joon Young Lee" userId="9c2bf77b41f9f2c0" providerId="LiveId" clId="{65BFEC3E-0DF4-43E4-893A-C2272568706C}" dt="2024-08-12T20:51:36.184" v="206" actId="1076"/>
          <ac:graphicFrameMkLst>
            <pc:docMk/>
            <pc:sldMk cId="1228220458" sldId="1205"/>
            <ac:graphicFrameMk id="4" creationId="{00000000-0008-0000-0B00-000002000000}"/>
          </ac:graphicFrameMkLst>
        </pc:graphicFrameChg>
        <pc:graphicFrameChg chg="add mod">
          <ac:chgData name="Joon Young Lee" userId="9c2bf77b41f9f2c0" providerId="LiveId" clId="{65BFEC3E-0DF4-43E4-893A-C2272568706C}" dt="2024-08-12T20:51:44.275" v="208" actId="1076"/>
          <ac:graphicFrameMkLst>
            <pc:docMk/>
            <pc:sldMk cId="1228220458" sldId="1205"/>
            <ac:graphicFrameMk id="5" creationId="{85902F7C-78E7-21B4-31DB-DF792CA48368}"/>
          </ac:graphicFrameMkLst>
        </pc:graphicFrameChg>
        <pc:graphicFrameChg chg="add mod">
          <ac:chgData name="Joon Young Lee" userId="9c2bf77b41f9f2c0" providerId="LiveId" clId="{65BFEC3E-0DF4-43E4-893A-C2272568706C}" dt="2024-08-12T20:53:26.892" v="226"/>
          <ac:graphicFrameMkLst>
            <pc:docMk/>
            <pc:sldMk cId="1228220458" sldId="1205"/>
            <ac:graphicFrameMk id="7" creationId="{278EC52B-1B9F-8834-AF07-700E689C14C3}"/>
          </ac:graphicFrameMkLst>
        </pc:graphicFrameChg>
        <pc:graphicFrameChg chg="add mod">
          <ac:chgData name="Joon Young Lee" userId="9c2bf77b41f9f2c0" providerId="LiveId" clId="{65BFEC3E-0DF4-43E4-893A-C2272568706C}" dt="2024-08-12T20:53:30.762" v="228"/>
          <ac:graphicFrameMkLst>
            <pc:docMk/>
            <pc:sldMk cId="1228220458" sldId="1205"/>
            <ac:graphicFrameMk id="9" creationId="{571A6C83-1D44-E28A-2F04-49B4AF6BCD05}"/>
          </ac:graphicFrameMkLst>
        </pc:graphicFrameChg>
        <pc:graphicFrameChg chg="mod modGraphic">
          <ac:chgData name="Joon Young Lee" userId="9c2bf77b41f9f2c0" providerId="LiveId" clId="{65BFEC3E-0DF4-43E4-893A-C2272568706C}" dt="2024-08-12T20:52:50.530" v="222" actId="207"/>
          <ac:graphicFrameMkLst>
            <pc:docMk/>
            <pc:sldMk cId="1228220458" sldId="1205"/>
            <ac:graphicFrameMk id="27" creationId="{00000000-0000-0000-0000-000000000000}"/>
          </ac:graphicFrameMkLst>
        </pc:graphicFrameChg>
      </pc:sldChg>
      <pc:sldChg chg="addSp modSp mod">
        <pc:chgData name="Joon Young Lee" userId="9c2bf77b41f9f2c0" providerId="LiveId" clId="{65BFEC3E-0DF4-43E4-893A-C2272568706C}" dt="2024-08-12T20:56:47.843" v="787" actId="20577"/>
        <pc:sldMkLst>
          <pc:docMk/>
          <pc:sldMk cId="210027064" sldId="1206"/>
        </pc:sldMkLst>
        <pc:spChg chg="add mod">
          <ac:chgData name="Joon Young Lee" userId="9c2bf77b41f9f2c0" providerId="LiveId" clId="{65BFEC3E-0DF4-43E4-893A-C2272568706C}" dt="2024-08-12T20:55:04.375" v="767" actId="14100"/>
          <ac:spMkLst>
            <pc:docMk/>
            <pc:sldMk cId="210027064" sldId="1206"/>
            <ac:spMk id="2" creationId="{D7863B7B-455E-C215-13C8-95F5D7CED4A6}"/>
          </ac:spMkLst>
        </pc:spChg>
        <pc:spChg chg="add mod">
          <ac:chgData name="Joon Young Lee" userId="9c2bf77b41f9f2c0" providerId="LiveId" clId="{65BFEC3E-0DF4-43E4-893A-C2272568706C}" dt="2024-08-12T20:56:29.676" v="776" actId="1076"/>
          <ac:spMkLst>
            <pc:docMk/>
            <pc:sldMk cId="210027064" sldId="1206"/>
            <ac:spMk id="3" creationId="{A476E2F9-AD1B-105D-C90A-F75E3B54751A}"/>
          </ac:spMkLst>
        </pc:spChg>
        <pc:spChg chg="mod">
          <ac:chgData name="Joon Young Lee" userId="9c2bf77b41f9f2c0" providerId="LiveId" clId="{65BFEC3E-0DF4-43E4-893A-C2272568706C}" dt="2024-08-12T20:56:47.843" v="787" actId="20577"/>
          <ac:spMkLst>
            <pc:docMk/>
            <pc:sldMk cId="210027064" sldId="1206"/>
            <ac:spMk id="10" creationId="{00000000-0000-0000-0000-000000000000}"/>
          </ac:spMkLst>
        </pc:spChg>
        <pc:spChg chg="mod">
          <ac:chgData name="Joon Young Lee" userId="9c2bf77b41f9f2c0" providerId="LiveId" clId="{65BFEC3E-0DF4-43E4-893A-C2272568706C}" dt="2024-08-12T20:56:19.829" v="774" actId="1076"/>
          <ac:spMkLst>
            <pc:docMk/>
            <pc:sldMk cId="210027064" sldId="1206"/>
            <ac:spMk id="12" creationId="{00000000-0000-0000-0000-000000000000}"/>
          </ac:spMkLst>
        </pc:spChg>
        <pc:graphicFrameChg chg="mod modGraphic">
          <ac:chgData name="Joon Young Lee" userId="9c2bf77b41f9f2c0" providerId="LiveId" clId="{65BFEC3E-0DF4-43E4-893A-C2272568706C}" dt="2024-08-12T20:56:15.137" v="773" actId="207"/>
          <ac:graphicFrameMkLst>
            <pc:docMk/>
            <pc:sldMk cId="210027064" sldId="1206"/>
            <ac:graphicFrameMk id="11" creationId="{40ED211B-86B4-487A-8CDB-0BB8D7D16517}"/>
          </ac:graphicFrameMkLst>
        </pc:graphicFrameChg>
      </pc:sldChg>
      <pc:sldChg chg="addSp delSp modSp mod">
        <pc:chgData name="Joon Young Lee" userId="9c2bf77b41f9f2c0" providerId="LiveId" clId="{65BFEC3E-0DF4-43E4-893A-C2272568706C}" dt="2024-08-12T21:01:53.095" v="870" actId="1076"/>
        <pc:sldMkLst>
          <pc:docMk/>
          <pc:sldMk cId="3453782166" sldId="1207"/>
        </pc:sldMkLst>
        <pc:graphicFrameChg chg="add mod">
          <ac:chgData name="Joon Young Lee" userId="9c2bf77b41f9f2c0" providerId="LiveId" clId="{65BFEC3E-0DF4-43E4-893A-C2272568706C}" dt="2024-08-12T20:56:57.832" v="790" actId="571"/>
          <ac:graphicFrameMkLst>
            <pc:docMk/>
            <pc:sldMk cId="3453782166" sldId="1207"/>
            <ac:graphicFrameMk id="2" creationId="{A9AA6257-68AC-79F6-E28C-462DC7465B95}"/>
          </ac:graphicFrameMkLst>
        </pc:graphicFrameChg>
        <pc:graphicFrameChg chg="mod modGraphic">
          <ac:chgData name="Joon Young Lee" userId="9c2bf77b41f9f2c0" providerId="LiveId" clId="{65BFEC3E-0DF4-43E4-893A-C2272568706C}" dt="2024-08-12T20:58:31.133" v="827" actId="2165"/>
          <ac:graphicFrameMkLst>
            <pc:docMk/>
            <pc:sldMk cId="3453782166" sldId="1207"/>
            <ac:graphicFrameMk id="4" creationId="{50BCA31F-500E-0EFB-04F0-5957163EEED8}"/>
          </ac:graphicFrameMkLst>
        </pc:graphicFrameChg>
        <pc:graphicFrameChg chg="mod modGraphic">
          <ac:chgData name="Joon Young Lee" userId="9c2bf77b41f9f2c0" providerId="LiveId" clId="{65BFEC3E-0DF4-43E4-893A-C2272568706C}" dt="2024-08-12T20:57:24.595" v="798" actId="13926"/>
          <ac:graphicFrameMkLst>
            <pc:docMk/>
            <pc:sldMk cId="3453782166" sldId="1207"/>
            <ac:graphicFrameMk id="17" creationId="{50BCA31F-500E-0EFB-04F0-5957163EEED8}"/>
          </ac:graphicFrameMkLst>
        </pc:graphicFrameChg>
        <pc:graphicFrameChg chg="mod modGraphic">
          <ac:chgData name="Joon Young Lee" userId="9c2bf77b41f9f2c0" providerId="LiveId" clId="{65BFEC3E-0DF4-43E4-893A-C2272568706C}" dt="2024-08-12T20:57:22.971" v="797" actId="13926"/>
          <ac:graphicFrameMkLst>
            <pc:docMk/>
            <pc:sldMk cId="3453782166" sldId="1207"/>
            <ac:graphicFrameMk id="20" creationId="{00000000-0000-0000-0000-000000000000}"/>
          </ac:graphicFrameMkLst>
        </pc:graphicFrameChg>
        <pc:graphicFrameChg chg="mod modGraphic">
          <ac:chgData name="Joon Young Lee" userId="9c2bf77b41f9f2c0" providerId="LiveId" clId="{65BFEC3E-0DF4-43E4-893A-C2272568706C}" dt="2024-08-12T20:57:56.235" v="821" actId="2165"/>
          <ac:graphicFrameMkLst>
            <pc:docMk/>
            <pc:sldMk cId="3453782166" sldId="1207"/>
            <ac:graphicFrameMk id="27" creationId="{00000000-0000-0000-0000-000000000000}"/>
          </ac:graphicFrameMkLst>
        </pc:graphicFrameChg>
        <pc:graphicFrameChg chg="add del mod modGraphic">
          <ac:chgData name="Joon Young Lee" userId="9c2bf77b41f9f2c0" providerId="LiveId" clId="{65BFEC3E-0DF4-43E4-893A-C2272568706C}" dt="2024-08-12T20:57:48.817" v="820" actId="1076"/>
          <ac:graphicFrameMkLst>
            <pc:docMk/>
            <pc:sldMk cId="3453782166" sldId="1207"/>
            <ac:graphicFrameMk id="28" creationId="{00000000-0000-0000-0000-000000000000}"/>
          </ac:graphicFrameMkLst>
        </pc:graphicFrameChg>
        <pc:picChg chg="add mod">
          <ac:chgData name="Joon Young Lee" userId="9c2bf77b41f9f2c0" providerId="LiveId" clId="{65BFEC3E-0DF4-43E4-893A-C2272568706C}" dt="2024-08-12T21:01:44.688" v="866" actId="1076"/>
          <ac:picMkLst>
            <pc:docMk/>
            <pc:sldMk cId="3453782166" sldId="1207"/>
            <ac:picMk id="5" creationId="{AA05923F-BF9A-DD78-8E04-19E5C8F1CA00}"/>
          </ac:picMkLst>
        </pc:picChg>
        <pc:picChg chg="add mod">
          <ac:chgData name="Joon Young Lee" userId="9c2bf77b41f9f2c0" providerId="LiveId" clId="{65BFEC3E-0DF4-43E4-893A-C2272568706C}" dt="2024-08-12T21:01:43.639" v="865" actId="1076"/>
          <ac:picMkLst>
            <pc:docMk/>
            <pc:sldMk cId="3453782166" sldId="1207"/>
            <ac:picMk id="7" creationId="{6D0CD876-5BC0-4B64-3907-0BDEDF45EEFF}"/>
          </ac:picMkLst>
        </pc:picChg>
        <pc:picChg chg="add mod">
          <ac:chgData name="Joon Young Lee" userId="9c2bf77b41f9f2c0" providerId="LiveId" clId="{65BFEC3E-0DF4-43E4-893A-C2272568706C}" dt="2024-08-12T21:01:42.472" v="864" actId="1076"/>
          <ac:picMkLst>
            <pc:docMk/>
            <pc:sldMk cId="3453782166" sldId="1207"/>
            <ac:picMk id="9" creationId="{9551342D-A8EA-C3A5-A7B0-A6559E478B75}"/>
          </ac:picMkLst>
        </pc:picChg>
        <pc:picChg chg="add mod">
          <ac:chgData name="Joon Young Lee" userId="9c2bf77b41f9f2c0" providerId="LiveId" clId="{65BFEC3E-0DF4-43E4-893A-C2272568706C}" dt="2024-08-12T21:01:53.095" v="870" actId="1076"/>
          <ac:picMkLst>
            <pc:docMk/>
            <pc:sldMk cId="3453782166" sldId="1207"/>
            <ac:picMk id="11" creationId="{1E393F4E-C485-D5BA-6727-AA1B4C50FA65}"/>
          </ac:picMkLst>
        </pc:picChg>
        <pc:picChg chg="del mod">
          <ac:chgData name="Joon Young Lee" userId="9c2bf77b41f9f2c0" providerId="LiveId" clId="{65BFEC3E-0DF4-43E4-893A-C2272568706C}" dt="2024-08-12T20:58:33.071" v="829" actId="478"/>
          <ac:picMkLst>
            <pc:docMk/>
            <pc:sldMk cId="3453782166" sldId="1207"/>
            <ac:picMk id="12" creationId="{B51241FA-4CF8-582F-61BE-2322F225C8D0}"/>
          </ac:picMkLst>
        </pc:picChg>
        <pc:picChg chg="del">
          <ac:chgData name="Joon Young Lee" userId="9c2bf77b41f9f2c0" providerId="LiveId" clId="{65BFEC3E-0DF4-43E4-893A-C2272568706C}" dt="2024-08-12T20:58:33.335" v="830" actId="478"/>
          <ac:picMkLst>
            <pc:docMk/>
            <pc:sldMk cId="3453782166" sldId="1207"/>
            <ac:picMk id="22" creationId="{0137420E-2E17-7BEB-8F13-4DDD4BDF1261}"/>
          </ac:picMkLst>
        </pc:picChg>
        <pc:picChg chg="add mod">
          <ac:chgData name="Joon Young Lee" userId="9c2bf77b41f9f2c0" providerId="LiveId" clId="{65BFEC3E-0DF4-43E4-893A-C2272568706C}" dt="2024-08-12T21:01:12.982" v="857" actId="14100"/>
          <ac:picMkLst>
            <pc:docMk/>
            <pc:sldMk cId="3453782166" sldId="1207"/>
            <ac:picMk id="23" creationId="{46AB9C25-C6E6-EDF7-421F-F5593B1B1A0A}"/>
          </ac:picMkLst>
        </pc:picChg>
        <pc:picChg chg="del">
          <ac:chgData name="Joon Young Lee" userId="9c2bf77b41f9f2c0" providerId="LiveId" clId="{65BFEC3E-0DF4-43E4-893A-C2272568706C}" dt="2024-08-12T20:58:33.748" v="831" actId="478"/>
          <ac:picMkLst>
            <pc:docMk/>
            <pc:sldMk cId="3453782166" sldId="1207"/>
            <ac:picMk id="29" creationId="{1C9928D8-5E56-2D36-93C8-47A2A6B70AA3}"/>
          </ac:picMkLst>
        </pc:picChg>
        <pc:picChg chg="del">
          <ac:chgData name="Joon Young Lee" userId="9c2bf77b41f9f2c0" providerId="LiveId" clId="{65BFEC3E-0DF4-43E4-893A-C2272568706C}" dt="2024-08-12T20:58:34.832" v="832" actId="478"/>
          <ac:picMkLst>
            <pc:docMk/>
            <pc:sldMk cId="3453782166" sldId="1207"/>
            <ac:picMk id="36" creationId="{C53A8047-E66B-96E7-3941-8374FF2C01BB}"/>
          </ac:picMkLst>
        </pc:picChg>
        <pc:picChg chg="del">
          <ac:chgData name="Joon Young Lee" userId="9c2bf77b41f9f2c0" providerId="LiveId" clId="{65BFEC3E-0DF4-43E4-893A-C2272568706C}" dt="2024-08-12T20:58:35.241" v="833" actId="478"/>
          <ac:picMkLst>
            <pc:docMk/>
            <pc:sldMk cId="3453782166" sldId="1207"/>
            <ac:picMk id="37" creationId="{BBFE4E3E-0984-1E3D-5E49-2F5867F7D413}"/>
          </ac:picMkLst>
        </pc:picChg>
      </pc:sldChg>
      <pc:sldChg chg="addSp modSp mod">
        <pc:chgData name="Joon Young Lee" userId="9c2bf77b41f9f2c0" providerId="LiveId" clId="{65BFEC3E-0DF4-43E4-893A-C2272568706C}" dt="2024-08-12T20:47:09.284" v="147" actId="14100"/>
        <pc:sldMkLst>
          <pc:docMk/>
          <pc:sldMk cId="3008323377" sldId="1224"/>
        </pc:sldMkLst>
        <pc:spChg chg="add mod">
          <ac:chgData name="Joon Young Lee" userId="9c2bf77b41f9f2c0" providerId="LiveId" clId="{65BFEC3E-0DF4-43E4-893A-C2272568706C}" dt="2024-08-12T20:46:35.532" v="143" actId="14100"/>
          <ac:spMkLst>
            <pc:docMk/>
            <pc:sldMk cId="3008323377" sldId="1224"/>
            <ac:spMk id="3" creationId="{120A25E1-14CB-F067-5FEE-F451D9FE4ABE}"/>
          </ac:spMkLst>
        </pc:spChg>
        <pc:spChg chg="add mod">
          <ac:chgData name="Joon Young Lee" userId="9c2bf77b41f9f2c0" providerId="LiveId" clId="{65BFEC3E-0DF4-43E4-893A-C2272568706C}" dt="2024-08-12T20:47:09.284" v="147" actId="14100"/>
          <ac:spMkLst>
            <pc:docMk/>
            <pc:sldMk cId="3008323377" sldId="1224"/>
            <ac:spMk id="4" creationId="{D519F139-AF30-A911-FBFF-0954D9F9416B}"/>
          </ac:spMkLst>
        </pc:spChg>
        <pc:spChg chg="mod">
          <ac:chgData name="Joon Young Lee" userId="9c2bf77b41f9f2c0" providerId="LiveId" clId="{65BFEC3E-0DF4-43E4-893A-C2272568706C}" dt="2024-08-12T20:46:24.415" v="140" actId="1076"/>
          <ac:spMkLst>
            <pc:docMk/>
            <pc:sldMk cId="3008323377" sldId="1224"/>
            <ac:spMk id="10" creationId="{00000000-0000-0000-0000-000000000000}"/>
          </ac:spMkLst>
        </pc:spChg>
        <pc:graphicFrameChg chg="mod modGraphic">
          <ac:chgData name="Joon Young Lee" userId="9c2bf77b41f9f2c0" providerId="LiveId" clId="{65BFEC3E-0DF4-43E4-893A-C2272568706C}" dt="2024-08-12T20:46:56.616" v="145" actId="207"/>
          <ac:graphicFrameMkLst>
            <pc:docMk/>
            <pc:sldMk cId="3008323377" sldId="1224"/>
            <ac:graphicFrameMk id="2" creationId="{5F2CE7DB-71C2-3AD1-14DF-7096190DFC37}"/>
          </ac:graphicFrameMkLst>
        </pc:graphicFrameChg>
      </pc:sldChg>
      <pc:sldChg chg="addSp delSp modSp mod">
        <pc:chgData name="Joon Young Lee" userId="9c2bf77b41f9f2c0" providerId="LiveId" clId="{65BFEC3E-0DF4-43E4-893A-C2272568706C}" dt="2024-08-12T21:03:10.079" v="890" actId="14100"/>
        <pc:sldMkLst>
          <pc:docMk/>
          <pc:sldMk cId="2319696487" sldId="1225"/>
        </pc:sldMkLst>
        <pc:spChg chg="add mod">
          <ac:chgData name="Joon Young Lee" userId="9c2bf77b41f9f2c0" providerId="LiveId" clId="{65BFEC3E-0DF4-43E4-893A-C2272568706C}" dt="2024-08-12T21:03:04.560" v="887" actId="14100"/>
          <ac:spMkLst>
            <pc:docMk/>
            <pc:sldMk cId="2319696487" sldId="1225"/>
            <ac:spMk id="9" creationId="{BCD1367F-F8C8-B176-58C1-937D0EF8C42F}"/>
          </ac:spMkLst>
        </pc:spChg>
        <pc:spChg chg="add mod">
          <ac:chgData name="Joon Young Lee" userId="9c2bf77b41f9f2c0" providerId="LiveId" clId="{65BFEC3E-0DF4-43E4-893A-C2272568706C}" dt="2024-08-12T21:03:10.079" v="890" actId="14100"/>
          <ac:spMkLst>
            <pc:docMk/>
            <pc:sldMk cId="2319696487" sldId="1225"/>
            <ac:spMk id="11" creationId="{09718CCA-4D96-4B33-41C9-80014EF241D9}"/>
          </ac:spMkLst>
        </pc:spChg>
        <pc:spChg chg="mod">
          <ac:chgData name="Joon Young Lee" userId="9c2bf77b41f9f2c0" providerId="LiveId" clId="{65BFEC3E-0DF4-43E4-893A-C2272568706C}" dt="2024-08-12T21:02:44.583" v="881" actId="255"/>
          <ac:spMkLst>
            <pc:docMk/>
            <pc:sldMk cId="2319696487" sldId="1225"/>
            <ac:spMk id="28" creationId="{00000000-0000-0000-0000-000000000000}"/>
          </ac:spMkLst>
        </pc:spChg>
        <pc:graphicFrameChg chg="del">
          <ac:chgData name="Joon Young Lee" userId="9c2bf77b41f9f2c0" providerId="LiveId" clId="{65BFEC3E-0DF4-43E4-893A-C2272568706C}" dt="2024-08-12T21:02:23.240" v="874" actId="478"/>
          <ac:graphicFrameMkLst>
            <pc:docMk/>
            <pc:sldMk cId="2319696487" sldId="1225"/>
            <ac:graphicFrameMk id="4" creationId="{00000000-0008-0000-0F00-000002000000}"/>
          </ac:graphicFrameMkLst>
        </pc:graphicFrameChg>
        <pc:graphicFrameChg chg="add mod">
          <ac:chgData name="Joon Young Lee" userId="9c2bf77b41f9f2c0" providerId="LiveId" clId="{65BFEC3E-0DF4-43E4-893A-C2272568706C}" dt="2024-08-12T21:02:33.269" v="877" actId="1076"/>
          <ac:graphicFrameMkLst>
            <pc:docMk/>
            <pc:sldMk cId="2319696487" sldId="1225"/>
            <ac:graphicFrameMk id="8" creationId="{00000000-0008-0000-0F00-000002000000}"/>
          </ac:graphicFrameMkLst>
        </pc:graphicFrameChg>
      </pc:sldChg>
      <pc:sldChg chg="addSp modSp mod">
        <pc:chgData name="Joon Young Lee" userId="9c2bf77b41f9f2c0" providerId="LiveId" clId="{65BFEC3E-0DF4-43E4-893A-C2272568706C}" dt="2024-08-12T21:02:05.278" v="872" actId="14100"/>
        <pc:sldMkLst>
          <pc:docMk/>
          <pc:sldMk cId="1165651575" sldId="1226"/>
        </pc:sldMkLst>
        <pc:spChg chg="add mod">
          <ac:chgData name="Joon Young Lee" userId="9c2bf77b41f9f2c0" providerId="LiveId" clId="{65BFEC3E-0DF4-43E4-893A-C2272568706C}" dt="2024-08-12T21:02:05.278" v="872" actId="14100"/>
          <ac:spMkLst>
            <pc:docMk/>
            <pc:sldMk cId="1165651575" sldId="1226"/>
            <ac:spMk id="3" creationId="{1228EAC1-908E-51DB-42F7-157673696750}"/>
          </ac:spMkLst>
        </pc:spChg>
      </pc:sldChg>
      <pc:sldChg chg="addSp modSp">
        <pc:chgData name="Joon Young Lee" userId="9c2bf77b41f9f2c0" providerId="LiveId" clId="{65BFEC3E-0DF4-43E4-893A-C2272568706C}" dt="2024-08-12T21:02:11.127" v="873"/>
        <pc:sldMkLst>
          <pc:docMk/>
          <pc:sldMk cId="1599982114" sldId="1227"/>
        </pc:sldMkLst>
        <pc:spChg chg="add mod">
          <ac:chgData name="Joon Young Lee" userId="9c2bf77b41f9f2c0" providerId="LiveId" clId="{65BFEC3E-0DF4-43E4-893A-C2272568706C}" dt="2024-08-12T21:02:11.127" v="873"/>
          <ac:spMkLst>
            <pc:docMk/>
            <pc:sldMk cId="1599982114" sldId="1227"/>
            <ac:spMk id="2" creationId="{AE4DDA0F-05E4-420F-5FB7-92F2F8517D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c2bf77b41f9f2c0/&#48148;&#53461;%20&#54868;&#47732;/&#48148;&#53461;&#54868;&#47732;/Prain%20Global/SK%20Innovation/&#44397;&#47928;/8&#50900;_SNS/&#44397;&#47928;&#49828;&#53412;&#45432;_SNS&#54016;%20&#50900;&#44036;&#48372;&#44256;&#49436;%20&#50641;&#49472;_8&#50900;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44397;&#47928;&#49828;&#53412;&#45432;_SNS&#54016;%20&#50900;&#44036;&#48372;&#44256;&#49436;%20&#50641;&#49472;_7&#50900;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추이'!$R$4</c:f>
              <c:strCache>
                <c:ptCount val="1"/>
                <c:pt idx="0">
                  <c:v>인스타그램</c:v>
                </c:pt>
              </c:strCache>
            </c:strRef>
          </c:tx>
          <c:spPr>
            <a:ln w="28575" cap="rnd">
              <a:gradFill>
                <a:gsLst>
                  <a:gs pos="0">
                    <a:srgbClr val="7030A0"/>
                  </a:gs>
                  <a:gs pos="76000">
                    <a:srgbClr val="FF0000"/>
                  </a:gs>
                  <a:gs pos="28000">
                    <a:srgbClr val="D342DE"/>
                  </a:gs>
                  <a:gs pos="100000">
                    <a:srgbClr val="FFC000"/>
                  </a:gs>
                </a:gsLst>
                <a:lin ang="5400000" scaled="1"/>
              </a:gradFill>
              <a:round/>
            </a:ln>
            <a:effectLst/>
          </c:spPr>
          <c:marker>
            <c:symbol val="square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09월</c:v>
                </c:pt>
                <c:pt idx="1">
                  <c:v>23년 10월</c:v>
                </c:pt>
                <c:pt idx="2">
                  <c:v>23년 11월</c:v>
                </c:pt>
                <c:pt idx="3">
                  <c:v>23년 12월</c:v>
                </c:pt>
                <c:pt idx="4">
                  <c:v>24년 01월</c:v>
                </c:pt>
                <c:pt idx="5">
                  <c:v>24년 02월</c:v>
                </c:pt>
                <c:pt idx="6">
                  <c:v>24년 03월</c:v>
                </c:pt>
                <c:pt idx="7">
                  <c:v>24년 04월</c:v>
                </c:pt>
                <c:pt idx="8">
                  <c:v>24년 05월</c:v>
                </c:pt>
                <c:pt idx="9">
                  <c:v>24년 06월</c:v>
                </c:pt>
                <c:pt idx="10">
                  <c:v>24년 07월</c:v>
                </c:pt>
                <c:pt idx="11">
                  <c:v>24년 08월</c:v>
                </c:pt>
              </c:strCache>
            </c:strRef>
          </c:cat>
          <c:val>
            <c:numRef>
              <c:f>'채널별 팔로워 추이'!$R$5:$R$16</c:f>
              <c:numCache>
                <c:formatCode>#,##0_);[Red]\(#,##0\)</c:formatCode>
                <c:ptCount val="12"/>
                <c:pt idx="0">
                  <c:v>24351</c:v>
                </c:pt>
                <c:pt idx="1">
                  <c:v>24169</c:v>
                </c:pt>
                <c:pt idx="2">
                  <c:v>24349</c:v>
                </c:pt>
                <c:pt idx="3">
                  <c:v>24077</c:v>
                </c:pt>
                <c:pt idx="4">
                  <c:v>23803</c:v>
                </c:pt>
                <c:pt idx="5">
                  <c:v>23534</c:v>
                </c:pt>
                <c:pt idx="6">
                  <c:v>24159</c:v>
                </c:pt>
                <c:pt idx="7">
                  <c:v>24029</c:v>
                </c:pt>
                <c:pt idx="8">
                  <c:v>24433</c:v>
                </c:pt>
                <c:pt idx="9">
                  <c:v>24386</c:v>
                </c:pt>
                <c:pt idx="10">
                  <c:v>24480</c:v>
                </c:pt>
                <c:pt idx="11">
                  <c:v>24781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A6-4E83-9654-A46BFB4541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27591600"/>
        <c:axId val="-560365632"/>
      </c:lineChart>
      <c:catAx>
        <c:axId val="-327591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5632"/>
        <c:crosses val="autoZero"/>
        <c:auto val="1"/>
        <c:lblAlgn val="ctr"/>
        <c:lblOffset val="100"/>
        <c:noMultiLvlLbl val="1"/>
      </c:catAx>
      <c:valAx>
        <c:axId val="-56036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추이'!$Q$4</c:f>
              <c:strCache>
                <c:ptCount val="1"/>
                <c:pt idx="0">
                  <c:v>페이스북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>
                    <a:lumMod val="75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09월</c:v>
                </c:pt>
                <c:pt idx="1">
                  <c:v>23년 10월</c:v>
                </c:pt>
                <c:pt idx="2">
                  <c:v>23년 11월</c:v>
                </c:pt>
                <c:pt idx="3">
                  <c:v>23년 12월</c:v>
                </c:pt>
                <c:pt idx="4">
                  <c:v>24년 01월</c:v>
                </c:pt>
                <c:pt idx="5">
                  <c:v>24년 02월</c:v>
                </c:pt>
                <c:pt idx="6">
                  <c:v>24년 03월</c:v>
                </c:pt>
                <c:pt idx="7">
                  <c:v>24년 04월</c:v>
                </c:pt>
                <c:pt idx="8">
                  <c:v>24년 05월</c:v>
                </c:pt>
                <c:pt idx="9">
                  <c:v>24년 06월</c:v>
                </c:pt>
                <c:pt idx="10">
                  <c:v>24년 07월</c:v>
                </c:pt>
                <c:pt idx="11">
                  <c:v>24년 08월</c:v>
                </c:pt>
              </c:strCache>
            </c:strRef>
          </c:cat>
          <c:val>
            <c:numRef>
              <c:f>'채널별 팔로워 추이'!$Q$5:$Q$16</c:f>
              <c:numCache>
                <c:formatCode>#,##0_);[Red]\(#,##0\)</c:formatCode>
                <c:ptCount val="12"/>
                <c:pt idx="0">
                  <c:v>327807</c:v>
                </c:pt>
                <c:pt idx="1">
                  <c:v>327316</c:v>
                </c:pt>
                <c:pt idx="2">
                  <c:v>326663</c:v>
                </c:pt>
                <c:pt idx="3">
                  <c:v>325870</c:v>
                </c:pt>
                <c:pt idx="4">
                  <c:v>325213</c:v>
                </c:pt>
                <c:pt idx="5">
                  <c:v>324457</c:v>
                </c:pt>
                <c:pt idx="6">
                  <c:v>323919</c:v>
                </c:pt>
                <c:pt idx="7">
                  <c:v>323559</c:v>
                </c:pt>
                <c:pt idx="8">
                  <c:v>323315</c:v>
                </c:pt>
                <c:pt idx="9">
                  <c:v>323112</c:v>
                </c:pt>
                <c:pt idx="10">
                  <c:v>322812</c:v>
                </c:pt>
                <c:pt idx="11">
                  <c:v>322563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24-4E64-A95B-CBDCA52AB3C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327599760"/>
        <c:axId val="-327598128"/>
      </c:lineChart>
      <c:catAx>
        <c:axId val="-327599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8128"/>
        <c:crosses val="autoZero"/>
        <c:auto val="1"/>
        <c:lblAlgn val="ctr"/>
        <c:lblOffset val="100"/>
        <c:noMultiLvlLbl val="1"/>
      </c:catAx>
      <c:valAx>
        <c:axId val="-327598128"/>
        <c:scaling>
          <c:orientation val="minMax"/>
          <c:min val="3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275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'채널별 팔로워 추이'!$S$4</c:f>
              <c:strCache>
                <c:ptCount val="1"/>
                <c:pt idx="0">
                  <c:v>유튜브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'채널별 팔로워 추이'!$P$5:$P$16</c:f>
              <c:strCache>
                <c:ptCount val="12"/>
                <c:pt idx="0">
                  <c:v>23년 09월</c:v>
                </c:pt>
                <c:pt idx="1">
                  <c:v>23년 10월</c:v>
                </c:pt>
                <c:pt idx="2">
                  <c:v>23년 11월</c:v>
                </c:pt>
                <c:pt idx="3">
                  <c:v>23년 12월</c:v>
                </c:pt>
                <c:pt idx="4">
                  <c:v>24년 01월</c:v>
                </c:pt>
                <c:pt idx="5">
                  <c:v>24년 02월</c:v>
                </c:pt>
                <c:pt idx="6">
                  <c:v>24년 03월</c:v>
                </c:pt>
                <c:pt idx="7">
                  <c:v>24년 04월</c:v>
                </c:pt>
                <c:pt idx="8">
                  <c:v>24년 05월</c:v>
                </c:pt>
                <c:pt idx="9">
                  <c:v>24년 06월</c:v>
                </c:pt>
                <c:pt idx="10">
                  <c:v>24년 07월</c:v>
                </c:pt>
                <c:pt idx="11">
                  <c:v>24년 08월</c:v>
                </c:pt>
              </c:strCache>
            </c:strRef>
          </c:cat>
          <c:val>
            <c:numRef>
              <c:f>'채널별 팔로워 추이'!$S$5:$S$16</c:f>
              <c:numCache>
                <c:formatCode>#,##0_);[Red]\(#,##0\)</c:formatCode>
                <c:ptCount val="12"/>
                <c:pt idx="0">
                  <c:v>209685</c:v>
                </c:pt>
                <c:pt idx="1">
                  <c:v>206054</c:v>
                </c:pt>
                <c:pt idx="2">
                  <c:v>204222</c:v>
                </c:pt>
                <c:pt idx="3">
                  <c:v>203190</c:v>
                </c:pt>
                <c:pt idx="4">
                  <c:v>200818</c:v>
                </c:pt>
                <c:pt idx="5">
                  <c:v>198550</c:v>
                </c:pt>
                <c:pt idx="6">
                  <c:v>196824</c:v>
                </c:pt>
                <c:pt idx="7">
                  <c:v>195398</c:v>
                </c:pt>
                <c:pt idx="8">
                  <c:v>194084</c:v>
                </c:pt>
                <c:pt idx="9">
                  <c:v>192883</c:v>
                </c:pt>
                <c:pt idx="10">
                  <c:v>191636</c:v>
                </c:pt>
                <c:pt idx="11">
                  <c:v>190280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A-43DF-8C6C-FA502CB57A5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-560362912"/>
        <c:axId val="-560354752"/>
      </c:lineChart>
      <c:catAx>
        <c:axId val="-560362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4752"/>
        <c:crosses val="autoZero"/>
        <c:auto val="1"/>
        <c:lblAlgn val="ctr"/>
        <c:lblOffset val="100"/>
        <c:noMultiLvlLbl val="1"/>
      </c:catAx>
      <c:valAx>
        <c:axId val="-560354752"/>
        <c:scaling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일일data!$M$3</c:f>
              <c:strCache>
                <c:ptCount val="1"/>
                <c:pt idx="0">
                  <c:v> 팔로워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일일data!$A$4:$A$34</c:f>
              <c:numCache>
                <c:formatCode>m\/d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일일data!$M$4:$M$34</c:f>
              <c:numCache>
                <c:formatCode>_-* #,##0_-;\-* #,##0_-;_-* "-"_-;_-@</c:formatCode>
                <c:ptCount val="31"/>
                <c:pt idx="0">
                  <c:v>322805</c:v>
                </c:pt>
                <c:pt idx="1">
                  <c:v>322772</c:v>
                </c:pt>
                <c:pt idx="2">
                  <c:v>322772</c:v>
                </c:pt>
                <c:pt idx="3">
                  <c:v>322772</c:v>
                </c:pt>
                <c:pt idx="4">
                  <c:v>322756</c:v>
                </c:pt>
                <c:pt idx="5">
                  <c:v>322753</c:v>
                </c:pt>
                <c:pt idx="6">
                  <c:v>322736</c:v>
                </c:pt>
                <c:pt idx="7">
                  <c:v>322737</c:v>
                </c:pt>
                <c:pt idx="8">
                  <c:v>322750</c:v>
                </c:pt>
                <c:pt idx="9">
                  <c:v>322750</c:v>
                </c:pt>
                <c:pt idx="10">
                  <c:v>322750</c:v>
                </c:pt>
                <c:pt idx="11">
                  <c:v>322734</c:v>
                </c:pt>
                <c:pt idx="12">
                  <c:v>322729</c:v>
                </c:pt>
                <c:pt idx="13">
                  <c:v>322655</c:v>
                </c:pt>
                <c:pt idx="14">
                  <c:v>322655</c:v>
                </c:pt>
                <c:pt idx="15">
                  <c:v>322599</c:v>
                </c:pt>
                <c:pt idx="16">
                  <c:v>322599</c:v>
                </c:pt>
                <c:pt idx="17">
                  <c:v>322599</c:v>
                </c:pt>
                <c:pt idx="18">
                  <c:v>322580</c:v>
                </c:pt>
                <c:pt idx="19">
                  <c:v>322573</c:v>
                </c:pt>
                <c:pt idx="20">
                  <c:v>322558</c:v>
                </c:pt>
                <c:pt idx="21">
                  <c:v>322569</c:v>
                </c:pt>
                <c:pt idx="22">
                  <c:v>322489</c:v>
                </c:pt>
                <c:pt idx="23">
                  <c:v>322489</c:v>
                </c:pt>
                <c:pt idx="24">
                  <c:v>322489</c:v>
                </c:pt>
                <c:pt idx="25">
                  <c:v>322452</c:v>
                </c:pt>
                <c:pt idx="26">
                  <c:v>322534</c:v>
                </c:pt>
                <c:pt idx="27">
                  <c:v>322560</c:v>
                </c:pt>
                <c:pt idx="28">
                  <c:v>322566</c:v>
                </c:pt>
                <c:pt idx="29">
                  <c:v>322563</c:v>
                </c:pt>
                <c:pt idx="30">
                  <c:v>322563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4C-403B-B191-B1EE0D534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60736"/>
        <c:axId val="-560355840"/>
      </c:lineChart>
      <c:dateAx>
        <c:axId val="-560360736"/>
        <c:scaling>
          <c:orientation val="minMax"/>
        </c:scaling>
        <c:delete val="0"/>
        <c:axPos val="b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5840"/>
        <c:crosses val="autoZero"/>
        <c:auto val="1"/>
        <c:lblOffset val="100"/>
        <c:baseTimeUnit val="days"/>
      </c:dateAx>
      <c:valAx>
        <c:axId val="-56035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6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일일data!$N$4:$N$33</c:f>
              <c:numCache>
                <c:formatCode>_-* #,##0_-;\-* #,##0_-;_-* "-"_-;_-@</c:formatCode>
                <c:ptCount val="30"/>
                <c:pt idx="0">
                  <c:v>11</c:v>
                </c:pt>
                <c:pt idx="1">
                  <c:v>17</c:v>
                </c:pt>
                <c:pt idx="2">
                  <c:v>13</c:v>
                </c:pt>
                <c:pt idx="3">
                  <c:v>1</c:v>
                </c:pt>
                <c:pt idx="4">
                  <c:v>16</c:v>
                </c:pt>
                <c:pt idx="5">
                  <c:v>12</c:v>
                </c:pt>
                <c:pt idx="6">
                  <c:v>11</c:v>
                </c:pt>
                <c:pt idx="7">
                  <c:v>13</c:v>
                </c:pt>
                <c:pt idx="8">
                  <c:v>17</c:v>
                </c:pt>
                <c:pt idx="9">
                  <c:v>21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  <c:pt idx="13">
                  <c:v>7</c:v>
                </c:pt>
                <c:pt idx="14">
                  <c:v>9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11</c:v>
                </c:pt>
                <c:pt idx="19">
                  <c:v>9</c:v>
                </c:pt>
                <c:pt idx="20">
                  <c:v>7</c:v>
                </c:pt>
                <c:pt idx="21">
                  <c:v>35</c:v>
                </c:pt>
                <c:pt idx="22">
                  <c:v>40</c:v>
                </c:pt>
                <c:pt idx="23">
                  <c:v>45</c:v>
                </c:pt>
                <c:pt idx="24">
                  <c:v>28</c:v>
                </c:pt>
                <c:pt idx="25">
                  <c:v>37</c:v>
                </c:pt>
                <c:pt idx="26">
                  <c:v>36</c:v>
                </c:pt>
                <c:pt idx="27">
                  <c:v>29</c:v>
                </c:pt>
                <c:pt idx="28">
                  <c:v>29</c:v>
                </c:pt>
                <c:pt idx="2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2-4BDB-960B-B67E61F60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4328624"/>
        <c:axId val="-1924326448"/>
      </c:barChart>
      <c:catAx>
        <c:axId val="-1924328624"/>
        <c:scaling>
          <c:orientation val="minMax"/>
        </c:scaling>
        <c:delete val="0"/>
        <c:axPos val="b"/>
        <c:numFmt formatCode="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6448"/>
        <c:crosses val="autoZero"/>
        <c:auto val="1"/>
        <c:lblAlgn val="ctr"/>
        <c:lblOffset val="100"/>
        <c:noMultiLvlLbl val="1"/>
      </c:catAx>
      <c:valAx>
        <c:axId val="-192432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521815845187748E-2"/>
          <c:y val="4.7024044467713737E-2"/>
          <c:w val="0.92523614129523812"/>
          <c:h val="0.83918591381788588"/>
        </c:manualLayout>
      </c:layout>
      <c:lineChart>
        <c:grouping val="standard"/>
        <c:varyColors val="0"/>
        <c:ser>
          <c:idx val="0"/>
          <c:order val="0"/>
          <c:tx>
            <c:strRef>
              <c:f>일일data!$U$3</c:f>
              <c:strCache>
                <c:ptCount val="1"/>
                <c:pt idx="0">
                  <c:v>팔로워</c:v>
                </c:pt>
              </c:strCache>
            </c:strRef>
          </c:tx>
          <c:spPr>
            <a:ln w="28575" cap="rnd">
              <a:gradFill flip="none" rotWithShape="1">
                <a:gsLst>
                  <a:gs pos="0">
                    <a:srgbClr val="FFFF00"/>
                  </a:gs>
                  <a:gs pos="38000">
                    <a:srgbClr val="FFC000"/>
                  </a:gs>
                  <a:gs pos="73000">
                    <a:srgbClr val="D342DE"/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round/>
            </a:ln>
            <a:effectLst/>
          </c:spPr>
          <c:marker>
            <c:symbol val="none"/>
          </c:marker>
          <c:cat>
            <c:numRef>
              <c:f>일일data!$A$4:$A$34</c:f>
              <c:numCache>
                <c:formatCode>m\/d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일일data!$U$4:$U$34</c:f>
              <c:numCache>
                <c:formatCode>_-* #,##0_-;\-* #,##0_-;_-* "-"_-;_-@</c:formatCode>
                <c:ptCount val="31"/>
                <c:pt idx="0">
                  <c:v>24499</c:v>
                </c:pt>
                <c:pt idx="1">
                  <c:v>24523</c:v>
                </c:pt>
                <c:pt idx="2">
                  <c:v>24523</c:v>
                </c:pt>
                <c:pt idx="3">
                  <c:v>24523</c:v>
                </c:pt>
                <c:pt idx="4">
                  <c:v>24527</c:v>
                </c:pt>
                <c:pt idx="5">
                  <c:v>24515</c:v>
                </c:pt>
                <c:pt idx="6">
                  <c:v>24517</c:v>
                </c:pt>
                <c:pt idx="7">
                  <c:v>24511</c:v>
                </c:pt>
                <c:pt idx="8">
                  <c:v>24501</c:v>
                </c:pt>
                <c:pt idx="9">
                  <c:v>24501</c:v>
                </c:pt>
                <c:pt idx="10">
                  <c:v>24501</c:v>
                </c:pt>
                <c:pt idx="11">
                  <c:v>24496</c:v>
                </c:pt>
                <c:pt idx="12">
                  <c:v>24499</c:v>
                </c:pt>
                <c:pt idx="13">
                  <c:v>24493</c:v>
                </c:pt>
                <c:pt idx="14">
                  <c:v>24493</c:v>
                </c:pt>
                <c:pt idx="15">
                  <c:v>24480</c:v>
                </c:pt>
                <c:pt idx="16">
                  <c:v>24480</c:v>
                </c:pt>
                <c:pt idx="17">
                  <c:v>24480</c:v>
                </c:pt>
                <c:pt idx="18">
                  <c:v>24467</c:v>
                </c:pt>
                <c:pt idx="19">
                  <c:v>24460</c:v>
                </c:pt>
                <c:pt idx="20">
                  <c:v>24467</c:v>
                </c:pt>
                <c:pt idx="21">
                  <c:v>24508</c:v>
                </c:pt>
                <c:pt idx="22">
                  <c:v>24646</c:v>
                </c:pt>
                <c:pt idx="23">
                  <c:v>24646</c:v>
                </c:pt>
                <c:pt idx="24">
                  <c:v>24646</c:v>
                </c:pt>
                <c:pt idx="25">
                  <c:v>24690</c:v>
                </c:pt>
                <c:pt idx="26">
                  <c:v>24717</c:v>
                </c:pt>
                <c:pt idx="27">
                  <c:v>24751</c:v>
                </c:pt>
                <c:pt idx="28">
                  <c:v>24781</c:v>
                </c:pt>
                <c:pt idx="29">
                  <c:v>24781</c:v>
                </c:pt>
                <c:pt idx="30">
                  <c:v>24781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11-4B74-B00F-5C8B840FA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60355296"/>
        <c:axId val="-560359648"/>
      </c:lineChart>
      <c:dateAx>
        <c:axId val="-560355296"/>
        <c:scaling>
          <c:orientation val="minMax"/>
        </c:scaling>
        <c:delete val="0"/>
        <c:axPos val="b"/>
        <c:numFmt formatCode="d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9648"/>
        <c:crosses val="autoZero"/>
        <c:auto val="1"/>
        <c:lblOffset val="100"/>
        <c:baseTimeUnit val="days"/>
      </c:dateAx>
      <c:valAx>
        <c:axId val="-560359648"/>
        <c:scaling>
          <c:orientation val="minMax"/>
        </c:scaling>
        <c:delete val="0"/>
        <c:axPos val="l"/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6035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7B40A7"/>
            </a:solidFill>
            <a:ln>
              <a:solidFill>
                <a:srgbClr val="7B40A7"/>
              </a:solidFill>
            </a:ln>
            <a:effectLst/>
          </c:spPr>
          <c:invertIfNegative val="0"/>
          <c:cat>
            <c:numRef>
              <c:f>일일data!$A$4:$A$34</c:f>
              <c:numCache>
                <c:formatCode>m\/d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일일data!$V$4:$V$34</c:f>
              <c:numCache>
                <c:formatCode>_-* #,##0_-;\-* #,##0_-;_-* "-"_-;_-@</c:formatCode>
                <c:ptCount val="31"/>
                <c:pt idx="0">
                  <c:v>24</c:v>
                </c:pt>
                <c:pt idx="1">
                  <c:v>37</c:v>
                </c:pt>
                <c:pt idx="2">
                  <c:v>19</c:v>
                </c:pt>
                <c:pt idx="3">
                  <c:v>20</c:v>
                </c:pt>
                <c:pt idx="4">
                  <c:v>12</c:v>
                </c:pt>
                <c:pt idx="5">
                  <c:v>3</c:v>
                </c:pt>
                <c:pt idx="6">
                  <c:v>8</c:v>
                </c:pt>
                <c:pt idx="7">
                  <c:v>3</c:v>
                </c:pt>
                <c:pt idx="8">
                  <c:v>8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16</c:v>
                </c:pt>
                <c:pt idx="13">
                  <c:v>13</c:v>
                </c:pt>
                <c:pt idx="14">
                  <c:v>11</c:v>
                </c:pt>
                <c:pt idx="15">
                  <c:v>15</c:v>
                </c:pt>
                <c:pt idx="16">
                  <c:v>5</c:v>
                </c:pt>
                <c:pt idx="17">
                  <c:v>8</c:v>
                </c:pt>
                <c:pt idx="18">
                  <c:v>6</c:v>
                </c:pt>
                <c:pt idx="19">
                  <c:v>14</c:v>
                </c:pt>
                <c:pt idx="20">
                  <c:v>9</c:v>
                </c:pt>
                <c:pt idx="21">
                  <c:v>54</c:v>
                </c:pt>
                <c:pt idx="22">
                  <c:v>53</c:v>
                </c:pt>
                <c:pt idx="23">
                  <c:v>70</c:v>
                </c:pt>
                <c:pt idx="24">
                  <c:v>66</c:v>
                </c:pt>
                <c:pt idx="25">
                  <c:v>37</c:v>
                </c:pt>
                <c:pt idx="26">
                  <c:v>40</c:v>
                </c:pt>
                <c:pt idx="27">
                  <c:v>44</c:v>
                </c:pt>
                <c:pt idx="28">
                  <c:v>44</c:v>
                </c:pt>
                <c:pt idx="29">
                  <c:v>29</c:v>
                </c:pt>
                <c:pt idx="3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F-479F-8D29-E01C920EB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924325904"/>
        <c:axId val="-1924322640"/>
      </c:barChart>
      <c:dateAx>
        <c:axId val="-1924325904"/>
        <c:scaling>
          <c:orientation val="minMax"/>
        </c:scaling>
        <c:delete val="0"/>
        <c:axPos val="b"/>
        <c:numFmt formatCode="d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2640"/>
        <c:crosses val="autoZero"/>
        <c:auto val="1"/>
        <c:lblOffset val="100"/>
        <c:baseTimeUnit val="days"/>
      </c:dateAx>
      <c:valAx>
        <c:axId val="-19243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_-;\-* #,##0_-;_-* &quot;-&quot;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-1924325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830094305331627E-2"/>
          <c:y val="4.6296296296296294E-2"/>
          <c:w val="0.91859358170712946"/>
          <c:h val="0.76963764946048407"/>
        </c:manualLayout>
      </c:layout>
      <c:lineChart>
        <c:grouping val="standard"/>
        <c:varyColors val="0"/>
        <c:ser>
          <c:idx val="0"/>
          <c:order val="0"/>
          <c:tx>
            <c:strRef>
              <c:f>'YT 커버'!$B$1</c:f>
              <c:strCache>
                <c:ptCount val="1"/>
                <c:pt idx="0">
                  <c:v>구독자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'YT 커버'!$A$2:$A$32</c:f>
              <c:strCache>
                <c:ptCount val="3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</c:strCache>
            </c:strRef>
          </c:cat>
          <c:val>
            <c:numRef>
              <c:f>'YT 커버'!$B$2:$B$32</c:f>
              <c:numCache>
                <c:formatCode>#,##0_ </c:formatCode>
                <c:ptCount val="31"/>
                <c:pt idx="0">
                  <c:v>192832</c:v>
                </c:pt>
                <c:pt idx="1">
                  <c:v>192796</c:v>
                </c:pt>
                <c:pt idx="2">
                  <c:v>192765</c:v>
                </c:pt>
                <c:pt idx="3">
                  <c:v>192739</c:v>
                </c:pt>
                <c:pt idx="4">
                  <c:v>192691</c:v>
                </c:pt>
                <c:pt idx="5">
                  <c:v>192642</c:v>
                </c:pt>
                <c:pt idx="6">
                  <c:v>192607</c:v>
                </c:pt>
                <c:pt idx="7">
                  <c:v>192559</c:v>
                </c:pt>
                <c:pt idx="8">
                  <c:v>192531</c:v>
                </c:pt>
                <c:pt idx="9">
                  <c:v>192455</c:v>
                </c:pt>
                <c:pt idx="10">
                  <c:v>192411</c:v>
                </c:pt>
                <c:pt idx="11">
                  <c:v>192376</c:v>
                </c:pt>
                <c:pt idx="12">
                  <c:v>192318</c:v>
                </c:pt>
                <c:pt idx="13">
                  <c:v>192289</c:v>
                </c:pt>
                <c:pt idx="14">
                  <c:v>192245</c:v>
                </c:pt>
                <c:pt idx="15">
                  <c:v>192209</c:v>
                </c:pt>
                <c:pt idx="16">
                  <c:v>192189</c:v>
                </c:pt>
                <c:pt idx="17">
                  <c:v>192157</c:v>
                </c:pt>
                <c:pt idx="18">
                  <c:v>192111</c:v>
                </c:pt>
                <c:pt idx="19">
                  <c:v>192054</c:v>
                </c:pt>
                <c:pt idx="20">
                  <c:v>192040</c:v>
                </c:pt>
                <c:pt idx="21">
                  <c:v>191977</c:v>
                </c:pt>
                <c:pt idx="22">
                  <c:v>191924</c:v>
                </c:pt>
                <c:pt idx="23">
                  <c:v>191896</c:v>
                </c:pt>
                <c:pt idx="24">
                  <c:v>191849</c:v>
                </c:pt>
                <c:pt idx="25">
                  <c:v>191814</c:v>
                </c:pt>
                <c:pt idx="26">
                  <c:v>191768</c:v>
                </c:pt>
                <c:pt idx="27">
                  <c:v>191749</c:v>
                </c:pt>
                <c:pt idx="28">
                  <c:v>191704</c:v>
                </c:pt>
                <c:pt idx="29">
                  <c:v>191667</c:v>
                </c:pt>
                <c:pt idx="30">
                  <c:v>191636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B9-490C-8925-A1F98357FE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7879216"/>
        <c:axId val="597873232"/>
      </c:lineChart>
      <c:catAx>
        <c:axId val="59787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97873232"/>
        <c:crosses val="autoZero"/>
        <c:auto val="1"/>
        <c:lblAlgn val="ctr"/>
        <c:lblOffset val="100"/>
        <c:noMultiLvlLbl val="0"/>
      </c:catAx>
      <c:valAx>
        <c:axId val="59787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pPr>
            <a:endParaRPr lang="ko-KR"/>
          </a:p>
        </c:txPr>
        <c:crossAx val="59787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524" y="0"/>
            <a:ext cx="2948310" cy="498727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>
              <a:defRPr sz="1200"/>
            </a:lvl1pPr>
          </a:lstStyle>
          <a:p>
            <a:pPr>
              <a:defRPr/>
            </a:pPr>
            <a:fld id="{AF0701BB-02FB-428F-B1B3-075AA612CCA4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5848"/>
            <a:ext cx="2948311" cy="498727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524" y="9435848"/>
            <a:ext cx="2948310" cy="498727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784A2F-4992-4D13-A1D6-0B22397198CD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44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8311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524" y="0"/>
            <a:ext cx="2948310" cy="497129"/>
          </a:xfrm>
          <a:prstGeom prst="rect">
            <a:avLst/>
          </a:prstGeom>
        </p:spPr>
        <p:txBody>
          <a:bodyPr vert="horz" lIns="92181" tIns="46090" rIns="92181" bIns="4609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BB70171-9A7E-49B6-BE25-DC2DFE9F78A0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1462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81" tIns="46090" rIns="92181" bIns="4609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4" y="4718723"/>
            <a:ext cx="5442912" cy="4470959"/>
          </a:xfrm>
          <a:prstGeom prst="rect">
            <a:avLst/>
          </a:prstGeom>
        </p:spPr>
        <p:txBody>
          <a:bodyPr vert="horz" lIns="92181" tIns="46090" rIns="92181" bIns="46090" rtlCol="0"/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5848"/>
            <a:ext cx="2948311" cy="497128"/>
          </a:xfrm>
          <a:prstGeom prst="rect">
            <a:avLst/>
          </a:prstGeom>
        </p:spPr>
        <p:txBody>
          <a:bodyPr vert="horz" lIns="92181" tIns="46090" rIns="92181" bIns="4609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524" y="9435848"/>
            <a:ext cx="2948310" cy="497128"/>
          </a:xfrm>
          <a:prstGeom prst="rect">
            <a:avLst/>
          </a:prstGeom>
        </p:spPr>
        <p:txBody>
          <a:bodyPr vert="horz" wrap="square" lIns="92181" tIns="46090" rIns="92181" bIns="4609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itchFamily="50" charset="-127"/>
              </a:defRPr>
            </a:lvl1pPr>
          </a:lstStyle>
          <a:p>
            <a:fld id="{ED95E81B-EB2E-44F5-BE4C-D2B76D2DA6FF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6088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18BDF-318F-4145-92FD-0C09D69D5B7E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940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프로필 방문 광고 끊기지 않게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41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팔로워가 감소한다는 특이점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26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0B732-9B0D-48EA-A1A9-A7F4C3AD7BE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44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41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6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02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209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인스타그램 또한 팔로워 수 감소 </a:t>
            </a:r>
            <a:r>
              <a:rPr lang="en-US" altLang="ko-KR" dirty="0"/>
              <a:t>&gt; </a:t>
            </a:r>
            <a:r>
              <a:rPr lang="ko-KR" altLang="en-US" dirty="0"/>
              <a:t>기타 참여 수치 개선됐음</a:t>
            </a:r>
            <a:endParaRPr lang="en-US" altLang="ko-KR" dirty="0"/>
          </a:p>
          <a:p>
            <a:r>
              <a:rPr lang="ko-KR" altLang="en-US" dirty="0"/>
              <a:t>특히 이벤트 기간 동안 팔로워 증가 </a:t>
            </a:r>
            <a:r>
              <a:rPr lang="en-US" altLang="ko-KR" dirty="0"/>
              <a:t>&gt; </a:t>
            </a:r>
            <a:r>
              <a:rPr lang="ko-KR" altLang="en-US" dirty="0"/>
              <a:t>필수적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54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인스타는 스토리로 추가적인 방문 계속 유도하고 있음 </a:t>
            </a:r>
            <a:r>
              <a:rPr lang="en-US" altLang="ko-KR" dirty="0"/>
              <a:t>&gt; </a:t>
            </a:r>
            <a:r>
              <a:rPr lang="ko-KR" altLang="en-US" dirty="0"/>
              <a:t>이 부분 효과적 </a:t>
            </a:r>
            <a:endParaRPr lang="en-US" altLang="ko-KR" dirty="0"/>
          </a:p>
          <a:p>
            <a:r>
              <a:rPr lang="ko-KR" altLang="en-US" dirty="0"/>
              <a:t>인스타그램은 광고 데이터 반응과 오가닉 데이터 반응 달랐음 </a:t>
            </a:r>
            <a:r>
              <a:rPr lang="en-US" altLang="ko-KR" dirty="0"/>
              <a:t>&gt; </a:t>
            </a:r>
            <a:r>
              <a:rPr lang="ko-KR" altLang="en-US" dirty="0"/>
              <a:t>신규 팔로워 캐주얼 </a:t>
            </a:r>
            <a:r>
              <a:rPr lang="en-US" altLang="ko-KR" dirty="0"/>
              <a:t>+ </a:t>
            </a:r>
            <a:r>
              <a:rPr lang="ko-KR" altLang="en-US" dirty="0"/>
              <a:t>팔로워 이탈 기업 및 기술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512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0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21462" cy="3725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5E81B-EB2E-44F5-BE4C-D2B76D2DA6F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798817" y="2098310"/>
            <a:ext cx="4580548" cy="15549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altLang="ko-KR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SK</a:t>
            </a:r>
            <a:r>
              <a:rPr lang="ko-KR" altLang="en-US" sz="36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이노베이션</a:t>
            </a:r>
            <a:endParaRPr lang="en-US" altLang="ko-KR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3000"/>
              </a:lnSpc>
              <a:defRPr/>
            </a:pPr>
            <a:r>
              <a:rPr lang="en-US" altLang="ko-KR" sz="48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Monthly Report</a:t>
            </a:r>
            <a:endParaRPr lang="ko-KR" altLang="en-US" sz="4401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51463" y="3895706"/>
            <a:ext cx="2258952" cy="4708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indent="0" algn="ctr">
              <a:lnSpc>
                <a:spcPct val="123000"/>
              </a:lnSpc>
              <a:buFontTx/>
              <a:buNone/>
              <a:defRPr/>
            </a:pPr>
            <a:r>
              <a:rPr lang="en-US" altLang="ko-KR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-  2023.6.1 ~ 6.30</a:t>
            </a:r>
            <a:r>
              <a:rPr lang="en-US" altLang="ko-KR" sz="2000" b="1" spc="-150" baseline="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-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87C66-0C7A-EEC8-0C5F-CBCB500FDD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5364" y="5796359"/>
            <a:ext cx="2271152" cy="613217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5FED-B787-44A4-A884-636AD2F6A265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E10A01-654E-4E6D-A481-62FEF2E5DCB7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E5B1-C903-40B1-BED1-AF1500561042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E7048-03B1-4586-893B-90428AFCD10B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531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81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681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9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239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6" y="1600205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069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5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5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612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4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35FCC-F160-49C8-8309-776CC3A539BA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E54CA-E543-4FD5-9C60-E5E5FE21BE4A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0723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6" y="273055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23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5111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131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58512-ACE3-4654-99FA-299AB78FFA0A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76CD2C-F76D-42E8-BA6F-BFE835F5B52D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8731-5B72-4369-ABDA-D5E56E6EF6FC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595CF-55A1-4A35-9E84-A288ACCF91C0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8DCCD-4A45-4372-BF08-46AD64F3F75B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E2ECE-281A-4228-8AAF-E886B42C4EEE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4BE92-3F75-427B-8611-12F6D2C9D679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CA2D7-9056-4962-9109-A962B1ABA578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C1F3-C0F2-4A20-9338-151D9B8D530F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6278-362A-4395-8E51-4712286066E1}" type="slidenum">
              <a:rPr lang="ko-KR" altLang="en-US"/>
              <a:pPr/>
              <a:t>‹#›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620" y="13"/>
            <a:ext cx="12199620" cy="45747"/>
          </a:xfrm>
          <a:prstGeom prst="rect">
            <a:avLst/>
          </a:prstGeom>
          <a:ln>
            <a:solidFill>
              <a:srgbClr val="FEFEFE"/>
            </a:solidFill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6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BF67-F7AB-42CA-B529-F7B854FB88DF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0170A-B854-402A-BCFB-48E2D6A4B5FC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C43-3D8D-4D16-B4C6-58C9AF0EE845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3A8716-0438-4B2D-AC1D-A1944E550FAE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CA51029-6CF4-4BC8-825F-430AA7B612B2}" type="datetimeFigureOut">
              <a:rPr lang="ko-KR" altLang="en-US"/>
              <a:pPr>
                <a:defRPr/>
              </a:pPr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9C018330-747B-480D-A7C8-6980CCB39DD2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  <p:sldLayoutId id="2147483675" r:id="rId1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12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23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34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46" algn="ctr" rtl="0" fontAlgn="base" latinLnBrk="1">
        <a:spcBef>
          <a:spcPct val="0"/>
        </a:spcBef>
        <a:spcAft>
          <a:spcPct val="0"/>
        </a:spcAft>
        <a:defRPr sz="440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7E583-DA27-4D51-9418-69C92F14ACBD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5743-49F5-460E-929F-89E40B54A5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83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official.skinnovation/posts/pfbid0M6N3mirk9XtruLScYiANLMkkkwWffMWTC8Kp39w41NUm6jCvKXRPBk7D3hxHcdaul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official.skinnovation/posts/pfbid02FYdUZSWXjsiTATKkKx59NpgjU6hsc9PADaZczopnXy6yML5jqcWpKyxvL669VMVYl" TargetMode="External"/><Relationship Id="rId5" Type="http://schemas.openxmlformats.org/officeDocument/2006/relationships/hyperlink" Target="https://www.facebook.com/official.skinnovation/posts/pfbid0ZicmUcMcs1ugQ4L59iYag3kJg3SysXwZLq5Y6aumrBvcLgYnZymKrNxksRc5ncuWl" TargetMode="External"/><Relationship Id="rId4" Type="http://schemas.openxmlformats.org/officeDocument/2006/relationships/image" Target="../media/image7.jpe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reel/C_IU59VS0XT/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www.instagram.com/p/C_HStKTSqaj/" TargetMode="External"/><Relationship Id="rId7" Type="http://schemas.openxmlformats.org/officeDocument/2006/relationships/hyperlink" Target="https://www.instagram.com/p/C-Jb4HOyq7n/" TargetMode="Externa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gram.com/p/C-_kLRgSbw8/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hyperlink" Target="https://www.instagram.com/p/C-1RA7tSbhp/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661" y="3010806"/>
            <a:ext cx="1198680" cy="185905"/>
          </a:xfrm>
          <a:prstGeom prst="rect">
            <a:avLst/>
          </a:prstGeom>
        </p:spPr>
      </p:pic>
      <p:pic>
        <p:nvPicPr>
          <p:cNvPr id="4" name="그림 10" descr="prain_logo_W.png">
            <a:extLst>
              <a:ext uri="{FF2B5EF4-FFF2-40B4-BE49-F238E27FC236}">
                <a16:creationId xmlns:a16="http://schemas.microsoft.com/office/drawing/2014/main" id="{B0C59117-A119-282B-0E9C-B65C69769B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2500" y="177101"/>
            <a:ext cx="315438" cy="18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5367275" y="3333386"/>
            <a:ext cx="1457450" cy="292388"/>
          </a:xfrm>
          <a:prstGeom prst="rect">
            <a:avLst/>
          </a:prstGeom>
          <a:ln w="15875"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SNS </a:t>
            </a:r>
            <a:r>
              <a:rPr lang="ko-KR" altLang="en-US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세부활동 보고</a:t>
            </a:r>
          </a:p>
        </p:txBody>
      </p:sp>
    </p:spTree>
    <p:extLst>
      <p:ext uri="{BB962C8B-B14F-4D97-AF65-F5344CB8AC3E}">
        <p14:creationId xmlns:p14="http://schemas.microsoft.com/office/powerpoint/2010/main" val="33894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2579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05 | SNS </a:t>
            </a:r>
            <a:r>
              <a:rPr lang="ko-KR" altLang="en-US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집행</a:t>
            </a:r>
            <a:endParaRPr lang="en-US" altLang="ko-KR" sz="16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20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45833" y="257878"/>
            <a:ext cx="262083" cy="262351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42902" y="562960"/>
            <a:ext cx="6262360" cy="338426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IG  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운영 요약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*~7/31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종료된 건에 한해 보고서 작성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집행일 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899" y="901386"/>
            <a:ext cx="114875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전월 대비 공감당 비용 개선</a:t>
            </a:r>
            <a:r>
              <a:rPr lang="en-US" altLang="ko-KR" sz="10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en-US" altLang="ko-KR" sz="1000" dirty="0">
                <a:latin typeface="Pretendard" panose="02000503000000020004" pitchFamily="50" charset="-127"/>
                <a:ea typeface="Pretendard" panose="02000503000000020004" pitchFamily="50" charset="-127"/>
              </a:rPr>
              <a:t>CTR, CPC, </a:t>
            </a:r>
            <a:r>
              <a:rPr lang="ko-KR" altLang="en-US" sz="1000" dirty="0">
                <a:latin typeface="Pretendard" panose="02000503000000020004" pitchFamily="50" charset="-127"/>
                <a:ea typeface="Pretendard" panose="02000503000000020004" pitchFamily="50" charset="-127"/>
              </a:rPr>
              <a:t>참여당 비용 소폭 증가</a:t>
            </a: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떠나요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싱가포르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높은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CTR, [SK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신규 인쇄 광고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낮은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CPC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 →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프로필 방문 소재로 효과적임을 알 수 있음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SK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이노베이션 계열 자원봉사단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20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주년 기념 영상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]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이노드림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0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콘텐츠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제외 시 공감 성과 가장 우수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가장 낮은 공감당 비용 달성 및 가장 많은 게시물 공감 확보</a:t>
            </a:r>
            <a:endParaRPr lang="en-US" altLang="ko-KR" sz="10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[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이야기를 걷다 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Ep.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악기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]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참여 성과 우수</a:t>
            </a:r>
            <a:r>
              <a:rPr lang="en-US" altLang="ko-KR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가장 낮은 참여당 비용 달성</a:t>
            </a:r>
            <a:endParaRPr lang="en-US" altLang="ko-KR" sz="10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과거의 오늘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북예멘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마리브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광구 원유 발견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게시물 저장 및 공유 확보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82827"/>
              </p:ext>
            </p:extLst>
          </p:nvPr>
        </p:nvGraphicFramePr>
        <p:xfrm>
          <a:off x="1550321" y="3255891"/>
          <a:ext cx="9091358" cy="2544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174">
                  <a:extLst>
                    <a:ext uri="{9D8B030D-6E8A-4147-A177-3AD203B41FA5}">
                      <a16:colId xmlns:a16="http://schemas.microsoft.com/office/drawing/2014/main" val="4029879910"/>
                    </a:ext>
                  </a:extLst>
                </a:gridCol>
                <a:gridCol w="392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2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775">
                  <a:extLst>
                    <a:ext uri="{9D8B030D-6E8A-4147-A177-3AD203B41FA5}">
                      <a16:colId xmlns:a16="http://schemas.microsoft.com/office/drawing/2014/main" val="57072621"/>
                    </a:ext>
                  </a:extLst>
                </a:gridCol>
                <a:gridCol w="5247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55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676">
                  <a:extLst>
                    <a:ext uri="{9D8B030D-6E8A-4147-A177-3AD203B41FA5}">
                      <a16:colId xmlns:a16="http://schemas.microsoft.com/office/drawing/2014/main" val="1225462563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1885770360"/>
                    </a:ext>
                  </a:extLst>
                </a:gridCol>
                <a:gridCol w="610679">
                  <a:extLst>
                    <a:ext uri="{9D8B030D-6E8A-4147-A177-3AD203B41FA5}">
                      <a16:colId xmlns:a16="http://schemas.microsoft.com/office/drawing/2014/main" val="4000919317"/>
                    </a:ext>
                  </a:extLst>
                </a:gridCol>
              </a:tblGrid>
              <a:tr h="36636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집행일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소재명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저장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6/28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에너지식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뉴스룸연계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13,618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198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1.45%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605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119,749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3,742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1,606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제임스텐트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5,545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0.52%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2,480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71,928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1,174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1,212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이야기를걷다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악기편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11,101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68,739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137,478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1,007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6,718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과거의오늘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58,934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440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440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0.75%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545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239,969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4,210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514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467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7/8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스콧피츠제럴드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5,174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0.41%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3,349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70,325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1,137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1,169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7/15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윌리스스티븐스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5,616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0.62%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1,986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69,521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1,158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60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1,205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7/19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슼떠나요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싱가포르편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31,289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510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518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1.66%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254,059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1,910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4,368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7/22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제니한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4,836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0.31%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4,599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68,980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1,062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1,086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7/23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gmf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14,149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1.58%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726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161,996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2,282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519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7/25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인쇄광고런칭기념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프로필방문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27,662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1.16%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397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127,882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9,837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341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375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7/26</a:t>
                      </a:r>
                    </a:p>
                  </a:txBody>
                  <a:tcPr marL="7620" marR="7620" marT="7620" marB="0" anchor="ctr">
                    <a:solidFill>
                      <a:srgbClr val="828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SK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자원봉사단 창단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주년 기념 영상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ig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13,481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67,115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134,229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1,058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127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6,017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99182"/>
              </p:ext>
            </p:extLst>
          </p:nvPr>
        </p:nvGraphicFramePr>
        <p:xfrm>
          <a:off x="1350894" y="2486307"/>
          <a:ext cx="9490212" cy="689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0851">
                  <a:extLst>
                    <a:ext uri="{9D8B030D-6E8A-4147-A177-3AD203B41FA5}">
                      <a16:colId xmlns:a16="http://schemas.microsoft.com/office/drawing/2014/main" val="937221583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690699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0260403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57915015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2391044509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67316265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3904353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661383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276372125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34799669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774360541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494350824"/>
                    </a:ext>
                  </a:extLst>
                </a:gridCol>
              </a:tblGrid>
              <a:tr h="24384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매체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294496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참여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39958"/>
                  </a:ext>
                </a:extLst>
              </a:tr>
              <a:tr h="2856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203,958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1,994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1,934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0.95%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825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1,594,680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7,619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25,962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tx2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98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00000000-0008-0000-0F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66275"/>
              </p:ext>
            </p:extLst>
          </p:nvPr>
        </p:nvGraphicFramePr>
        <p:xfrm>
          <a:off x="1539092" y="1150636"/>
          <a:ext cx="9165600" cy="221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616983" y="4206109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41133" y="4206109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2699" y="4206109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4567" y="3460649"/>
            <a:ext cx="3961982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우수 반응 </a:t>
            </a:r>
            <a:r>
              <a:rPr lang="ko-KR" altLang="en-US" sz="13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발행 콘텐츠 중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8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수치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477919"/>
              </p:ext>
            </p:extLst>
          </p:nvPr>
        </p:nvGraphicFramePr>
        <p:xfrm>
          <a:off x="4783742" y="5722672"/>
          <a:ext cx="2624516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56129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7/23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0:58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58325"/>
              </p:ext>
            </p:extLst>
          </p:nvPr>
        </p:nvGraphicFramePr>
        <p:xfrm>
          <a:off x="1036356" y="3726149"/>
          <a:ext cx="3417078" cy="46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SK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이노베이션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-SK E&amp;S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합병 이사회 의결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33605"/>
              </p:ext>
            </p:extLst>
          </p:nvPr>
        </p:nvGraphicFramePr>
        <p:xfrm>
          <a:off x="4427560" y="3775538"/>
          <a:ext cx="3336880" cy="366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0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에너지食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 Ep.2 '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빛과 소금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'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대신 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'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빛과 석유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시추 기술의 발전으로 알아보는 땅 속 보물찾기 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(ENG CC)</a:t>
                      </a:r>
                      <a:endParaRPr lang="ko-KR" alt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0" marR="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42141"/>
              </p:ext>
            </p:extLst>
          </p:nvPr>
        </p:nvGraphicFramePr>
        <p:xfrm>
          <a:off x="7331902" y="3773139"/>
          <a:ext cx="41160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[ep.5] SKMS </a:t>
                      </a:r>
                      <a:r>
                        <a:rPr lang="ko-KR" altLang="en-US" sz="900" b="0" i="0" u="none" strike="noStrike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톺아보기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‘</a:t>
                      </a: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SUPEX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추구’ 편</a:t>
                      </a:r>
                      <a:endParaRPr lang="en-US" altLang="ko-KR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indent="0" algn="ctr" defTabSz="914400" rtl="0" eaLnBrk="1" fontAlgn="ctr" latinLnBrk="1" hangingPunct="1">
                        <a:buNone/>
                      </a:pPr>
                      <a:r>
                        <a:rPr lang="en-US" altLang="ko-KR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| SUPEX</a:t>
                      </a:r>
                      <a:r>
                        <a:rPr lang="ko-KR" altLang="en-US" sz="900" b="0" i="0" u="none" strike="noStrike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와 인간의 잠재력</a:t>
                      </a:r>
                      <a:endParaRPr lang="en-US" sz="900" b="0" i="0" u="none" strike="noStrike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60825"/>
              </p:ext>
            </p:extLst>
          </p:nvPr>
        </p:nvGraphicFramePr>
        <p:xfrm>
          <a:off x="1430895" y="5726658"/>
          <a:ext cx="2628000" cy="856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7/26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961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0:40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2D4C12E-D58B-B3E5-CC49-4EBE076D0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83179"/>
              </p:ext>
            </p:extLst>
          </p:nvPr>
        </p:nvGraphicFramePr>
        <p:xfrm>
          <a:off x="8069492" y="5722672"/>
          <a:ext cx="2640884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660221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발행일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조회수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시청 시간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0:33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6826" y="881724"/>
            <a:ext cx="5386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달간 조회수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3.3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0.3</a:t>
            </a:r>
            <a:r>
              <a:rPr lang="ko-KR" altLang="en-US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시청 시간 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612.4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100" dirty="0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▼</a:t>
            </a:r>
            <a:r>
              <a:rPr lang="en-US" altLang="ko-KR" sz="1100" dirty="0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37.5)</a:t>
            </a:r>
            <a:r>
              <a:rPr lang="en-US" altLang="ko-KR" sz="11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25" y="236051"/>
            <a:ext cx="301476" cy="30147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436858" y="11430593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0"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*14</a:t>
            </a:r>
            <a:r>
              <a:rPr kumimoji="0"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조회수 순위와 총 조회수 순위는 다를 수 있음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42902" y="562960"/>
            <a:ext cx="1549463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일별 구독자 수 추이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387559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06 | YouTube</a:t>
            </a:r>
          </a:p>
        </p:txBody>
      </p:sp>
      <p:sp>
        <p:nvSpPr>
          <p:cNvPr id="10" name="AutoShape 6" descr="동영상 미리보기 이미지: SK서린사옥 주변 답사 시리즈 | 이야기를 걷다 '나무 편'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288225" y="1146510"/>
            <a:ext cx="141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b="0" i="0" u="none" strike="noStrike" dirty="0">
                <a:solidFill>
                  <a:srgbClr val="75717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구독자 </a:t>
            </a:r>
            <a:r>
              <a:rPr lang="en-US" altLang="ko-KR" sz="900" b="0" i="0" u="none" strike="noStrike" dirty="0">
                <a:solidFill>
                  <a:srgbClr val="75717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1,247</a:t>
            </a:r>
            <a:r>
              <a:rPr lang="ko-KR" altLang="en-US" sz="900" b="0" i="0" u="none" strike="noStrike" dirty="0">
                <a:solidFill>
                  <a:srgbClr val="75717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명</a:t>
            </a:r>
            <a:br>
              <a:rPr lang="ko-KR" altLang="en-US" sz="900" b="0" i="0" u="none" strike="noStrike" dirty="0">
                <a:solidFill>
                  <a:srgbClr val="75717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en-US" altLang="ko-KR" sz="900" b="0" i="0" u="none" strike="noStrike" dirty="0">
                <a:solidFill>
                  <a:srgbClr val="75717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(-0.65%) </a:t>
            </a:r>
            <a:r>
              <a:rPr lang="ko-KR" altLang="en-US" sz="900" b="0" i="0" u="none" strike="noStrike" dirty="0">
                <a:solidFill>
                  <a:srgbClr val="75717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감소</a:t>
            </a:r>
            <a:r>
              <a:rPr lang="ko-KR" altLang="en-US" sz="900" dirty="0"/>
              <a:t> 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30895" y="4193648"/>
            <a:ext cx="9273797" cy="1495356"/>
            <a:chOff x="1430895" y="4193648"/>
            <a:chExt cx="9273797" cy="149535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0895" y="4205804"/>
              <a:ext cx="2636800" cy="1483200"/>
            </a:xfrm>
            <a:prstGeom prst="rect">
              <a:avLst/>
            </a:prstGeom>
          </p:spPr>
        </p:pic>
        <p:pic>
          <p:nvPicPr>
            <p:cNvPr id="19" name="Picture 4" descr="동영상 미리보기 이미지: [에너지食] Ep.2 '빛과 소금' 대신 '빛과 석유' - 시추 기술의 발전으로 알아보는 땅 속 보물찾기 (ENG CC)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600" y="4193648"/>
              <a:ext cx="2636800" cy="148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동영상 미리보기 이미지: [ep.5] SKMS 톺아보기 ‘SUPEX추구’ 편 | SUPEX와 인간의 잠재력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7892" y="4193648"/>
              <a:ext cx="2636800" cy="148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DB9141-3FEF-A7EE-B123-929F727DE11A}"/>
              </a:ext>
            </a:extLst>
          </p:cNvPr>
          <p:cNvSpPr/>
          <p:nvPr/>
        </p:nvSpPr>
        <p:spPr>
          <a:xfrm>
            <a:off x="342900" y="901386"/>
            <a:ext cx="10960826" cy="2463250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작업 </a:t>
            </a:r>
            <a:r>
              <a:rPr kumimoji="0" lang="en-US" altLang="ko-KR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3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969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143000" y="0"/>
            <a:ext cx="9906000" cy="6858000"/>
          </a:xfrm>
          <a:prstGeom prst="rect">
            <a:avLst/>
          </a:prstGeom>
          <a:gradFill>
            <a:gsLst>
              <a:gs pos="0">
                <a:srgbClr val="009A93"/>
              </a:gs>
              <a:gs pos="100000">
                <a:srgbClr val="00605B"/>
              </a:gs>
            </a:gsLst>
            <a:lin ang="5400000" scaled="1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Rectangle 5"/>
          <p:cNvSpPr>
            <a:spLocks/>
          </p:cNvSpPr>
          <p:nvPr/>
        </p:nvSpPr>
        <p:spPr bwMode="auto">
          <a:xfrm>
            <a:off x="3171003" y="5238615"/>
            <a:ext cx="5850001" cy="418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29022" rIns="29022" bIns="29022" anchor="ctr">
            <a:spAutoFit/>
          </a:bodyPr>
          <a:lstStyle>
            <a:lvl1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1pPr>
            <a:lvl2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2pPr>
            <a:lvl3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3pPr>
            <a:lvl4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4pPr>
            <a:lvl5pPr defTabSz="457200"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5pPr>
            <a:lvl6pPr marL="4572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6pPr>
            <a:lvl7pPr marL="9144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7pPr>
            <a:lvl8pPr marL="13716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8pPr>
            <a:lvl9pPr marL="1828800" indent="914400" algn="ctr" defTabSz="45720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Apple SD 산돌고딕 Neo 옅은체" charset="0"/>
                <a:ea typeface="Apple SD 산돌고딕 Neo 옅은체" charset="0"/>
                <a:cs typeface="Apple SD 산돌고딕 Neo 옅은체" charset="0"/>
                <a:sym typeface="Apple SD 산돌고딕 Neo 옅은체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ko-KR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All the content, including visual images and tables in this report is copyrighted and is the only intellectual property of </a:t>
            </a:r>
            <a:r>
              <a:rPr lang="en-US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 Global</a:t>
            </a:r>
          </a:p>
          <a:p>
            <a:pPr algn="ctr">
              <a:lnSpc>
                <a:spcPct val="120000"/>
              </a:lnSpc>
            </a:pPr>
            <a:r>
              <a:rPr lang="ko-KR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based in Seoul, South Korea. Users are forbidden to reproduce, republish, redistribute or resell any materials from these documents in either machine-readable or any other form without written permission of </a:t>
            </a:r>
            <a:r>
              <a:rPr lang="en-US" altLang="ko-KR" sz="6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나눔고딕" panose="020D0604000000000000" pitchFamily="50" charset="-127"/>
              </a:rPr>
              <a:t>Prain Global</a:t>
            </a:r>
            <a:endParaRPr lang="ko-KR" altLang="ko-KR" sz="6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916214" y="5723085"/>
            <a:ext cx="2359572" cy="257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73125" rIns="74295" bIns="73125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650" kern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rPr>
              <a:t>All rights reserved. Strictly confidential </a:t>
            </a:r>
            <a:endParaRPr lang="ko-KR" altLang="en-US" sz="650" kern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j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EDAE06-676D-4DC2-A99C-18428DA138DA}"/>
              </a:ext>
            </a:extLst>
          </p:cNvPr>
          <p:cNvSpPr/>
          <p:nvPr/>
        </p:nvSpPr>
        <p:spPr>
          <a:xfrm>
            <a:off x="4863934" y="297010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0803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93558"/>
              </p:ext>
            </p:extLst>
          </p:nvPr>
        </p:nvGraphicFramePr>
        <p:xfrm>
          <a:off x="1267037" y="3055776"/>
          <a:ext cx="9029700" cy="1344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319581" y="670065"/>
            <a:ext cx="1876476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페이스북 팬 수 추이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27200" y="2626036"/>
            <a:ext cx="2347759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인스타그램 팔로워 수 추이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9581" y="4673695"/>
            <a:ext cx="205921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월별 유튜브 구독자 수 추이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80534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SNS </a:t>
            </a:r>
            <a:r>
              <a:rPr lang="ko-KR" altLang="en-US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채널별 추이</a:t>
            </a:r>
          </a:p>
        </p:txBody>
      </p:sp>
      <p:pic>
        <p:nvPicPr>
          <p:cNvPr id="29" name="Picture 7" descr="instagram에 대한 이미지 검색결과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3453" y="247985"/>
            <a:ext cx="262083" cy="262351"/>
          </a:xfrm>
          <a:prstGeom prst="rect">
            <a:avLst/>
          </a:prstGeom>
          <a:noFill/>
        </p:spPr>
      </p:pic>
      <p:pic>
        <p:nvPicPr>
          <p:cNvPr id="30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6139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/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929" y="247760"/>
            <a:ext cx="262800" cy="262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46442" y="3448168"/>
            <a:ext cx="2781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301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증가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236068"/>
              </p:ext>
            </p:extLst>
          </p:nvPr>
        </p:nvGraphicFramePr>
        <p:xfrm>
          <a:off x="1259417" y="1121471"/>
          <a:ext cx="9029700" cy="1291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840159"/>
              </p:ext>
            </p:extLst>
          </p:nvPr>
        </p:nvGraphicFramePr>
        <p:xfrm>
          <a:off x="1274657" y="4906881"/>
          <a:ext cx="9022080" cy="141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8927505" y="3055776"/>
            <a:ext cx="1100352" cy="392392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19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635252" y="821032"/>
            <a:ext cx="35849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한 달간 각 주차 </a:t>
            </a:r>
            <a:r>
              <a:rPr lang="ko-KR" altLang="en-US" sz="9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이노드림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활용 페이지 홍보 광고 꾸준히 진행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~7/5 </a:t>
            </a:r>
            <a:r>
              <a:rPr lang="ko-KR" altLang="en-US" sz="9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에너지食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Ep.2 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이벤트 진행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7/23 ~ 30 GMF 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본선 진출 팀 소개 이벤트 진행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5328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73942"/>
              </p:ext>
            </p:extLst>
          </p:nvPr>
        </p:nvGraphicFramePr>
        <p:xfrm>
          <a:off x="1533795" y="4453636"/>
          <a:ext cx="4486276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08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+/-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수치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페이스북 팬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322,812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322,563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0.08%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포스팅 발행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25.00%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218,342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189,852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13.05%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참여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9,324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10,549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13.14%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참여율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4.27%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5.56%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 1.29%p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42901" y="557974"/>
            <a:ext cx="10397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데이터 요약</a:t>
            </a:r>
          </a:p>
        </p:txBody>
      </p:sp>
      <p:pic>
        <p:nvPicPr>
          <p:cNvPr id="11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6235372" y="4291636"/>
            <a:ext cx="6177635" cy="22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• 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기준 팬 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322,563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0.08%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신규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팔로우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502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18.68%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한 달간 페이지 방문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14,443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13.34%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•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189,852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13.05%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콘텐츠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오가닉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19,564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9.17%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발행 콘텐츠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162,487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39.03%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발행 콘텐츠 평균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10,832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18.70%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•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한 달간 콘텐츠 인터랙션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10,549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13.14%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 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링크 클릭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조회 시간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23,460 (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24.13%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확보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•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한 달간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이탈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 발생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15.90%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• 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한 달간 페이지 방문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14,443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13.34%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증가</a:t>
            </a:r>
          </a:p>
          <a:p>
            <a:pPr marL="17145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1F497D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1657" y="1136370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 일별 팬 증감 추이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04744" y="1136370"/>
            <a:ext cx="14590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페이스북 일별 팔로워 증가 수치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8690" y="1351814"/>
            <a:ext cx="10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err="1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90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90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249</a:t>
            </a:r>
            <a:r>
              <a:rPr lang="ko-KR" altLang="en-US" sz="90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900" dirty="0">
              <a:solidFill>
                <a:srgbClr val="80808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lang="en-US" altLang="ko-KR" sz="90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(-0.08%) </a:t>
            </a:r>
            <a:r>
              <a:rPr lang="ko-KR" altLang="en-US" sz="90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  <a:endParaRPr lang="en-US" altLang="ko-KR" sz="900" dirty="0" err="1">
              <a:solidFill>
                <a:srgbClr val="80808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90115" y="680451"/>
            <a:ext cx="1498600" cy="148295"/>
          </a:xfrm>
          <a:prstGeom prst="roundRect">
            <a:avLst/>
          </a:prstGeom>
          <a:solidFill>
            <a:srgbClr val="6988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200898" y="680451"/>
            <a:ext cx="853490" cy="148295"/>
          </a:xfrm>
          <a:prstGeom prst="roundRect">
            <a:avLst/>
          </a:prstGeom>
          <a:solidFill>
            <a:srgbClr val="6988A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298967"/>
              </p:ext>
            </p:extLst>
          </p:nvPr>
        </p:nvGraphicFramePr>
        <p:xfrm>
          <a:off x="407418" y="1605729"/>
          <a:ext cx="5612653" cy="234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30591A1-3A23-CD75-7F19-0609563DA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7580788"/>
              </p:ext>
            </p:extLst>
          </p:nvPr>
        </p:nvGraphicFramePr>
        <p:xfrm>
          <a:off x="6048784" y="1567258"/>
          <a:ext cx="5637053" cy="237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54A6E5A-630C-4B45-1687-09D7FDA55836}"/>
              </a:ext>
            </a:extLst>
          </p:cNvPr>
          <p:cNvSpPr/>
          <p:nvPr/>
        </p:nvSpPr>
        <p:spPr>
          <a:xfrm>
            <a:off x="8031375" y="375870"/>
            <a:ext cx="3435614" cy="1246495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작업 </a:t>
            </a:r>
            <a:r>
              <a:rPr kumimoji="0" lang="en-US" altLang="ko-KR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3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533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F2CE7DB-71C2-3AD1-14DF-7096190D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16968"/>
              </p:ext>
            </p:extLst>
          </p:nvPr>
        </p:nvGraphicFramePr>
        <p:xfrm>
          <a:off x="137830" y="2353134"/>
          <a:ext cx="11916340" cy="3417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1318670041"/>
                    </a:ext>
                  </a:extLst>
                </a:gridCol>
                <a:gridCol w="1017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9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54017821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025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49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게시물 유형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오가닉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공감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+ 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클릭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공감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조회 시간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동영상 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초 이상 재생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사진 조회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링크 클릭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기타 클릭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총 클릭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altLang="ko-KR" sz="7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algn="ctr" rtl="0" fontAlgn="ctr"/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  <a:r>
                        <a:rPr lang="en-US" altLang="ko-K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X100)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D7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[EVENT]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에너지食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4,793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3,168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1,956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61.74%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광복절 기념 콘텐츠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13,011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11,724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4,704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15.36%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04714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캐리어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16,541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10,278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886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974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 백과사전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SAF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15,377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11,075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058349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우산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26,074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16,415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2,730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9.63%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42175"/>
                  </a:ext>
                </a:extLst>
              </a:tr>
              <a:tr h="227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장 피아제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3,845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3,324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3,085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8.27%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79204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요한 고트프리트 헤르더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3,961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3,560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3,355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49478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요한 볼프강 폰 괴테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4,258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3,968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3,660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6.07%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480576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게오르크 빌헬름 프리드리히 헤겔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2,946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2,584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2,556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8001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일상 속 석유화학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폴리카보네이트 렌즈 *뉴스룸 미러링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40,662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25,318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1,367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35893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링크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에너지食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31,124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18,764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2,984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1,004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877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5.35%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9321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사진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행복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Dream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도서관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세이브더칠드런 게시물 공유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2,214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2,079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2.74%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85621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이야기를 걷다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36,310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18,689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12,739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958760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울산포럼 홍보 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30,700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17,440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11,092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56125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동영상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떠나요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헝가리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22,894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14,101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21.198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5,772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342902" y="562960"/>
            <a:ext cx="10397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453283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pic>
        <p:nvPicPr>
          <p:cNvPr id="25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2900" y="901386"/>
            <a:ext cx="118491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직접 참여할 수 있는 또는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팔로워에게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유용한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신규 인쇄 광고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 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여름철 휘발유 품질관리 컨설팅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 [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석유안전상황반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기업 및 기술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가지 전지 이야기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참여율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5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기록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가지 전지 이야기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이벤트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가장 많은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공유를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기업 및 기술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참여 개선에 꼭 필요한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콘텐츠임을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알 수 있음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[[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과거의 오늘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북예멘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마리브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광구 원유 발견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노출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도달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 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또한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가장 많은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오가닉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도달 달성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시리즈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지속 발행 예정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떠나요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싱가포르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전월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업로드한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떠나요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페루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더 긴 평균 조회 시간 확보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게재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1,763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확보 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제임스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카터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기고문 등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차전지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관련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유입에 효과적인 것으로 풀이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5667" y="6555294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참여율 순 나열</a:t>
            </a:r>
            <a:r>
              <a:rPr lang="en-US" altLang="ko-KR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데이터 포함</a:t>
            </a:r>
            <a:endParaRPr lang="en-US" altLang="ko-KR" sz="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r"/>
            <a:r>
              <a:rPr lang="en-US" altLang="ko-KR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8/7 </a:t>
            </a:r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기준 수치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342900" y="1137056"/>
            <a:ext cx="195815" cy="226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A6A43F-7DDC-CEA5-189A-682BA35EBE7F}"/>
              </a:ext>
            </a:extLst>
          </p:cNvPr>
          <p:cNvSpPr/>
          <p:nvPr/>
        </p:nvSpPr>
        <p:spPr>
          <a:xfrm>
            <a:off x="342900" y="901386"/>
            <a:ext cx="10960826" cy="1246495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작업 </a:t>
            </a:r>
            <a:r>
              <a:rPr kumimoji="0" lang="en-US" altLang="ko-KR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3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32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18771"/>
              </p:ext>
            </p:extLst>
          </p:nvPr>
        </p:nvGraphicFramePr>
        <p:xfrm>
          <a:off x="8385727" y="1234880"/>
          <a:ext cx="2543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데일리 </a:t>
                      </a:r>
                      <a:r>
                        <a:rPr lang="ko-KR" altLang="en-US" sz="1100" b="0" i="0" u="none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슼슼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캐리어</a:t>
                      </a:r>
                      <a:endParaRPr lang="ko-KR" alt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924519" y="1686793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73329" y="1686793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91309" y="1686792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72244"/>
              </p:ext>
            </p:extLst>
          </p:nvPr>
        </p:nvGraphicFramePr>
        <p:xfrm>
          <a:off x="1110241" y="5613068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도달한 사람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3,168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4,793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927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1,956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61.74%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902" y="562960"/>
            <a:ext cx="1991892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 참여율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453283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03 | Facebook</a:t>
            </a:r>
          </a:p>
        </p:txBody>
      </p:sp>
      <p:pic>
        <p:nvPicPr>
          <p:cNvPr id="29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177151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704524"/>
              </p:ext>
            </p:extLst>
          </p:nvPr>
        </p:nvGraphicFramePr>
        <p:xfrm>
          <a:off x="4668600" y="5618486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도달한 사람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11,724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13,011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1,103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623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1,801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15.36%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33536"/>
              </p:ext>
            </p:extLst>
          </p:nvPr>
        </p:nvGraphicFramePr>
        <p:xfrm>
          <a:off x="8230421" y="5619943"/>
          <a:ext cx="2854800" cy="97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7137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도달한 사람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10,278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16,541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886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총 클릭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9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1,192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11.60%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DB692B0-A1A0-392D-915C-4AA1CE3DD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2010"/>
              </p:ext>
            </p:extLst>
          </p:nvPr>
        </p:nvGraphicFramePr>
        <p:xfrm>
          <a:off x="4831217" y="1234880"/>
          <a:ext cx="25355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5"/>
                        </a:rPr>
                        <a:t>광복절 기념 콘텐츠</a:t>
                      </a:r>
                      <a:endParaRPr lang="ko-KR" alt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2ABCA5-B564-66F3-8D4B-43C4BFE4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066974"/>
              </p:ext>
            </p:extLst>
          </p:nvPr>
        </p:nvGraphicFramePr>
        <p:xfrm>
          <a:off x="1266321" y="1234880"/>
          <a:ext cx="25433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[EVENT] 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에너지食 </a:t>
                      </a:r>
                      <a:r>
                        <a:rPr 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Ep. 3</a:t>
                      </a:r>
                      <a:endParaRPr 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ADCEC90-149D-C40C-5E2F-D9889E82D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718" y="1660216"/>
            <a:ext cx="1995580" cy="38867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A8F777-7EB7-AB27-7F33-051421966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042" y="1605720"/>
            <a:ext cx="2523358" cy="38867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71B802-325E-254E-4175-7AB41EF5E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5256" y="1979710"/>
            <a:ext cx="2698691" cy="35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8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42901" y="557974"/>
            <a:ext cx="1078180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데이터 요약</a:t>
            </a:r>
          </a:p>
        </p:txBody>
      </p:sp>
      <p:pic>
        <p:nvPicPr>
          <p:cNvPr id="15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03200" y="1089481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 일별 팬 증감 추이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7600" y="1089481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 일별 팔로우 증가 수치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0197" y="1441481"/>
            <a:ext cx="117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algn="r"/>
            <a:r>
              <a:rPr lang="ko-KR" altLang="en-US" sz="900" b="0" i="0" u="none" strike="noStrike" baseline="0" dirty="0" err="1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팔로워</a:t>
            </a:r>
            <a:r>
              <a:rPr lang="ko-KR" altLang="en-US" sz="900" b="0" i="0" u="none" strike="noStrike" baseline="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altLang="ko-KR" sz="900" b="0" i="0" u="none" strike="noStrike" baseline="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301</a:t>
            </a:r>
            <a:r>
              <a:rPr lang="ko-KR" altLang="en-US" sz="900" b="0" i="0" u="none" strike="noStrike" baseline="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</a:p>
          <a:p>
            <a:pPr algn="r"/>
            <a:r>
              <a:rPr lang="en-US" altLang="ko-KR" sz="900" b="0" i="0" u="none" strike="noStrike" baseline="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(1.23%) </a:t>
            </a:r>
            <a:r>
              <a:rPr lang="ko-KR" altLang="en-US" sz="900" b="0" i="0" u="none" strike="noStrike" baseline="0" dirty="0">
                <a:solidFill>
                  <a:srgbClr val="80808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증가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18029"/>
              </p:ext>
            </p:extLst>
          </p:nvPr>
        </p:nvGraphicFramePr>
        <p:xfrm>
          <a:off x="1533795" y="4291636"/>
          <a:ext cx="4486276" cy="225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07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년 </a:t>
                      </a:r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08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+/- </a:t>
                      </a:r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수치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팔로워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24,480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24,781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1.23%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신규 팔로워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35.64%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포스팅 발행 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 </a:t>
                      </a:r>
                      <a:r>
                        <a:rPr lang="en-US" altLang="ko-KR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13.33%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계정 도달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105,185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150,663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43.24%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계정 참여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10,512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15,036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▲ </a:t>
                      </a:r>
                      <a:r>
                        <a:rPr lang="en-US" altLang="ko-KR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43.04%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계정 참여율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9.99%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9.98%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206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▼ 0.01%p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모서리가 둥근 직사각형 17"/>
          <p:cNvSpPr/>
          <p:nvPr/>
        </p:nvSpPr>
        <p:spPr>
          <a:xfrm>
            <a:off x="9008094" y="668496"/>
            <a:ext cx="848701" cy="148295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76225" y="668497"/>
            <a:ext cx="1495107" cy="148295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73219" y="896497"/>
            <a:ext cx="35849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월 한 달간 각 주차 </a:t>
            </a:r>
            <a:r>
              <a:rPr lang="ko-KR" altLang="en-US" sz="9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이노드림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활용 페이지 홍보 광고 꾸준히 진행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~7/5 </a:t>
            </a:r>
            <a:r>
              <a:rPr lang="ko-KR" altLang="en-US" sz="900" dirty="0" err="1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에너지食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Ep.2 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이벤트 진행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7/23 ~ 30 GMF </a:t>
            </a:r>
            <a:r>
              <a:rPr lang="ko-KR" altLang="en-US" sz="900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본선 진출 팀 소개 이벤트 진행</a:t>
            </a:r>
            <a:endParaRPr lang="en-US" altLang="ko-KR" sz="900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740470" y="4234784"/>
            <a:ext cx="5653440" cy="22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bIns="0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• 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 기준 팬 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24,781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1.23%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685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35.64%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팔로워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이탈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15.90%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포스팅 발행 수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13.33%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150,663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43.24%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참여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15,036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43.04%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 평균 도달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11,589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65.27%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신규 프로필 방문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4,186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건으로 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4.29%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월 콘텐츠 참여율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9.98%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확보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0.01%p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감소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0000000-0008-0000-0B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2709958"/>
              </p:ext>
            </p:extLst>
          </p:nvPr>
        </p:nvGraphicFramePr>
        <p:xfrm>
          <a:off x="474856" y="1565064"/>
          <a:ext cx="5516494" cy="234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85902F7C-78E7-21B4-31DB-DF792CA48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366010"/>
              </p:ext>
            </p:extLst>
          </p:nvPr>
        </p:nvGraphicFramePr>
        <p:xfrm>
          <a:off x="6200652" y="1572083"/>
          <a:ext cx="5614885" cy="23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FD295A-7171-016C-890D-B7F6376D0D54}"/>
              </a:ext>
            </a:extLst>
          </p:cNvPr>
          <p:cNvSpPr/>
          <p:nvPr/>
        </p:nvSpPr>
        <p:spPr>
          <a:xfrm>
            <a:off x="8548884" y="379652"/>
            <a:ext cx="3435614" cy="1246495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작업 </a:t>
            </a:r>
            <a:r>
              <a:rPr kumimoji="0" lang="en-US" altLang="ko-KR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3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2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pic>
        <p:nvPicPr>
          <p:cNvPr id="29" name="Picture 7" descr="instagram에 대한 이미지 검색결과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342902" y="562960"/>
            <a:ext cx="1039708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" y="913532"/>
            <a:ext cx="11487593" cy="14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 자원봉사단 관련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 자원봉사단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주년 기념 영상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], [SK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 자원봉사단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주년 기념 사진전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많은 좋아요 확보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[SK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이노베이션 계열 자원봉사단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주년 기념 영상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가장 많은 좋아요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참여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통해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CSR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발행은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IG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더 효과적임을 알 수 있음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 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기업 및 기술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콘텐츠는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높은 참여 지표 달성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[7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가지 전지 이야기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공유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팔로우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확보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[[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과거의 오늘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북예멘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마리브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광구 원유 발견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많은 프로필 방문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이벤트 및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이노드림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제외 시 가장 많은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기록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IG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또한 </a:t>
            </a:r>
            <a:r>
              <a:rPr lang="ko-KR" altLang="en-US" sz="10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</a:t>
            </a:r>
            <a:r>
              <a:rPr lang="en-US" altLang="ko-KR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떠나요 평균 재생 시간 증가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[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떠나요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싱가포르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전월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업로드한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슼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떠나요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Ep.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페루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더 긴 평균 재생 시간</a:t>
            </a:r>
            <a:endParaRPr lang="en-US" altLang="ko-KR" sz="1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인스타그램 스토리 총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 게시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3283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도달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3251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프로필 방문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60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클릭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23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5" indent="-17145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스토리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콘텐츠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제임스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카터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기고문 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뉴스룸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미러링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가장 많은 노출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도달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프로필 방문</a:t>
            </a:r>
            <a:r>
              <a:rPr lang="en-US" altLang="ko-KR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링크 클릭 기록</a:t>
            </a:r>
            <a:endParaRPr lang="ko-KR" altLang="en-US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58734"/>
              </p:ext>
            </p:extLst>
          </p:nvPr>
        </p:nvGraphicFramePr>
        <p:xfrm>
          <a:off x="680789" y="2403006"/>
          <a:ext cx="10811813" cy="3522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2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5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9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222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387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11126">
                  <a:extLst>
                    <a:ext uri="{9D8B030D-6E8A-4147-A177-3AD203B41FA5}">
                      <a16:colId xmlns:a16="http://schemas.microsoft.com/office/drawing/2014/main" val="2778050529"/>
                    </a:ext>
                  </a:extLst>
                </a:gridCol>
                <a:gridCol w="869421">
                  <a:extLst>
                    <a:ext uri="{9D8B030D-6E8A-4147-A177-3AD203B41FA5}">
                      <a16:colId xmlns:a16="http://schemas.microsoft.com/office/drawing/2014/main" val="4130355658"/>
                    </a:ext>
                  </a:extLst>
                </a:gridCol>
              </a:tblGrid>
              <a:tr h="39599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날짜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게시물 유형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내용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노출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공유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프로필 방문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팔로우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재생 횟수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평균 재생 시간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댓글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저장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</a:t>
                      </a:r>
                      <a:endParaRPr lang="en-US" altLang="ko-KR" sz="900" b="1" i="0" u="none" strike="noStrike" kern="1200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참여율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lvl="0" indent="0" algn="ctr" defTabSz="91442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인터랙션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도달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100)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[EVENT]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에너지食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8,729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5,633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2,397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42.55%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138217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요한 볼프강 폰 괴테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5,898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3,996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31.06%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77586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요한 고트프리트 헤르더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8,666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5,993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1,619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27.01%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36045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장 피아제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5,313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3,618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929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26.48%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1156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이노드림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게오르크 빌헬름 프리드리히 헤겔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7,452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5,320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1,245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24.29%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18318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광복절 기념 콘텐츠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23,067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23,067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3,335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3,414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14.80%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7BA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892207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이야기를 걷다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시장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16,342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11,366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16,305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816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7.26%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955837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이미지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이노 백과사전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SAF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30,968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21,506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1,375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1,431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6.65%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19694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행복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Dream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도서관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세이브더칠드런 게시물 리그램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752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6.00%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42531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우산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28,663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17,354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113994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데일리 슼슼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캐리어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26,051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15,619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164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65526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슼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떠나요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Ep.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헝가리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31,867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21,231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31,428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69808"/>
                  </a:ext>
                </a:extLst>
              </a:tr>
              <a:tr h="2388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8/26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2024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울산포럼 홍보 영상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48,976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34,317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47,740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C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07912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864099" y="6415417"/>
            <a:ext cx="162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참여율 순 나열</a:t>
            </a:r>
            <a:r>
              <a:rPr lang="en-US" altLang="ko-KR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데이터 포함</a:t>
            </a:r>
            <a:endParaRPr lang="en-US" altLang="ko-KR" sz="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r"/>
            <a:r>
              <a:rPr lang="en-US" altLang="ko-KR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8/7 </a:t>
            </a:r>
            <a:r>
              <a:rPr lang="ko-KR" altLang="en-US" sz="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기준 수치</a:t>
            </a:r>
          </a:p>
        </p:txBody>
      </p:sp>
      <p:sp>
        <p:nvSpPr>
          <p:cNvPr id="4" name="직사각형 3"/>
          <p:cNvSpPr>
            <a:spLocks noChangeAspect="1"/>
          </p:cNvSpPr>
          <p:nvPr/>
        </p:nvSpPr>
        <p:spPr>
          <a:xfrm>
            <a:off x="342900" y="1186477"/>
            <a:ext cx="216423" cy="216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ko-KR" altLang="en-US" sz="14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8CCC9BE-A670-FE6B-3BB8-C8A5CAF1BD71}"/>
              </a:ext>
            </a:extLst>
          </p:cNvPr>
          <p:cNvSpPr/>
          <p:nvPr/>
        </p:nvSpPr>
        <p:spPr>
          <a:xfrm>
            <a:off x="342900" y="901386"/>
            <a:ext cx="11506198" cy="1011816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작업 </a:t>
            </a:r>
            <a:r>
              <a:rPr kumimoji="0" lang="en-US" altLang="ko-KR" sz="36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36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5B81B61-A30A-83C2-439E-B1ED161A9231}"/>
              </a:ext>
            </a:extLst>
          </p:cNvPr>
          <p:cNvSpPr/>
          <p:nvPr/>
        </p:nvSpPr>
        <p:spPr>
          <a:xfrm>
            <a:off x="324295" y="2145685"/>
            <a:ext cx="6794122" cy="211885"/>
          </a:xfrm>
          <a:prstGeom prst="roundRect">
            <a:avLst/>
          </a:prstGeom>
          <a:solidFill>
            <a:schemeClr val="bg1">
              <a:lumMod val="8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ko-KR" altLang="en-US" sz="2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작업 </a:t>
            </a:r>
            <a:r>
              <a:rPr kumimoji="0" lang="en-US" altLang="ko-KR" sz="2000" b="1" i="0" u="none" strike="noStrike" kern="12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+mn-lt"/>
                <a:ea typeface="+mn-ea"/>
                <a:cs typeface="+mn-cs"/>
              </a:rPr>
              <a:t>X</a:t>
            </a:r>
            <a:endParaRPr kumimoji="0" lang="ko-KR" altLang="en-US" sz="2000" b="1" i="0" u="none" strike="noStrike" kern="12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2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27925"/>
              </p:ext>
            </p:extLst>
          </p:nvPr>
        </p:nvGraphicFramePr>
        <p:xfrm>
          <a:off x="1396074" y="2647162"/>
          <a:ext cx="2177416" cy="8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5,633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8,729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1,088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2,397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42.55%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41029"/>
              </p:ext>
            </p:extLst>
          </p:nvPr>
        </p:nvGraphicFramePr>
        <p:xfrm>
          <a:off x="5036990" y="2643962"/>
          <a:ext cx="2174400" cy="87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3,996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5,898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1,241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31.06%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74840"/>
              </p:ext>
            </p:extLst>
          </p:nvPr>
        </p:nvGraphicFramePr>
        <p:xfrm>
          <a:off x="4471842" y="949292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이노드림</a:t>
                      </a:r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요한 볼프강 폰 괴테</a:t>
                      </a:r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3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73760"/>
              </p:ext>
            </p:extLst>
          </p:nvPr>
        </p:nvGraphicFramePr>
        <p:xfrm>
          <a:off x="8238918" y="949292"/>
          <a:ext cx="2543385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3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이노드림</a:t>
                      </a:r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고트프리트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헤르더</a:t>
                      </a:r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4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96630"/>
              </p:ext>
            </p:extLst>
          </p:nvPr>
        </p:nvGraphicFramePr>
        <p:xfrm>
          <a:off x="8423410" y="2643962"/>
          <a:ext cx="2174400" cy="87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5,993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8,666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1,572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1,619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27.01%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37996"/>
            <a:ext cx="1478931" cy="41908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04 | Instagram</a:t>
            </a:r>
          </a:p>
        </p:txBody>
      </p:sp>
      <p:pic>
        <p:nvPicPr>
          <p:cNvPr id="35" name="Picture 7" descr="instagram에 대한 이미지 검색결과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6753" y="257878"/>
            <a:ext cx="262083" cy="262351"/>
          </a:xfrm>
          <a:prstGeom prst="rect">
            <a:avLst/>
          </a:prstGeom>
          <a:noFill/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BCA31F-500E-0EFB-04F0-5957163E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56142"/>
              </p:ext>
            </p:extLst>
          </p:nvPr>
        </p:nvGraphicFramePr>
        <p:xfrm>
          <a:off x="828181" y="949292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[EVENT] 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에너지食 </a:t>
                      </a:r>
                      <a:r>
                        <a:rPr 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6"/>
                        </a:rPr>
                        <a:t>Ep. 3</a:t>
                      </a:r>
                      <a:endParaRPr 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08117"/>
              </p:ext>
            </p:extLst>
          </p:nvPr>
        </p:nvGraphicFramePr>
        <p:xfrm>
          <a:off x="3156784" y="5572361"/>
          <a:ext cx="2177416" cy="87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4354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17,354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28,663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137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265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1.53%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0BCA31F-500E-0EFB-04F0-5957163E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07643"/>
              </p:ext>
            </p:extLst>
          </p:nvPr>
        </p:nvGraphicFramePr>
        <p:xfrm>
          <a:off x="2651385" y="3900569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데일리 </a:t>
                      </a:r>
                      <a:r>
                        <a:rPr lang="ko-KR" altLang="en-US" sz="1100" b="0" i="0" u="none" strike="noStrike" dirty="0" err="1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슼슼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7"/>
                        </a:rPr>
                        <a:t>우산</a:t>
                      </a:r>
                      <a:endParaRPr lang="ko-KR" alt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723025" y="4108904"/>
            <a:ext cx="508092" cy="408623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저장</a:t>
            </a:r>
            <a:endParaRPr lang="en-US" altLang="ko-KR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E045484-161E-4066-BB18-A7F32D62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28721"/>
              </p:ext>
            </p:extLst>
          </p:nvPr>
        </p:nvGraphicFramePr>
        <p:xfrm>
          <a:off x="6922175" y="5572361"/>
          <a:ext cx="2174400" cy="87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1687295435"/>
                    </a:ext>
                  </a:extLst>
                </a:gridCol>
                <a:gridCol w="543600">
                  <a:extLst>
                    <a:ext uri="{9D8B030D-6E8A-4147-A177-3AD203B41FA5}">
                      <a16:colId xmlns:a16="http://schemas.microsoft.com/office/drawing/2014/main" val="3592675174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도달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34,317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노출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48,976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좋아요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58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댓글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공유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저장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참여율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0.17%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25986"/>
              </p:ext>
            </p:extLst>
          </p:nvPr>
        </p:nvGraphicFramePr>
        <p:xfrm>
          <a:off x="6389535" y="3900569"/>
          <a:ext cx="3336880" cy="177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85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2024 </a:t>
                      </a:r>
                      <a:r>
                        <a:rPr lang="ko-KR" altLang="en-US" sz="1100" b="0" i="0" u="none" strike="noStrike" dirty="0">
                          <a:solidFill>
                            <a:srgbClr val="0563C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hlinkClick r:id="rId8"/>
                        </a:rPr>
                        <a:t>울산포럼 홍보 영상</a:t>
                      </a:r>
                      <a:endParaRPr lang="ko-KR" altLang="en-US" sz="1100" b="0" i="0" u="none" strike="noStrike" dirty="0">
                        <a:solidFill>
                          <a:srgbClr val="0563C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3120" y="4108904"/>
            <a:ext cx="644828" cy="408623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재생 횟수</a:t>
            </a:r>
            <a:endParaRPr lang="en-US" altLang="ko-KR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91399" y="1191992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TOP2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1773" y="1174363"/>
            <a:ext cx="494409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TOP1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67339" y="1191992"/>
            <a:ext cx="511214" cy="255389"/>
          </a:xfrm>
          <a:prstGeom prst="roundRect">
            <a:avLst/>
          </a:prstGeom>
          <a:solidFill>
            <a:srgbClr val="00625D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9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902" y="562960"/>
            <a:ext cx="1991892" cy="338426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발행 게시물 </a:t>
            </a:r>
            <a:r>
              <a:rPr lang="ko-KR" altLang="en-US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참여율 </a:t>
            </a:r>
            <a:r>
              <a:rPr lang="en-US" altLang="ko-KR" sz="13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TOP3</a:t>
            </a:r>
            <a:endParaRPr lang="ko-KR" altLang="en-US" sz="1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605B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5E14E8-D98E-7A47-C3B0-FD12AF0A7A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7022" y="4143186"/>
            <a:ext cx="2125606" cy="13637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16FD7C-B695-8B38-4A12-F8BE54287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7642" y="1228217"/>
            <a:ext cx="2066271" cy="13300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3660C0-83B4-C808-7671-07F7B0B586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6879" y="1231644"/>
            <a:ext cx="2068461" cy="13388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286705-BF97-1D78-9374-6F6495E605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7033" y="1163846"/>
            <a:ext cx="2068462" cy="133223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BD68AC9-47A4-2F9A-3FDD-0EBC736B99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7470" y="4278167"/>
            <a:ext cx="2066271" cy="100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8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0ED211B-86B4-487A-8CDB-0BB8D7D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03644"/>
              </p:ext>
            </p:extLst>
          </p:nvPr>
        </p:nvGraphicFramePr>
        <p:xfrm>
          <a:off x="702368" y="2781773"/>
          <a:ext cx="10971503" cy="3005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298799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707262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22546256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8857703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000919317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집행일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소재명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저장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공유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</a:t>
                      </a:r>
                      <a:endParaRPr lang="en-US" altLang="ko-KR" sz="800" b="1" i="0" u="none" strike="noStrike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6/27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에너지식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62,391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2,002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597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0.96%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379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226,325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104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2,176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722 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313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6/28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에너지식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뉴스룸연계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13,534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114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30,636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91,909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1,313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3,851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24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제임스텐트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9,774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1,065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354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3.62%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44,538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629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1,005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44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과거의오늘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55,288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2,586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175,249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175,249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447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392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2,093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84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이야기를걷다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악기편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36,545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166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86,006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1,229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12,840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evsales_fb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31,978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1,256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562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1.76%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256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144,109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1,921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221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스콧피츠제럴드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8,115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1,198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6.12%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88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43,788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633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69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1,167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전지적배터리시점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Ep.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32,981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287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0.87%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480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137,721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1,601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393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350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윌리스스티븐스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6,760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971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4.45%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43,396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632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69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950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46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_CSR_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프로보노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23,292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841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1.20%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495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138,202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2,032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364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380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슼떠나요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싱가포르편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38,764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23,491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211,418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1,626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9,517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22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제니한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7,005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931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4.47%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43,044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543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888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48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gmf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이벤트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12,958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869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91,669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329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861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106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자원봉사단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주년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27,933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316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1.13%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430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135,866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1,617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408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333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뉴스룸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스포츠석유화학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트래픽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34,388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966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264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0.77%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512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135,132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1,802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347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389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인쇄광고런칭기념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15,666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1,228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84,192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462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182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1,045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81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7/26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SK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자원봉사단 창단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주년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기념영상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27,965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126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27,969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83,907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65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1,291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9,276 </a:t>
                      </a:r>
                    </a:p>
                  </a:txBody>
                  <a:tcPr marL="7620" marR="7620" marT="7620" marB="0" anchor="ctr"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9 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42902" y="562960"/>
            <a:ext cx="6262360" cy="317395"/>
          </a:xfrm>
          <a:prstGeom prst="rect">
            <a:avLst/>
          </a:prstGeom>
          <a:noFill/>
          <a:ln>
            <a:noFill/>
          </a:ln>
        </p:spPr>
        <p:txBody>
          <a:bodyPr wrap="square" lIns="0">
            <a:spAutoFit/>
          </a:bodyPr>
          <a:lstStyle/>
          <a:p>
            <a:pPr>
              <a:lnSpc>
                <a:spcPct val="123000"/>
              </a:lnSpc>
            </a:pP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■ </a:t>
            </a:r>
            <a:r>
              <a:rPr lang="en-US" altLang="ko-KR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 </a:t>
            </a:r>
            <a:r>
              <a:rPr lang="ko-KR" altLang="en-US" sz="13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운영 요약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~7/31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종료된 건에 한해 보고서 작성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05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집행일 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C004D7-50E6-C97E-BBEF-B9EF1E558269}"/>
              </a:ext>
            </a:extLst>
          </p:cNvPr>
          <p:cNvSpPr/>
          <p:nvPr/>
        </p:nvSpPr>
        <p:spPr>
          <a:xfrm>
            <a:off x="342900" y="142982"/>
            <a:ext cx="1725793" cy="461665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05 | SNS </a:t>
            </a:r>
            <a:r>
              <a:rPr lang="ko-KR" altLang="en-US" sz="1600" b="1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광고 집행</a:t>
            </a:r>
            <a:endParaRPr lang="en-US" altLang="ko-KR" sz="1600" b="1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31189F-F51E-EDCF-E388-B4B25DDDB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8" y="300609"/>
            <a:ext cx="813135" cy="12611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45"/>
            <a:ext cx="12192000" cy="45719"/>
          </a:xfrm>
          <a:prstGeom prst="rect">
            <a:avLst/>
          </a:prstGeom>
          <a:ln>
            <a:solidFill>
              <a:srgbClr val="FEFEFE"/>
            </a:solidFill>
          </a:ln>
        </p:spPr>
      </p:pic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03833"/>
              </p:ext>
            </p:extLst>
          </p:nvPr>
        </p:nvGraphicFramePr>
        <p:xfrm>
          <a:off x="1443013" y="2229277"/>
          <a:ext cx="9490212" cy="47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0851">
                  <a:extLst>
                    <a:ext uri="{9D8B030D-6E8A-4147-A177-3AD203B41FA5}">
                      <a16:colId xmlns:a16="http://schemas.microsoft.com/office/drawing/2014/main" val="937221583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690699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0260403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579150154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2391044509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67316265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83904353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466138372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1276372125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347996696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774360541"/>
                    </a:ext>
                  </a:extLst>
                </a:gridCol>
                <a:gridCol w="790851">
                  <a:extLst>
                    <a:ext uri="{9D8B030D-6E8A-4147-A177-3AD203B41FA5}">
                      <a16:colId xmlns:a16="http://schemas.microsoft.com/office/drawing/2014/main" val="349435082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광고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매체 데이터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2944961"/>
                  </a:ext>
                </a:extLst>
              </a:tr>
              <a:tr h="10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노출수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전체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링크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클릭수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CTR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CPC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공감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공감당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저장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공유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게시물 참여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참여당 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3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605,052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18,062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4,006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0.66%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571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2,287,051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5,544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413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29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164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49,020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altLang="ko-KR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Picture 2" descr="로고공유] 페이스북(facebook) 로고 [ai, png] : 네이버 블로그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3" t="45931" r="54109" b="15998"/>
          <a:stretch/>
        </p:blipFill>
        <p:spPr bwMode="auto">
          <a:xfrm>
            <a:off x="2068693" y="271066"/>
            <a:ext cx="232547" cy="235528"/>
          </a:xfrm>
          <a:prstGeom prst="roundRect">
            <a:avLst>
              <a:gd name="adj" fmla="val 1790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42900" y="913532"/>
            <a:ext cx="11487593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FB + IG 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통합 수치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광고 도달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207,680 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노출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494,226 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지출 금액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2,672,361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CPM 540.72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전월 대비 증가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전월 대비 </a:t>
            </a:r>
            <a:r>
              <a:rPr lang="en-US" altLang="ko-KR" sz="9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CTR, </a:t>
            </a:r>
            <a:r>
              <a:rPr lang="ko-KR" altLang="en-US" sz="900" b="1" dirty="0">
                <a:latin typeface="Pretendard" panose="02000503000000020004" pitchFamily="50" charset="-127"/>
                <a:ea typeface="Pretendard" panose="02000503000000020004" pitchFamily="50" charset="-127"/>
              </a:rPr>
              <a:t>공감당 비용 개선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, CPC,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참여당 비용 소폭 증가</a:t>
            </a:r>
            <a:endParaRPr lang="en-US" altLang="ko-KR" sz="9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[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이노드림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스콧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피츠제럴드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)]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는 참여 및 페이지 홍보 등 모든 광고 목적에 있어 우수한 소재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, [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이노드림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제니 한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)]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은 페이지 홍보 광고 목적에 있어 가장 우수한 소재</a:t>
            </a:r>
            <a:endParaRPr lang="en-US" altLang="ko-KR" sz="9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[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이야기를 걷다 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Ep.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악기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]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참여 성과 우수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가장 많은 게시물 참여 확보 및 가장 낮은 참여당 비용 달성</a:t>
            </a:r>
            <a:endParaRPr lang="en-US" altLang="ko-KR" sz="9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이노드림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콘텐츠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 제외 시 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[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제임스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카터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 기고문 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*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뉴스룸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900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미러링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]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유입 성과 우수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, [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전지적 배터리 시점 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Ep. 2 *</a:t>
            </a:r>
            <a:r>
              <a:rPr lang="ko-KR" altLang="en-US" sz="9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뉴스룸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9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미러링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] 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가장 많은 게시물 저장 확보 → 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r>
              <a:rPr lang="ko-KR" altLang="en-US" sz="9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차전지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관련 </a:t>
            </a:r>
            <a:r>
              <a:rPr lang="ko-KR" altLang="en-US" sz="9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콘텐츠가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광고에 있어서도 효과적임을 알 수 있음 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endParaRPr lang="en-US" altLang="ko-KR" sz="9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</a:rPr>
              <a:t>[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SK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이노베이션 신규 인쇄 광고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] 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공감 성과 우수</a:t>
            </a:r>
            <a:r>
              <a:rPr lang="en-US" altLang="ko-KR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9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이노드림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900" dirty="0" err="1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콘텐츠</a:t>
            </a:r>
            <a:r>
              <a:rPr lang="ko-KR" altLang="en-US" sz="9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제외 시 가장 낮은 공감당 비용 달성</a:t>
            </a:r>
            <a:endParaRPr lang="en-US" altLang="ko-KR" sz="900" b="1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28769" y="1076843"/>
            <a:ext cx="634510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kumimoji="0" lang="ko-KR" altLang="en-US" sz="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74234"/>
              </p:ext>
            </p:extLst>
          </p:nvPr>
        </p:nvGraphicFramePr>
        <p:xfrm>
          <a:off x="1357622" y="5867289"/>
          <a:ext cx="9660994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24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3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7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0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3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게재 일자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소재명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노출수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링크</a:t>
                      </a:r>
                      <a:endParaRPr lang="en-US" altLang="ko-KR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클릭수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CTR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CPC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페이지 좋아요 및 </a:t>
                      </a: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팔로잉</a:t>
                      </a:r>
                      <a:endParaRPr lang="ko-KR" alt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페이지 </a:t>
                      </a:r>
                      <a:r>
                        <a:rPr lang="ko-KR" altLang="en-US" sz="8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좋아요당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 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게시물</a:t>
                      </a:r>
                      <a:endParaRPr lang="en-US" altLang="ko-KR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저장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게시물</a:t>
                      </a:r>
                      <a:endParaRPr lang="en-US" altLang="ko-KR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공유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게시물</a:t>
                      </a:r>
                      <a:endParaRPr lang="en-US" altLang="ko-KR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참여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참여당</a:t>
                      </a:r>
                      <a:endParaRPr lang="en-US" altLang="ko-KR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  <a:p>
                      <a:pPr marL="0" algn="ctr" defTabSz="914423" rtl="0" eaLnBrk="1" fontAlgn="ctr" latinLnBrk="1" hangingPunct="1"/>
                      <a:r>
                        <a:rPr lang="ko-KR" alt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비용</a:t>
                      </a:r>
                    </a:p>
                  </a:txBody>
                  <a:tcPr marL="7620" marR="7620" marT="7620" marB="0" anchor="ctr">
                    <a:solidFill>
                      <a:srgbClr val="009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7/1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제임스텐트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페이지홍보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38,835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0.10%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1,621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59,989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869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582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7/8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스콧피츠제럴드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페이지홍보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30,752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0.13%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1,463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59,984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55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1,091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419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7/15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윌리스스티븐스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페이지홍보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33,318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4,286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59,997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1,111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89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674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7/22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이노드림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제니한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_fb_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페이지홍보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25,616 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26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0.10%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2,308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59,998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83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723 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103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583 </a:t>
                      </a:r>
                    </a:p>
                  </a:txBody>
                  <a:tcPr marL="7620" marR="7620" marT="762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65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kumimoji="0" sz="1400" b="1" i="0" u="none" strike="noStrike" kern="1200" baseline="0" dirty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EditorName xmlns="http://schemas.microsoft.com/sharepoint/v3" xsi:nil="true"/>
    <DocSecurityLevel xmlns="http://schemas.microsoft.com/sharepoint/v3" xsi:nil="true"/>
    <AuthorName xmlns="http://schemas.microsoft.com/sharepoint/v3" xsi:nil="true"/>
    <DocSharedFile xmlns="http://schemas.microsoft.com/sharepoint/v3" xsi:nil="true"/>
    <AuthorDept xmlns="http://schemas.microsoft.com/sharepoint/v3" xsi:nil="true"/>
    <xd_ProgID xmlns="http://schemas.microsoft.com/sharepoint/v3" xsi:nil="true"/>
    <EditorDept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445FEE30DA4E2546880ADB1DD186F02A" ma:contentTypeVersion="2" ma:contentTypeDescription="ECM 커스텀 문서라이브러리 컨텐츠 타입" ma:contentTypeScope="" ma:versionID="4c7fbd56150407f10a29a23626096e1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118d686ef34531b9d4115aacee2e5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TemplateUrl" minOccurs="0"/>
                <xsd:element ref="ns1:xd_ProgID" minOccurs="0"/>
                <xsd:element ref="ns1:xd_Signature" minOccurs="0"/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TemplateUrl" ma:index="1" nillable="true" ma:displayName="서식 파일 링크" ma:hidden="true" ma:internalName="TemplateUrl">
      <xsd:simpleType>
        <xsd:restriction base="dms:Text"/>
      </xsd:simpleType>
    </xsd:element>
    <xsd:element name="xd_ProgID" ma:index="2" nillable="true" ma:displayName="HTML 파일 링크" ma:hidden="true" ma:internalName="xd_ProgID">
      <xsd:simpleType>
        <xsd:restriction base="dms:Text"/>
      </xsd:simpleType>
    </xsd:element>
    <xsd:element name="xd_Signature" ma:index="3" nillable="true" ma:displayName="서명됨" ma:hidden="true" ma:internalName="xd_Signature" ma:readOnly="true">
      <xsd:simpleType>
        <xsd:restriction base="dms:Boolean"/>
      </xsd:simpleType>
    </xsd:element>
    <xsd:element name="AuthorName" ma:index="6" nillable="true" ma:displayName="작성자" ma:description="작성자 이름 필드" ma:internalName="AuthorName">
      <xsd:simpleType>
        <xsd:restriction base="dms:Text"/>
      </xsd:simpleType>
    </xsd:element>
    <xsd:element name="AuthorDept" ma:index="7" nillable="true" ma:displayName="작성자 부서" ma:description="작성자 부서 필드" ma:internalName="AuthorDept">
      <xsd:simpleType>
        <xsd:restriction base="dms:Text"/>
      </xsd:simpleType>
    </xsd:element>
    <xsd:element name="EditorName" ma:index="8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9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5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7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0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652C9F-6869-419A-8C8E-35595A2C8C67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38C6DF-90F7-44F9-8B04-8825B426A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7D656-6FF6-4119-884E-737DE1676E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150048</TotalTime>
  <Words>3251</Words>
  <Application>Microsoft Office PowerPoint</Application>
  <PresentationFormat>와이드스크린</PresentationFormat>
  <Paragraphs>1416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Pretendard</vt:lpstr>
      <vt:lpstr>Pretendard SemiBold</vt:lpstr>
      <vt:lpstr>나눔고딕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Hojung Ryu</dc:creator>
  <cp:lastModifiedBy>Joon Young Lee</cp:lastModifiedBy>
  <cp:revision>11366</cp:revision>
  <cp:lastPrinted>2019-03-11T04:49:41Z</cp:lastPrinted>
  <dcterms:created xsi:type="dcterms:W3CDTF">2012-04-30T03:24:38Z</dcterms:created>
  <dcterms:modified xsi:type="dcterms:W3CDTF">2024-09-08T08:36:04Z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0x010100F232DC283A0D4D749B6A46903F588C0D00445FEE30DA4E2546880ADB1DD186F02A</vt:lpwstr>
  </property>
</Properties>
</file>