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9"/>
  </p:notesMasterIdLst>
  <p:handoutMasterIdLst>
    <p:handoutMasterId r:id="rId10"/>
  </p:handoutMasterIdLst>
  <p:sldIdLst>
    <p:sldId id="1252" r:id="rId6"/>
    <p:sldId id="1250" r:id="rId7"/>
    <p:sldId id="1251" r:id="rId8"/>
  </p:sldIdLst>
  <p:sldSz cx="12192000" cy="6858000"/>
  <p:notesSz cx="6802438" cy="99345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840" userDrawn="1">
          <p15:clr>
            <a:srgbClr val="A4A3A4"/>
          </p15:clr>
        </p15:guide>
        <p15:guide id="5" orient="horz" pos="595" userDrawn="1">
          <p15:clr>
            <a:srgbClr val="A4A3A4"/>
          </p15:clr>
        </p15:guide>
        <p15:guide id="6" pos="189" userDrawn="1">
          <p15:clr>
            <a:srgbClr val="A4A3A4"/>
          </p15:clr>
        </p15:guide>
        <p15:guide id="8" orient="horz" pos="822" userDrawn="1">
          <p15:clr>
            <a:srgbClr val="A4A3A4"/>
          </p15:clr>
        </p15:guide>
        <p15:guide id="13" pos="6947" userDrawn="1">
          <p15:clr>
            <a:srgbClr val="A4A3A4"/>
          </p15:clr>
        </p15:guide>
        <p15:guide id="16" pos="597" userDrawn="1">
          <p15:clr>
            <a:srgbClr val="A4A3A4"/>
          </p15:clr>
        </p15:guide>
        <p15:guide id="17" pos="4044" userDrawn="1">
          <p15:clr>
            <a:srgbClr val="A4A3A4"/>
          </p15:clr>
        </p15:guide>
        <p15:guide id="18" pos="801" userDrawn="1">
          <p15:clr>
            <a:srgbClr val="A4A3A4"/>
          </p15:clr>
        </p15:guide>
        <p15:guide id="19" pos="6788" userDrawn="1">
          <p15:clr>
            <a:srgbClr val="A4A3A4"/>
          </p15:clr>
        </p15:guide>
        <p15:guide id="20" pos="1549" userDrawn="1">
          <p15:clr>
            <a:srgbClr val="A4A3A4"/>
          </p15:clr>
        </p15:guide>
        <p15:guide id="21" pos="1118" userDrawn="1">
          <p15:clr>
            <a:srgbClr val="A4A3A4"/>
          </p15:clr>
        </p15:guide>
        <p15:guide id="22" orient="horz" pos="1593" userDrawn="1">
          <p15:clr>
            <a:srgbClr val="A4A3A4"/>
          </p15:clr>
        </p15:guide>
        <p15:guide id="23" orient="horz" pos="41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47BAAD"/>
    <a:srgbClr val="D2EEEB"/>
    <a:srgbClr val="BEBEBE"/>
    <a:srgbClr val="FF0000"/>
    <a:srgbClr val="828282"/>
    <a:srgbClr val="B9B9B9"/>
    <a:srgbClr val="F2F2F2"/>
    <a:srgbClr val="262626"/>
    <a:srgbClr val="7B40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67F2E0-50A5-459A-BD46-A7600948746E}" v="27" dt="2024-09-06T11:19:20.8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73" autoAdjust="0"/>
    <p:restoredTop sz="95441" autoAdjust="0"/>
  </p:normalViewPr>
  <p:slideViewPr>
    <p:cSldViewPr snapToGrid="0">
      <p:cViewPr varScale="1">
        <p:scale>
          <a:sx n="110" d="100"/>
          <a:sy n="110" d="100"/>
        </p:scale>
        <p:origin x="5388" y="114"/>
      </p:cViewPr>
      <p:guideLst>
        <p:guide pos="3840"/>
        <p:guide orient="horz" pos="595"/>
        <p:guide pos="189"/>
        <p:guide orient="horz" pos="822"/>
        <p:guide pos="6947"/>
        <p:guide pos="597"/>
        <p:guide pos="4044"/>
        <p:guide pos="801"/>
        <p:guide pos="6788"/>
        <p:guide pos="1549"/>
        <p:guide pos="1118"/>
        <p:guide orient="horz" pos="1593"/>
        <p:guide orient="horz" pos="41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14" y="90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on Young Lee" userId="9c2bf77b41f9f2c0" providerId="LiveId" clId="{E067F2E0-50A5-459A-BD46-A7600948746E}"/>
    <pc:docChg chg="undo custSel addSld delSld modSld sldOrd">
      <pc:chgData name="Joon Young Lee" userId="9c2bf77b41f9f2c0" providerId="LiveId" clId="{E067F2E0-50A5-459A-BD46-A7600948746E}" dt="2024-09-06T11:19:26.179" v="133" actId="14100"/>
      <pc:docMkLst>
        <pc:docMk/>
      </pc:docMkLst>
      <pc:sldChg chg="del">
        <pc:chgData name="Joon Young Lee" userId="9c2bf77b41f9f2c0" providerId="LiveId" clId="{E067F2E0-50A5-459A-BD46-A7600948746E}" dt="2024-09-06T11:10:34.130" v="1" actId="47"/>
        <pc:sldMkLst>
          <pc:docMk/>
          <pc:sldMk cId="338944572" sldId="1223"/>
        </pc:sldMkLst>
      </pc:sldChg>
      <pc:sldChg chg="del">
        <pc:chgData name="Joon Young Lee" userId="9c2bf77b41f9f2c0" providerId="LiveId" clId="{E067F2E0-50A5-459A-BD46-A7600948746E}" dt="2024-09-06T11:10:31.485" v="0" actId="47"/>
        <pc:sldMkLst>
          <pc:docMk/>
          <pc:sldMk cId="2522456463" sldId="1240"/>
        </pc:sldMkLst>
      </pc:sldChg>
      <pc:sldChg chg="del">
        <pc:chgData name="Joon Young Lee" userId="9c2bf77b41f9f2c0" providerId="LiveId" clId="{E067F2E0-50A5-459A-BD46-A7600948746E}" dt="2024-09-06T11:10:31.485" v="0" actId="47"/>
        <pc:sldMkLst>
          <pc:docMk/>
          <pc:sldMk cId="3645573581" sldId="1241"/>
        </pc:sldMkLst>
      </pc:sldChg>
      <pc:sldChg chg="del">
        <pc:chgData name="Joon Young Lee" userId="9c2bf77b41f9f2c0" providerId="LiveId" clId="{E067F2E0-50A5-459A-BD46-A7600948746E}" dt="2024-09-06T11:10:31.485" v="0" actId="47"/>
        <pc:sldMkLst>
          <pc:docMk/>
          <pc:sldMk cId="1561900906" sldId="1242"/>
        </pc:sldMkLst>
      </pc:sldChg>
      <pc:sldChg chg="del">
        <pc:chgData name="Joon Young Lee" userId="9c2bf77b41f9f2c0" providerId="LiveId" clId="{E067F2E0-50A5-459A-BD46-A7600948746E}" dt="2024-09-06T11:10:31.485" v="0" actId="47"/>
        <pc:sldMkLst>
          <pc:docMk/>
          <pc:sldMk cId="2928334579" sldId="1243"/>
        </pc:sldMkLst>
      </pc:sldChg>
      <pc:sldChg chg="del">
        <pc:chgData name="Joon Young Lee" userId="9c2bf77b41f9f2c0" providerId="LiveId" clId="{E067F2E0-50A5-459A-BD46-A7600948746E}" dt="2024-09-06T11:10:31.485" v="0" actId="47"/>
        <pc:sldMkLst>
          <pc:docMk/>
          <pc:sldMk cId="1801707325" sldId="1245"/>
        </pc:sldMkLst>
      </pc:sldChg>
      <pc:sldChg chg="del">
        <pc:chgData name="Joon Young Lee" userId="9c2bf77b41f9f2c0" providerId="LiveId" clId="{E067F2E0-50A5-459A-BD46-A7600948746E}" dt="2024-09-06T11:10:31.485" v="0" actId="47"/>
        <pc:sldMkLst>
          <pc:docMk/>
          <pc:sldMk cId="3741928197" sldId="1247"/>
        </pc:sldMkLst>
      </pc:sldChg>
      <pc:sldChg chg="del">
        <pc:chgData name="Joon Young Lee" userId="9c2bf77b41f9f2c0" providerId="LiveId" clId="{E067F2E0-50A5-459A-BD46-A7600948746E}" dt="2024-09-06T11:10:31.485" v="0" actId="47"/>
        <pc:sldMkLst>
          <pc:docMk/>
          <pc:sldMk cId="830347159" sldId="1248"/>
        </pc:sldMkLst>
      </pc:sldChg>
      <pc:sldChg chg="del">
        <pc:chgData name="Joon Young Lee" userId="9c2bf77b41f9f2c0" providerId="LiveId" clId="{E067F2E0-50A5-459A-BD46-A7600948746E}" dt="2024-09-06T11:10:31.485" v="0" actId="47"/>
        <pc:sldMkLst>
          <pc:docMk/>
          <pc:sldMk cId="3158300171" sldId="1249"/>
        </pc:sldMkLst>
      </pc:sldChg>
      <pc:sldChg chg="addSp modSp mod">
        <pc:chgData name="Joon Young Lee" userId="9c2bf77b41f9f2c0" providerId="LiveId" clId="{E067F2E0-50A5-459A-BD46-A7600948746E}" dt="2024-09-06T11:18:59.831" v="125" actId="14100"/>
        <pc:sldMkLst>
          <pc:docMk/>
          <pc:sldMk cId="448868086" sldId="1250"/>
        </pc:sldMkLst>
        <pc:spChg chg="add mod">
          <ac:chgData name="Joon Young Lee" userId="9c2bf77b41f9f2c0" providerId="LiveId" clId="{E067F2E0-50A5-459A-BD46-A7600948746E}" dt="2024-09-06T11:12:19.812" v="16" actId="1076"/>
          <ac:spMkLst>
            <pc:docMk/>
            <pc:sldMk cId="448868086" sldId="1250"/>
            <ac:spMk id="3" creationId="{A6657F8F-E85B-B219-E4BC-176856834150}"/>
          </ac:spMkLst>
        </pc:spChg>
        <pc:spChg chg="add mod">
          <ac:chgData name="Joon Young Lee" userId="9c2bf77b41f9f2c0" providerId="LiveId" clId="{E067F2E0-50A5-459A-BD46-A7600948746E}" dt="2024-09-06T11:18:59.831" v="125" actId="14100"/>
          <ac:spMkLst>
            <pc:docMk/>
            <pc:sldMk cId="448868086" sldId="1250"/>
            <ac:spMk id="5" creationId="{E9257E8A-05BB-2BBC-C45D-04AB2B6E4C08}"/>
          </ac:spMkLst>
        </pc:spChg>
        <pc:graphicFrameChg chg="add mod modGraphic">
          <ac:chgData name="Joon Young Lee" userId="9c2bf77b41f9f2c0" providerId="LiveId" clId="{E067F2E0-50A5-459A-BD46-A7600948746E}" dt="2024-09-06T11:12:00.095" v="11" actId="207"/>
          <ac:graphicFrameMkLst>
            <pc:docMk/>
            <pc:sldMk cId="448868086" sldId="1250"/>
            <ac:graphicFrameMk id="2" creationId="{84EF8A81-0255-F59F-532F-E85F5D1C3999}"/>
          </ac:graphicFrameMkLst>
        </pc:graphicFrameChg>
        <pc:graphicFrameChg chg="mod">
          <ac:chgData name="Joon Young Lee" userId="9c2bf77b41f9f2c0" providerId="LiveId" clId="{E067F2E0-50A5-459A-BD46-A7600948746E}" dt="2024-09-06T11:10:39.972" v="2" actId="1076"/>
          <ac:graphicFrameMkLst>
            <pc:docMk/>
            <pc:sldMk cId="448868086" sldId="1250"/>
            <ac:graphicFrameMk id="7" creationId="{00000000-0000-0000-0000-000000000000}"/>
          </ac:graphicFrameMkLst>
        </pc:graphicFrameChg>
      </pc:sldChg>
      <pc:sldChg chg="addSp modSp add mod">
        <pc:chgData name="Joon Young Lee" userId="9c2bf77b41f9f2c0" providerId="LiveId" clId="{E067F2E0-50A5-459A-BD46-A7600948746E}" dt="2024-09-06T11:19:26.179" v="133" actId="14100"/>
        <pc:sldMkLst>
          <pc:docMk/>
          <pc:sldMk cId="734174828" sldId="1251"/>
        </pc:sldMkLst>
        <pc:spChg chg="add mod">
          <ac:chgData name="Joon Young Lee" userId="9c2bf77b41f9f2c0" providerId="LiveId" clId="{E067F2E0-50A5-459A-BD46-A7600948746E}" dt="2024-09-06T11:13:50.593" v="42"/>
          <ac:spMkLst>
            <pc:docMk/>
            <pc:sldMk cId="734174828" sldId="1251"/>
            <ac:spMk id="3" creationId="{5A7A979C-BDD7-2583-B862-21582E2FD772}"/>
          </ac:spMkLst>
        </pc:spChg>
        <pc:spChg chg="add mod">
          <ac:chgData name="Joon Young Lee" userId="9c2bf77b41f9f2c0" providerId="LiveId" clId="{E067F2E0-50A5-459A-BD46-A7600948746E}" dt="2024-09-06T11:19:11.989" v="127" actId="1076"/>
          <ac:spMkLst>
            <pc:docMk/>
            <pc:sldMk cId="734174828" sldId="1251"/>
            <ac:spMk id="5" creationId="{AE115192-9EFF-8CC4-3C21-266CC5BD2301}"/>
          </ac:spMkLst>
        </pc:spChg>
        <pc:spChg chg="add mod">
          <ac:chgData name="Joon Young Lee" userId="9c2bf77b41f9f2c0" providerId="LiveId" clId="{E067F2E0-50A5-459A-BD46-A7600948746E}" dt="2024-09-06T11:19:15.326" v="128" actId="571"/>
          <ac:spMkLst>
            <pc:docMk/>
            <pc:sldMk cId="734174828" sldId="1251"/>
            <ac:spMk id="6" creationId="{33D8AF52-5C86-D214-DBCC-2169625F40BF}"/>
          </ac:spMkLst>
        </pc:spChg>
        <pc:spChg chg="add mod">
          <ac:chgData name="Joon Young Lee" userId="9c2bf77b41f9f2c0" providerId="LiveId" clId="{E067F2E0-50A5-459A-BD46-A7600948746E}" dt="2024-09-06T11:19:16.692" v="129" actId="571"/>
          <ac:spMkLst>
            <pc:docMk/>
            <pc:sldMk cId="734174828" sldId="1251"/>
            <ac:spMk id="8" creationId="{6C125C3F-5C32-C976-3758-1F6D9CC2E394}"/>
          </ac:spMkLst>
        </pc:spChg>
        <pc:spChg chg="add mod">
          <ac:chgData name="Joon Young Lee" userId="9c2bf77b41f9f2c0" providerId="LiveId" clId="{E067F2E0-50A5-459A-BD46-A7600948746E}" dt="2024-09-06T11:19:26.179" v="133" actId="14100"/>
          <ac:spMkLst>
            <pc:docMk/>
            <pc:sldMk cId="734174828" sldId="1251"/>
            <ac:spMk id="9" creationId="{356E55B4-94E7-7BEC-C813-0B4AE7C6BDBC}"/>
          </ac:spMkLst>
        </pc:spChg>
        <pc:graphicFrameChg chg="add mod modGraphic">
          <ac:chgData name="Joon Young Lee" userId="9c2bf77b41f9f2c0" providerId="LiveId" clId="{E067F2E0-50A5-459A-BD46-A7600948746E}" dt="2024-09-06T11:14:39.996" v="55" actId="207"/>
          <ac:graphicFrameMkLst>
            <pc:docMk/>
            <pc:sldMk cId="734174828" sldId="1251"/>
            <ac:graphicFrameMk id="4" creationId="{3186D8D5-68FA-132D-BE54-0E6833CFB9B8}"/>
          </ac:graphicFrameMkLst>
        </pc:graphicFrameChg>
        <pc:graphicFrameChg chg="mod modGraphic">
          <ac:chgData name="Joon Young Lee" userId="9c2bf77b41f9f2c0" providerId="LiveId" clId="{E067F2E0-50A5-459A-BD46-A7600948746E}" dt="2024-09-06T11:13:56.497" v="44" actId="1076"/>
          <ac:graphicFrameMkLst>
            <pc:docMk/>
            <pc:sldMk cId="734174828" sldId="1251"/>
            <ac:graphicFrameMk id="7" creationId="{00000000-0000-0000-0000-000000000000}"/>
          </ac:graphicFrameMkLst>
        </pc:graphicFrameChg>
      </pc:sldChg>
      <pc:sldChg chg="del">
        <pc:chgData name="Joon Young Lee" userId="9c2bf77b41f9f2c0" providerId="LiveId" clId="{E067F2E0-50A5-459A-BD46-A7600948746E}" dt="2024-09-06T11:10:34.130" v="1" actId="47"/>
        <pc:sldMkLst>
          <pc:docMk/>
          <pc:sldMk cId="2878209735" sldId="1251"/>
        </pc:sldMkLst>
      </pc:sldChg>
      <pc:sldChg chg="add del">
        <pc:chgData name="Joon Young Lee" userId="9c2bf77b41f9f2c0" providerId="LiveId" clId="{E067F2E0-50A5-459A-BD46-A7600948746E}" dt="2024-09-06T11:13:25.899" v="37"/>
        <pc:sldMkLst>
          <pc:docMk/>
          <pc:sldMk cId="3105170739" sldId="1251"/>
        </pc:sldMkLst>
      </pc:sldChg>
      <pc:sldChg chg="addSp modSp add mod ord">
        <pc:chgData name="Joon Young Lee" userId="9c2bf77b41f9f2c0" providerId="LiveId" clId="{E067F2E0-50A5-459A-BD46-A7600948746E}" dt="2024-09-06T11:18:51.493" v="122" actId="1035"/>
        <pc:sldMkLst>
          <pc:docMk/>
          <pc:sldMk cId="94827098" sldId="1252"/>
        </pc:sldMkLst>
        <pc:spChg chg="add mod">
          <ac:chgData name="Joon Young Lee" userId="9c2bf77b41f9f2c0" providerId="LiveId" clId="{E067F2E0-50A5-459A-BD46-A7600948746E}" dt="2024-09-06T11:17:10.976" v="60"/>
          <ac:spMkLst>
            <pc:docMk/>
            <pc:sldMk cId="94827098" sldId="1252"/>
            <ac:spMk id="4" creationId="{21935D31-6423-7DFC-97D9-192907FDB093}"/>
          </ac:spMkLst>
        </pc:spChg>
        <pc:spChg chg="add mod">
          <ac:chgData name="Joon Young Lee" userId="9c2bf77b41f9f2c0" providerId="LiveId" clId="{E067F2E0-50A5-459A-BD46-A7600948746E}" dt="2024-09-06T11:18:51.493" v="122" actId="1035"/>
          <ac:spMkLst>
            <pc:docMk/>
            <pc:sldMk cId="94827098" sldId="1252"/>
            <ac:spMk id="6" creationId="{9801FECE-CC5B-AB88-711E-77F6084C9EAF}"/>
          </ac:spMkLst>
        </pc:spChg>
        <pc:graphicFrameChg chg="add mod modGraphic">
          <ac:chgData name="Joon Young Lee" userId="9c2bf77b41f9f2c0" providerId="LiveId" clId="{E067F2E0-50A5-459A-BD46-A7600948746E}" dt="2024-09-06T11:18:00.407" v="68" actId="207"/>
          <ac:graphicFrameMkLst>
            <pc:docMk/>
            <pc:sldMk cId="94827098" sldId="1252"/>
            <ac:graphicFrameMk id="5" creationId="{56E72CCD-18DF-2F71-1F9D-22BBD254C77A}"/>
          </ac:graphicFrameMkLst>
        </pc:graphicFrameChg>
        <pc:graphicFrameChg chg="mod modGraphic">
          <ac:chgData name="Joon Young Lee" userId="9c2bf77b41f9f2c0" providerId="LiveId" clId="{E067F2E0-50A5-459A-BD46-A7600948746E}" dt="2024-09-06T11:18:08.650" v="70" actId="207"/>
          <ac:graphicFrameMkLst>
            <pc:docMk/>
            <pc:sldMk cId="94827098" sldId="1252"/>
            <ac:graphicFrameMk id="7" creationId="{00000000-0000-0000-0000-000000000000}"/>
          </ac:graphicFrameMkLst>
        </pc:graphicFrameChg>
      </pc:sldChg>
      <pc:sldChg chg="addSp modSp add del mod">
        <pc:chgData name="Joon Young Lee" userId="9c2bf77b41f9f2c0" providerId="LiveId" clId="{E067F2E0-50A5-459A-BD46-A7600948746E}" dt="2024-09-06T11:13:25.537" v="36"/>
        <pc:sldMkLst>
          <pc:docMk/>
          <pc:sldMk cId="1052457463" sldId="1252"/>
        </pc:sldMkLst>
        <pc:graphicFrameChg chg="add mod">
          <ac:chgData name="Joon Young Lee" userId="9c2bf77b41f9f2c0" providerId="LiveId" clId="{E067F2E0-50A5-459A-BD46-A7600948746E}" dt="2024-09-06T11:13:25.034" v="34"/>
          <ac:graphicFrameMkLst>
            <pc:docMk/>
            <pc:sldMk cId="1052457463" sldId="1252"/>
            <ac:graphicFrameMk id="5" creationId="{00000000-0008-0000-0B00-000002000000}"/>
          </ac:graphicFrameMkLst>
        </pc:graphicFrameChg>
      </pc:sldChg>
      <pc:sldChg chg="del">
        <pc:chgData name="Joon Young Lee" userId="9c2bf77b41f9f2c0" providerId="LiveId" clId="{E067F2E0-50A5-459A-BD46-A7600948746E}" dt="2024-09-06T11:10:34.130" v="1" actId="47"/>
        <pc:sldMkLst>
          <pc:docMk/>
          <pc:sldMk cId="2172388391" sldId="1252"/>
        </pc:sldMkLst>
      </pc:sldChg>
      <pc:sldChg chg="del">
        <pc:chgData name="Joon Young Lee" userId="9c2bf77b41f9f2c0" providerId="LiveId" clId="{E067F2E0-50A5-459A-BD46-A7600948746E}" dt="2024-09-06T11:10:31.485" v="0" actId="47"/>
        <pc:sldMkLst>
          <pc:docMk/>
          <pc:sldMk cId="275088288" sldId="1253"/>
        </pc:sldMkLst>
      </pc:sldChg>
      <pc:sldMasterChg chg="delSldLayout">
        <pc:chgData name="Joon Young Lee" userId="9c2bf77b41f9f2c0" providerId="LiveId" clId="{E067F2E0-50A5-459A-BD46-A7600948746E}" dt="2024-09-06T11:10:34.130" v="1" actId="47"/>
        <pc:sldMasterMkLst>
          <pc:docMk/>
          <pc:sldMasterMk cId="0" sldId="2147483648"/>
        </pc:sldMasterMkLst>
        <pc:sldLayoutChg chg="del">
          <pc:chgData name="Joon Young Lee" userId="9c2bf77b41f9f2c0" providerId="LiveId" clId="{E067F2E0-50A5-459A-BD46-A7600948746E}" dt="2024-09-06T11:10:34.130" v="1" actId="47"/>
          <pc:sldLayoutMkLst>
            <pc:docMk/>
            <pc:sldMasterMk cId="0" sldId="2147483648"/>
            <pc:sldLayoutMk cId="2649531894" sldId="2147483673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ny%20Lee\Desktop\&#48148;&#53461;&#54868;&#47732;\&#54532;&#47112;&#51064;&#44544;&#47196;&#48268;\SK%20Innovation\&#44397;&#47928;\4&#50900;_&#45684;&#49828;&#47352;\&#44397;&#47928;&#49828;&#53412;&#45432;_&#45684;&#49828;&#47352;&#54016;%20&#50900;&#44036;&#48372;&#44256;&#49436;%20&#50641;&#49472;_4&#50900;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ny%20Lee\Desktop\&#48148;&#53461;&#54868;&#47732;\&#54532;&#47112;&#51064;&#44544;&#47196;&#48268;\SK%20Innovation\&#44397;&#47928;\5&#50900;_&#45684;&#49828;&#47352;\&#44397;&#47928;&#49828;&#53412;&#45432;_&#45684;&#49828;&#47352;&#54016;%20&#50900;&#44036;&#48372;&#44256;&#49436;%20&#50641;&#49472;_5&#50900;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Prain%20Global/SK%20Innovation/&#44397;&#47928;/6&#50900;%20&#45684;&#49828;&#47352;/&#44397;&#47928;&#49828;&#53412;&#45432;_&#45684;&#49828;&#47352;&#54016;%20&#50900;&#44036;&#48372;&#44256;&#49436;%20&#50641;&#49472;_6&#50900;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Prain%20Global/SK%20Innovation/&#44397;&#47928;/7&#50900;%20&#45684;&#49828;&#47352;/&#44397;&#47928;&#49828;&#53412;&#45432;_&#45684;&#49828;&#47352;&#54016;%20&#50900;&#44036;&#48372;&#44256;&#49436;%20&#50641;&#49472;_7&#50900;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9A9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60E-4CC8-985E-E0E2538FC795}"/>
              </c:ext>
            </c:extLst>
          </c:dPt>
          <c:dPt>
            <c:idx val="1"/>
            <c:bubble3D val="0"/>
            <c:spPr>
              <a:solidFill>
                <a:srgbClr val="00C0B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60E-4CC8-985E-E0E2538FC795}"/>
              </c:ext>
            </c:extLst>
          </c:dPt>
          <c:dPt>
            <c:idx val="2"/>
            <c:bubble3D val="0"/>
            <c:spPr>
              <a:solidFill>
                <a:srgbClr val="C1FFF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60E-4CC8-985E-E0E2538FC795}"/>
              </c:ext>
            </c:extLst>
          </c:dPt>
          <c:dPt>
            <c:idx val="3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60E-4CC8-985E-E0E2538FC795}"/>
              </c:ext>
            </c:extLst>
          </c:dPt>
          <c:dPt>
            <c:idx val="4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60E-4CC8-985E-E0E2538FC795}"/>
              </c:ext>
            </c:extLst>
          </c:dPt>
          <c:dPt>
            <c:idx val="5"/>
            <c:bubble3D val="0"/>
            <c:spPr>
              <a:solidFill>
                <a:srgbClr val="00605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60E-4CC8-985E-E0E2538FC795}"/>
              </c:ext>
            </c:extLst>
          </c:dPt>
          <c:dLbls>
            <c:dLbl>
              <c:idx val="2"/>
              <c:layout>
                <c:manualLayout>
                  <c:x val="-8.8188873842126245E-2"/>
                  <c:y val="-3.053379596735264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60E-4CC8-985E-E0E2538FC795}"/>
                </c:ext>
              </c:extLst>
            </c:dLbl>
            <c:dLbl>
              <c:idx val="4"/>
              <c:layout>
                <c:manualLayout>
                  <c:x val="0.32160531434932665"/>
                  <c:y val="3.12960869228641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60E-4CC8-985E-E0E2538FC79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5755F3E8-E46F-4F2C-85B0-B4FC2071F36A}" type="CATEGORYNAME">
                      <a:rPr lang="ko-KR" altLang="en-US">
                        <a:solidFill>
                          <a:schemeClr val="bg1"/>
                        </a:solidFill>
                      </a:rPr>
                      <a:pPr/>
                      <a:t>[범주 이름]</a:t>
                    </a:fld>
                    <a:r>
                      <a:rPr lang="en-US" altLang="ko-KR" baseline="0">
                        <a:solidFill>
                          <a:schemeClr val="bg1"/>
                        </a:solidFill>
                      </a:rPr>
                      <a:t>, </a:t>
                    </a:r>
                    <a:fld id="{5690BAB7-3D9B-465B-A681-4445EE294A52}" type="VALUE">
                      <a:rPr lang="en-US" altLang="ko-KR" baseline="0">
                        <a:solidFill>
                          <a:schemeClr val="bg1"/>
                        </a:solidFill>
                      </a:rPr>
                      <a:pPr/>
                      <a:t>[값]</a:t>
                    </a:fld>
                    <a:endParaRPr lang="en-US" altLang="ko-KR" baseline="0">
                      <a:solidFill>
                        <a:schemeClr val="bg1"/>
                      </a:solidFill>
                    </a:endParaRP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B60E-4CC8-985E-E0E2538FC7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'유입 종류'!$F$17:$F$22</c:f>
              <c:strCache>
                <c:ptCount val="6"/>
                <c:pt idx="0">
                  <c:v>검색</c:v>
                </c:pt>
                <c:pt idx="1">
                  <c:v>직접유입</c:v>
                </c:pt>
                <c:pt idx="2">
                  <c:v>타사이트</c:v>
                </c:pt>
                <c:pt idx="3">
                  <c:v>SNS 오가닉</c:v>
                </c:pt>
                <c:pt idx="4">
                  <c:v>영상매체</c:v>
                </c:pt>
                <c:pt idx="5">
                  <c:v>유료검색</c:v>
                </c:pt>
              </c:strCache>
            </c:strRef>
          </c:cat>
          <c:val>
            <c:numRef>
              <c:f>'유입 종류'!$G$17:$G$22</c:f>
              <c:numCache>
                <c:formatCode>0.0%</c:formatCode>
                <c:ptCount val="6"/>
                <c:pt idx="0">
                  <c:v>0.79987930904427851</c:v>
                </c:pt>
                <c:pt idx="1">
                  <c:v>9.1989137813985059E-2</c:v>
                </c:pt>
                <c:pt idx="2">
                  <c:v>4.9747303311458095E-2</c:v>
                </c:pt>
                <c:pt idx="3">
                  <c:v>5.5706419250207438E-2</c:v>
                </c:pt>
                <c:pt idx="4">
                  <c:v>1.4332050991928793E-3</c:v>
                </c:pt>
                <c:pt idx="5">
                  <c:v>1.8857961831485252E-4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60E-4CC8-985E-E0E2538FC7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9A9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D62-4B53-843E-136CE5BD828D}"/>
              </c:ext>
            </c:extLst>
          </c:dPt>
          <c:dPt>
            <c:idx val="1"/>
            <c:bubble3D val="0"/>
            <c:spPr>
              <a:solidFill>
                <a:srgbClr val="00C0B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D62-4B53-843E-136CE5BD828D}"/>
              </c:ext>
            </c:extLst>
          </c:dPt>
          <c:dPt>
            <c:idx val="2"/>
            <c:bubble3D val="0"/>
            <c:spPr>
              <a:solidFill>
                <a:srgbClr val="C1FFF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D62-4B53-843E-136CE5BD828D}"/>
              </c:ext>
            </c:extLst>
          </c:dPt>
          <c:dPt>
            <c:idx val="3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D62-4B53-843E-136CE5BD828D}"/>
              </c:ext>
            </c:extLst>
          </c:dPt>
          <c:dPt>
            <c:idx val="4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D62-4B53-843E-136CE5BD828D}"/>
              </c:ext>
            </c:extLst>
          </c:dPt>
          <c:dPt>
            <c:idx val="5"/>
            <c:bubble3D val="0"/>
            <c:spPr>
              <a:solidFill>
                <a:srgbClr val="00605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D62-4B53-843E-136CE5BD828D}"/>
              </c:ext>
            </c:extLst>
          </c:dPt>
          <c:dLbls>
            <c:dLbl>
              <c:idx val="2"/>
              <c:layout>
                <c:manualLayout>
                  <c:x val="-0.1000047972306547"/>
                  <c:y val="1.9289693708632118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D62-4B53-843E-136CE5BD828D}"/>
                </c:ext>
              </c:extLst>
            </c:dLbl>
            <c:dLbl>
              <c:idx val="3"/>
              <c:layout>
                <c:manualLayout>
                  <c:x val="-7.3187606258658999E-2"/>
                  <c:y val="-2.155090329706603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D62-4B53-843E-136CE5BD828D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D62-4B53-843E-136CE5BD828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'유입 종류'!$F$17:$F$22</c:f>
              <c:strCache>
                <c:ptCount val="6"/>
                <c:pt idx="0">
                  <c:v>검색</c:v>
                </c:pt>
                <c:pt idx="1">
                  <c:v>직접유입</c:v>
                </c:pt>
                <c:pt idx="2">
                  <c:v>타사이트</c:v>
                </c:pt>
                <c:pt idx="3">
                  <c:v>SNS 오가닉</c:v>
                </c:pt>
                <c:pt idx="4">
                  <c:v>영상매체</c:v>
                </c:pt>
                <c:pt idx="5">
                  <c:v>유료검색</c:v>
                </c:pt>
              </c:strCache>
            </c:strRef>
          </c:cat>
          <c:val>
            <c:numRef>
              <c:f>'유입 종류'!$G$17:$G$22</c:f>
              <c:numCache>
                <c:formatCode>0.0%</c:formatCode>
                <c:ptCount val="6"/>
                <c:pt idx="0">
                  <c:v>0.75577749390314719</c:v>
                </c:pt>
                <c:pt idx="1">
                  <c:v>0.14477606162660164</c:v>
                </c:pt>
                <c:pt idx="2">
                  <c:v>3.2516548600627103E-2</c:v>
                </c:pt>
                <c:pt idx="3">
                  <c:v>6.584601091626989E-2</c:v>
                </c:pt>
                <c:pt idx="4">
                  <c:v>8.9033406882669456E-4</c:v>
                </c:pt>
                <c:pt idx="5">
                  <c:v>1.1613053071652537E-4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D62-4B53-843E-136CE5BD82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9A9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30B-46EC-A946-032444788B4E}"/>
              </c:ext>
            </c:extLst>
          </c:dPt>
          <c:dPt>
            <c:idx val="1"/>
            <c:bubble3D val="0"/>
            <c:spPr>
              <a:solidFill>
                <a:srgbClr val="00C0B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30B-46EC-A946-032444788B4E}"/>
              </c:ext>
            </c:extLst>
          </c:dPt>
          <c:dPt>
            <c:idx val="2"/>
            <c:bubble3D val="0"/>
            <c:spPr>
              <a:solidFill>
                <a:srgbClr val="C1FFF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30B-46EC-A946-032444788B4E}"/>
              </c:ext>
            </c:extLst>
          </c:dPt>
          <c:dPt>
            <c:idx val="3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30B-46EC-A946-032444788B4E}"/>
              </c:ext>
            </c:extLst>
          </c:dPt>
          <c:dPt>
            <c:idx val="4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30B-46EC-A946-032444788B4E}"/>
              </c:ext>
            </c:extLst>
          </c:dPt>
          <c:dPt>
            <c:idx val="5"/>
            <c:bubble3D val="0"/>
            <c:spPr>
              <a:solidFill>
                <a:srgbClr val="00605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30B-46EC-A946-032444788B4E}"/>
              </c:ext>
            </c:extLst>
          </c:dPt>
          <c:dLbls>
            <c:dLbl>
              <c:idx val="2"/>
              <c:layout>
                <c:manualLayout>
                  <c:x val="-4.9619903706726925E-3"/>
                  <c:y val="-0.1069495922554149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30B-46EC-A946-032444788B4E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30B-46EC-A946-032444788B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'유입 종류'!$F$17:$F$22</c:f>
              <c:strCache>
                <c:ptCount val="6"/>
                <c:pt idx="0">
                  <c:v>검색</c:v>
                </c:pt>
                <c:pt idx="1">
                  <c:v>직접유입</c:v>
                </c:pt>
                <c:pt idx="2">
                  <c:v>타사이트</c:v>
                </c:pt>
                <c:pt idx="3">
                  <c:v>SNS 오가닉</c:v>
                </c:pt>
                <c:pt idx="4">
                  <c:v>영상매체</c:v>
                </c:pt>
                <c:pt idx="5">
                  <c:v>유료검색</c:v>
                </c:pt>
              </c:strCache>
            </c:strRef>
          </c:cat>
          <c:val>
            <c:numRef>
              <c:f>'유입 종류'!$G$17:$G$22</c:f>
              <c:numCache>
                <c:formatCode>0.0%</c:formatCode>
                <c:ptCount val="6"/>
                <c:pt idx="0">
                  <c:v>0.59533413606261287</c:v>
                </c:pt>
                <c:pt idx="1">
                  <c:v>0.31917519566526187</c:v>
                </c:pt>
                <c:pt idx="2">
                  <c:v>2.9108970499698978E-2</c:v>
                </c:pt>
                <c:pt idx="3">
                  <c:v>5.3612281757977123E-2</c:v>
                </c:pt>
                <c:pt idx="4">
                  <c:v>5.1173991571342565E-4</c:v>
                </c:pt>
                <c:pt idx="5">
                  <c:v>1.8061408789885611E-4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30B-46EC-A946-032444788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311" cy="498727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2524" y="0"/>
            <a:ext cx="2948310" cy="498727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r">
              <a:defRPr sz="1200"/>
            </a:lvl1pPr>
          </a:lstStyle>
          <a:p>
            <a:pPr>
              <a:defRPr/>
            </a:pPr>
            <a:fld id="{AF0701BB-02FB-428F-B1B3-075AA612CCA4}" type="datetimeFigureOut">
              <a:rPr lang="ko-KR" altLang="en-US"/>
              <a:pPr>
                <a:defRPr/>
              </a:pPr>
              <a:t>2024-09-06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5848"/>
            <a:ext cx="2948311" cy="498727"/>
          </a:xfrm>
          <a:prstGeom prst="rect">
            <a:avLst/>
          </a:prstGeom>
        </p:spPr>
        <p:txBody>
          <a:bodyPr vert="horz" lIns="92181" tIns="46090" rIns="92181" bIns="4609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2524" y="9435848"/>
            <a:ext cx="2948310" cy="498727"/>
          </a:xfrm>
          <a:prstGeom prst="rect">
            <a:avLst/>
          </a:prstGeom>
        </p:spPr>
        <p:txBody>
          <a:bodyPr vert="horz" wrap="square" lIns="92181" tIns="46090" rIns="92181" bIns="4609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784A2F-4992-4D13-A1D6-0B22397198C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43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311" cy="497129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2524" y="0"/>
            <a:ext cx="2948310" cy="497129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BB70171-9A7E-49B6-BE25-DC2DFE9F78A0}" type="datetimeFigureOut">
              <a:rPr lang="ko-KR" altLang="en-US"/>
              <a:pPr>
                <a:defRPr/>
              </a:pPr>
              <a:t>2024-09-06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1462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81" tIns="46090" rIns="92181" bIns="4609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4" y="4718723"/>
            <a:ext cx="5442912" cy="4470959"/>
          </a:xfrm>
          <a:prstGeom prst="rect">
            <a:avLst/>
          </a:prstGeom>
        </p:spPr>
        <p:txBody>
          <a:bodyPr vert="horz" lIns="92181" tIns="46090" rIns="92181" bIns="46090" rtlCol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5848"/>
            <a:ext cx="2948311" cy="497128"/>
          </a:xfrm>
          <a:prstGeom prst="rect">
            <a:avLst/>
          </a:prstGeom>
        </p:spPr>
        <p:txBody>
          <a:bodyPr vert="horz" lIns="92181" tIns="46090" rIns="92181" bIns="4609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2524" y="9435848"/>
            <a:ext cx="2948310" cy="497128"/>
          </a:xfrm>
          <a:prstGeom prst="rect">
            <a:avLst/>
          </a:prstGeom>
        </p:spPr>
        <p:txBody>
          <a:bodyPr vert="horz" wrap="square" lIns="92181" tIns="46090" rIns="92181" bIns="4609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ea typeface="맑은 고딕" pitchFamily="50" charset="-127"/>
              </a:defRPr>
            </a:lvl1pPr>
          </a:lstStyle>
          <a:p>
            <a:fld id="{ED95E81B-EB2E-44F5-BE4C-D2B76D2DA6F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088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752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752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752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798817" y="2098310"/>
            <a:ext cx="4580548" cy="15549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altLang="ko-KR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SK</a:t>
            </a:r>
            <a:r>
              <a:rPr lang="ko-KR" altLang="en-US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이노베이션</a:t>
            </a:r>
            <a:endParaRPr lang="en-US" altLang="ko-KR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23000"/>
              </a:lnSpc>
              <a:defRPr/>
            </a:pPr>
            <a:r>
              <a:rPr lang="en-US" altLang="ko-KR" sz="4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Monthly Report</a:t>
            </a:r>
            <a:endParaRPr lang="ko-KR" altLang="en-US" sz="4401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51463" y="3895706"/>
            <a:ext cx="2258952" cy="47089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0" indent="0" algn="ctr">
              <a:lnSpc>
                <a:spcPct val="123000"/>
              </a:lnSpc>
              <a:buFontTx/>
              <a:buNone/>
              <a:defRPr/>
            </a:pPr>
            <a:r>
              <a:rPr lang="en-US" altLang="ko-KR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  2023.6.1 ~ 6.30</a:t>
            </a:r>
            <a:r>
              <a:rPr lang="en-US" altLang="ko-KR" sz="2000" b="1" spc="-15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-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787C66-0C7A-EEC8-0C5F-CBCB500FDD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5364" y="5796359"/>
            <a:ext cx="2271152" cy="613217"/>
          </a:xfrm>
          <a:prstGeom prst="rect">
            <a:avLst/>
          </a:prstGeom>
          <a:effectLst/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D5FED-B787-44A4-A884-636AD2F6A265}" type="datetimeFigureOut">
              <a:rPr lang="ko-KR" altLang="en-US"/>
              <a:pPr>
                <a:defRPr/>
              </a:pPr>
              <a:t>2024-09-06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10A01-654E-4E6D-A481-62FEF2E5DCB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EE5B1-C903-40B1-BED1-AF1500561042}" type="datetimeFigureOut">
              <a:rPr lang="ko-KR" altLang="en-US"/>
              <a:pPr>
                <a:defRPr/>
              </a:pPr>
              <a:t>2024-09-06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E7048-03B1-4586-893B-90428AFCD10B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817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81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1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394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6" y="1600205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69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5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5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612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4873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7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35FCC-F160-49C8-8309-776CC3A539BA}" type="datetimeFigureOut">
              <a:rPr lang="ko-KR" altLang="en-US"/>
              <a:pPr>
                <a:defRPr/>
              </a:pPr>
              <a:t>2024-09-06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E54CA-E543-4FD5-9C60-E5E5FE21BE4A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6" y="273055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8239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5111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317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0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58512-ACE3-4654-99FA-299AB78FFA0A}" type="datetimeFigureOut">
              <a:rPr lang="ko-KR" altLang="en-US"/>
              <a:pPr>
                <a:defRPr/>
              </a:pPr>
              <a:t>2024-09-06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6CD2C-F76D-42E8-BA6F-BFE835F5B52D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78731-5B72-4369-ABDA-D5E56E6EF6FC}" type="datetimeFigureOut">
              <a:rPr lang="ko-KR" altLang="en-US"/>
              <a:pPr>
                <a:defRPr/>
              </a:pPr>
              <a:t>2024-09-06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595CF-55A1-4A35-9E84-A288ACCF91C0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8DCCD-4A45-4372-BF08-46AD64F3F75B}" type="datetimeFigureOut">
              <a:rPr lang="ko-KR" altLang="en-US"/>
              <a:pPr>
                <a:defRPr/>
              </a:pPr>
              <a:t>2024-09-06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E2ECE-281A-4228-8AAF-E886B42C4EEE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4BE92-3F75-427B-8611-12F6D2C9D679}" type="datetimeFigureOut">
              <a:rPr lang="ko-KR" altLang="en-US"/>
              <a:pPr>
                <a:defRPr/>
              </a:pPr>
              <a:t>2024-09-06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CA2D7-9056-4962-9109-A962B1ABA57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EC1F3-C0F2-4A20-9338-151D9B8D530F}" type="datetimeFigureOut">
              <a:rPr lang="ko-KR" altLang="en-US"/>
              <a:pPr>
                <a:defRPr/>
              </a:pPr>
              <a:t>2024-09-06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F6278-362A-4395-8E51-4712286066E1}" type="slidenum">
              <a:rPr lang="ko-KR" altLang="en-US"/>
              <a:pPr/>
              <a:t>‹#›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31189F-F51E-EDCF-E388-B4B25DDDB8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908" y="300609"/>
            <a:ext cx="813135" cy="1261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7620" y="13"/>
            <a:ext cx="12199620" cy="45747"/>
          </a:xfrm>
          <a:prstGeom prst="rect">
            <a:avLst/>
          </a:prstGeom>
          <a:ln>
            <a:solidFill>
              <a:srgbClr val="FEFEFE"/>
            </a:solidFill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4BF67-F7AB-42CA-B529-F7B854FB88DF}" type="datetimeFigureOut">
              <a:rPr lang="ko-KR" altLang="en-US"/>
              <a:pPr>
                <a:defRPr/>
              </a:pPr>
              <a:t>2024-09-06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F0170A-B854-402A-BCFB-48E2D6A4B5FC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A4C43-3D8D-4D16-B4C6-58C9AF0EE845}" type="datetimeFigureOut">
              <a:rPr lang="ko-KR" altLang="en-US"/>
              <a:pPr>
                <a:defRPr/>
              </a:pPr>
              <a:t>2024-09-06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A8716-0438-4B2D-AC1D-A1944E550FAE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CA51029-6CF4-4BC8-825F-430AA7B612B2}" type="datetimeFigureOut">
              <a:rPr lang="ko-KR" altLang="en-US"/>
              <a:pPr>
                <a:defRPr/>
              </a:pPr>
              <a:t>2024-09-06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9C018330-747B-480D-A7C8-6980CCB39DD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12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23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34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46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8" indent="-34290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7E583-DA27-4D51-9418-69C92F14ACBD}" type="datetimeFigureOut">
              <a:rPr lang="ko-KR" altLang="en-US" smtClean="0"/>
              <a:pPr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83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607171" cy="31739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월간 방문 유입 경로 분석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639851"/>
              </p:ext>
            </p:extLst>
          </p:nvPr>
        </p:nvGraphicFramePr>
        <p:xfrm>
          <a:off x="5662090" y="137996"/>
          <a:ext cx="5081189" cy="2540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126">
                  <a:extLst>
                    <a:ext uri="{9D8B030D-6E8A-4147-A177-3AD203B41FA5}">
                      <a16:colId xmlns:a16="http://schemas.microsoft.com/office/drawing/2014/main" val="1692092780"/>
                    </a:ext>
                  </a:extLst>
                </a:gridCol>
                <a:gridCol w="1406103">
                  <a:extLst>
                    <a:ext uri="{9D8B030D-6E8A-4147-A177-3AD203B41FA5}">
                      <a16:colId xmlns:a16="http://schemas.microsoft.com/office/drawing/2014/main" val="698746338"/>
                    </a:ext>
                  </a:extLst>
                </a:gridCol>
                <a:gridCol w="1477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전달대비변화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검색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21,272(76.92%)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21,208(79.99%)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▼64 (▼3.07%p)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2,824(10.21%)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2,439(9.20%)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▼385 (▼1.01%p)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타사이트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1,447(5.23%)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1,319(4.97%)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▼128 (▼0.26%p)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SNS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오가닉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2,060(7.45%)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1,477(5.57%)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▼583 (▼1.88%p)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영상매체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18(0.07%)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38(0.14%)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▲20 (▲0.07%p)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821351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유료검색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4(0.01%)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5(0.02%)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▲1 (▲0.01%p)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17052"/>
                  </a:ext>
                </a:extLst>
              </a:tr>
            </a:tbl>
          </a:graphicData>
        </a:graphic>
      </p:graphicFrame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00000000-0008-0000-0B00-000002000000}"/>
              </a:ext>
            </a:extLst>
          </p:cNvPr>
          <p:cNvGraphicFramePr>
            <a:graphicFrameLocks/>
          </p:cNvGraphicFramePr>
          <p:nvPr/>
        </p:nvGraphicFramePr>
        <p:xfrm>
          <a:off x="931652" y="1956417"/>
          <a:ext cx="4114801" cy="405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00000000-0008-0000-0B00-000002000000}"/>
              </a:ext>
            </a:extLst>
          </p:cNvPr>
          <p:cNvGraphicFramePr>
            <a:graphicFrameLocks/>
          </p:cNvGraphicFramePr>
          <p:nvPr/>
        </p:nvGraphicFramePr>
        <p:xfrm>
          <a:off x="419532" y="1956418"/>
          <a:ext cx="4730438" cy="405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21935D31-6423-7DFC-97D9-192907FDB093}"/>
              </a:ext>
            </a:extLst>
          </p:cNvPr>
          <p:cNvSpPr/>
          <p:nvPr/>
        </p:nvSpPr>
        <p:spPr>
          <a:xfrm>
            <a:off x="8008750" y="2927669"/>
            <a:ext cx="348343" cy="870857"/>
          </a:xfrm>
          <a:prstGeom prst="downArrow">
            <a:avLst>
              <a:gd name="adj1" fmla="val 50000"/>
              <a:gd name="adj2" fmla="val 875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ko-KR" altLang="en-US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6E72CCD-18DF-2F71-1F9D-22BBD254C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282423"/>
              </p:ext>
            </p:extLst>
          </p:nvPr>
        </p:nvGraphicFramePr>
        <p:xfrm>
          <a:off x="5662090" y="3984514"/>
          <a:ext cx="5081189" cy="2540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126">
                  <a:extLst>
                    <a:ext uri="{9D8B030D-6E8A-4147-A177-3AD203B41FA5}">
                      <a16:colId xmlns:a16="http://schemas.microsoft.com/office/drawing/2014/main" val="1692092780"/>
                    </a:ext>
                  </a:extLst>
                </a:gridCol>
                <a:gridCol w="1406103">
                  <a:extLst>
                    <a:ext uri="{9D8B030D-6E8A-4147-A177-3AD203B41FA5}">
                      <a16:colId xmlns:a16="http://schemas.microsoft.com/office/drawing/2014/main" val="698746338"/>
                    </a:ext>
                  </a:extLst>
                </a:gridCol>
                <a:gridCol w="1477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전달대비변화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검색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21,272(76.92%)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21,208(79.99%)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▼64 </a:t>
                      </a:r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(▲3.07%p)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2,824(10.21%)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2,439(9.20%)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▼385 (▼1.01%p)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타사이트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1,447(5.23%)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1,319(4.97%)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▼128 (▼0.26%p)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SNS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오가닉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2,060(7.45%)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1,477(5.57%)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▼583 (▼1.88%p)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영상매체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18(0.07%)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38(0.14%)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▲20 (▲0.07%p)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821351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유료검색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4(0.01%)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5(0.02%)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▲1 (▲0.01%p)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170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9801FECE-CC5B-AB88-711E-77F6084C9EAF}"/>
              </a:ext>
            </a:extLst>
          </p:cNvPr>
          <p:cNvSpPr/>
          <p:nvPr/>
        </p:nvSpPr>
        <p:spPr>
          <a:xfrm>
            <a:off x="9797143" y="514141"/>
            <a:ext cx="722811" cy="318219"/>
          </a:xfrm>
          <a:prstGeom prst="rect">
            <a:avLst/>
          </a:prstGeom>
          <a:solidFill>
            <a:srgbClr val="C0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ko-KR" altLang="en-US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82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607171" cy="31739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월간 방문 유입 경로 분석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189643"/>
              </p:ext>
            </p:extLst>
          </p:nvPr>
        </p:nvGraphicFramePr>
        <p:xfrm>
          <a:off x="5642328" y="137996"/>
          <a:ext cx="5081189" cy="2540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126">
                  <a:extLst>
                    <a:ext uri="{9D8B030D-6E8A-4147-A177-3AD203B41FA5}">
                      <a16:colId xmlns:a16="http://schemas.microsoft.com/office/drawing/2014/main" val="1692092780"/>
                    </a:ext>
                  </a:extLst>
                </a:gridCol>
                <a:gridCol w="1406103">
                  <a:extLst>
                    <a:ext uri="{9D8B030D-6E8A-4147-A177-3AD203B41FA5}">
                      <a16:colId xmlns:a16="http://schemas.microsoft.com/office/drawing/2014/main" val="698746338"/>
                    </a:ext>
                  </a:extLst>
                </a:gridCol>
                <a:gridCol w="1477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전달대비변화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21,208(79.99%)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19,524(75.58%)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▼1,684 (▼4.41%p)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직접유입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2,439(9.20%)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3,740(14.48%)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▲1,301 (▲5.28%p)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타사이트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1,319(4.97%)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840(3.25%)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▲479 (▲1.72%p)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SNS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오가닉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1,477(5.57%)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1,701(6.58%)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▲224 (▲1.01%p)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영상매체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38(0.14%)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23(0.09%)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▼15 (▼0.05%p)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821351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유료검색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5(0.02%)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3(0.01%)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▼2 (▼0.01%p)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17052"/>
                  </a:ext>
                </a:extLst>
              </a:tr>
            </a:tbl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00000000-0008-0000-0B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0715935"/>
              </p:ext>
            </p:extLst>
          </p:nvPr>
        </p:nvGraphicFramePr>
        <p:xfrm>
          <a:off x="342900" y="2147203"/>
          <a:ext cx="5211340" cy="3623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4EF8A81-0255-F59F-532F-E85F5D1C3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352320"/>
              </p:ext>
            </p:extLst>
          </p:nvPr>
        </p:nvGraphicFramePr>
        <p:xfrm>
          <a:off x="5642328" y="4048145"/>
          <a:ext cx="5081189" cy="2540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126">
                  <a:extLst>
                    <a:ext uri="{9D8B030D-6E8A-4147-A177-3AD203B41FA5}">
                      <a16:colId xmlns:a16="http://schemas.microsoft.com/office/drawing/2014/main" val="1692092780"/>
                    </a:ext>
                  </a:extLst>
                </a:gridCol>
                <a:gridCol w="1406103">
                  <a:extLst>
                    <a:ext uri="{9D8B030D-6E8A-4147-A177-3AD203B41FA5}">
                      <a16:colId xmlns:a16="http://schemas.microsoft.com/office/drawing/2014/main" val="698746338"/>
                    </a:ext>
                  </a:extLst>
                </a:gridCol>
                <a:gridCol w="1477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전달대비변화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21,208(79.99%)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19,524(75.58%)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▼1,684 (▼4.41%p)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2,439(9.20%)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3,740(14.48%)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▲1,301 (▲5.28%p)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타사이트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1,319(4.97%)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840(3.25%)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▼479 (▼1.72%p)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SNS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오가닉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1,477(5.57%)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1,701(6.58%)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▲224 (▲1.01%p)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영상매체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38(0.14%)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23(0.09%)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▼15 (▼0.05%p)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821351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유료검색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5(0.02%)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3(0.01%)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▼2 (▼0.01%p)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17052"/>
                  </a:ext>
                </a:extLst>
              </a:tr>
            </a:tbl>
          </a:graphicData>
        </a:graphic>
      </p:graphicFrame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A6657F8F-E85B-B219-E4BC-176856834150}"/>
              </a:ext>
            </a:extLst>
          </p:cNvPr>
          <p:cNvSpPr/>
          <p:nvPr/>
        </p:nvSpPr>
        <p:spPr>
          <a:xfrm>
            <a:off x="8008750" y="2927669"/>
            <a:ext cx="348343" cy="870857"/>
          </a:xfrm>
          <a:prstGeom prst="downArrow">
            <a:avLst>
              <a:gd name="adj1" fmla="val 50000"/>
              <a:gd name="adj2" fmla="val 875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ko-KR" altLang="en-US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257E8A-05BB-2BBC-C45D-04AB2B6E4C08}"/>
              </a:ext>
            </a:extLst>
          </p:cNvPr>
          <p:cNvSpPr/>
          <p:nvPr/>
        </p:nvSpPr>
        <p:spPr>
          <a:xfrm>
            <a:off x="9344297" y="1248913"/>
            <a:ext cx="1262743" cy="318219"/>
          </a:xfrm>
          <a:prstGeom prst="rect">
            <a:avLst/>
          </a:prstGeom>
          <a:solidFill>
            <a:srgbClr val="C0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ko-KR" altLang="en-US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86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607171" cy="31739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월간 방문 유입 경로 분석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326896"/>
              </p:ext>
            </p:extLst>
          </p:nvPr>
        </p:nvGraphicFramePr>
        <p:xfrm>
          <a:off x="5816498" y="234361"/>
          <a:ext cx="5081189" cy="2540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126">
                  <a:extLst>
                    <a:ext uri="{9D8B030D-6E8A-4147-A177-3AD203B41FA5}">
                      <a16:colId xmlns:a16="http://schemas.microsoft.com/office/drawing/2014/main" val="1692092780"/>
                    </a:ext>
                  </a:extLst>
                </a:gridCol>
                <a:gridCol w="1406103">
                  <a:extLst>
                    <a:ext uri="{9D8B030D-6E8A-4147-A177-3AD203B41FA5}">
                      <a16:colId xmlns:a16="http://schemas.microsoft.com/office/drawing/2014/main" val="698746338"/>
                    </a:ext>
                  </a:extLst>
                </a:gridCol>
                <a:gridCol w="1477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전달대비변화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19,524(75.58%)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19,777(59.53%)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▲253 (▲16.05%p)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직접유입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3,740(14.48%)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10,603(31.92%)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▼6,863 (▼17.44%p)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타사이트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840(3.25%)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967(2.91%)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▲127 (▲0.34%p)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SNS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오가닉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1,701(6.58%)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1,781(5.36%)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▲80 (▲1.22%p)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영상매체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23(0.09%)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17(0.05%)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▼6 (▼0.04%p)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821351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유료검색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3(0.01%)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6(0.02%)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▲3 (▲0.01%p)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17052"/>
                  </a:ext>
                </a:extLst>
              </a:tr>
            </a:tbl>
          </a:graphicData>
        </a:graphic>
      </p:graphicFrame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00000000-0008-0000-0B00-000002000000}"/>
              </a:ext>
            </a:extLst>
          </p:cNvPr>
          <p:cNvGraphicFramePr>
            <a:graphicFrameLocks/>
          </p:cNvGraphicFramePr>
          <p:nvPr/>
        </p:nvGraphicFramePr>
        <p:xfrm>
          <a:off x="186431" y="2111692"/>
          <a:ext cx="4998128" cy="3871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5A7A979C-BDD7-2583-B862-21582E2FD772}"/>
              </a:ext>
            </a:extLst>
          </p:cNvPr>
          <p:cNvSpPr/>
          <p:nvPr/>
        </p:nvSpPr>
        <p:spPr>
          <a:xfrm>
            <a:off x="8008750" y="2927669"/>
            <a:ext cx="348343" cy="870857"/>
          </a:xfrm>
          <a:prstGeom prst="downArrow">
            <a:avLst>
              <a:gd name="adj1" fmla="val 50000"/>
              <a:gd name="adj2" fmla="val 875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ko-KR" altLang="en-US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186D8D5-68FA-132D-BE54-0E6833CFB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215313"/>
              </p:ext>
            </p:extLst>
          </p:nvPr>
        </p:nvGraphicFramePr>
        <p:xfrm>
          <a:off x="5816497" y="3951779"/>
          <a:ext cx="5081189" cy="2540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126">
                  <a:extLst>
                    <a:ext uri="{9D8B030D-6E8A-4147-A177-3AD203B41FA5}">
                      <a16:colId xmlns:a16="http://schemas.microsoft.com/office/drawing/2014/main" val="1692092780"/>
                    </a:ext>
                  </a:extLst>
                </a:gridCol>
                <a:gridCol w="1406103">
                  <a:extLst>
                    <a:ext uri="{9D8B030D-6E8A-4147-A177-3AD203B41FA5}">
                      <a16:colId xmlns:a16="http://schemas.microsoft.com/office/drawing/2014/main" val="698746338"/>
                    </a:ext>
                  </a:extLst>
                </a:gridCol>
                <a:gridCol w="1477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전달대비변화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19,524(75.58%)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19,777(59.53%)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▲253 </a:t>
                      </a:r>
                      <a:r>
                        <a:rPr lang="en-US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(▼16.05%p)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직접유입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3,740(14.48%)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10,603(31.92%)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▲6,863 (▲17.44%p)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타사이트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840(3.25%)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967(2.91%)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▲127 </a:t>
                      </a:r>
                      <a:r>
                        <a:rPr lang="en-US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(▼0.34%p)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SNS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오가닉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1,701(6.58%)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1,781(5.36%)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▲80 </a:t>
                      </a:r>
                      <a:r>
                        <a:rPr lang="en-US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(▼1.22%p)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영상매체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23(0.09%)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17(0.05%)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▼6 (▼0.04%p)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821351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유료검색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3(0.01%)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6(0.02%)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▲3 (▲0.01%p)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1705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E115192-9EFF-8CC4-3C21-266CC5BD2301}"/>
              </a:ext>
            </a:extLst>
          </p:cNvPr>
          <p:cNvSpPr/>
          <p:nvPr/>
        </p:nvSpPr>
        <p:spPr>
          <a:xfrm>
            <a:off x="9971314" y="644770"/>
            <a:ext cx="722811" cy="318219"/>
          </a:xfrm>
          <a:prstGeom prst="rect">
            <a:avLst/>
          </a:prstGeom>
          <a:solidFill>
            <a:srgbClr val="C0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ko-KR" altLang="en-US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D8AF52-5C86-D214-DBCC-2169625F40BF}"/>
              </a:ext>
            </a:extLst>
          </p:cNvPr>
          <p:cNvSpPr/>
          <p:nvPr/>
        </p:nvSpPr>
        <p:spPr>
          <a:xfrm>
            <a:off x="9971314" y="1345278"/>
            <a:ext cx="722811" cy="318219"/>
          </a:xfrm>
          <a:prstGeom prst="rect">
            <a:avLst/>
          </a:prstGeom>
          <a:solidFill>
            <a:srgbClr val="C0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ko-KR" altLang="en-US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125C3F-5C32-C976-3758-1F6D9CC2E394}"/>
              </a:ext>
            </a:extLst>
          </p:cNvPr>
          <p:cNvSpPr/>
          <p:nvPr/>
        </p:nvSpPr>
        <p:spPr>
          <a:xfrm>
            <a:off x="9971314" y="1739205"/>
            <a:ext cx="722811" cy="318219"/>
          </a:xfrm>
          <a:prstGeom prst="rect">
            <a:avLst/>
          </a:prstGeom>
          <a:solidFill>
            <a:srgbClr val="C0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ko-KR" altLang="en-US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6E55B4-94E7-7BEC-C813-0B4AE7C6BDBC}"/>
              </a:ext>
            </a:extLst>
          </p:cNvPr>
          <p:cNvSpPr/>
          <p:nvPr/>
        </p:nvSpPr>
        <p:spPr>
          <a:xfrm>
            <a:off x="9518469" y="991414"/>
            <a:ext cx="1288868" cy="318219"/>
          </a:xfrm>
          <a:prstGeom prst="rect">
            <a:avLst/>
          </a:prstGeom>
          <a:solidFill>
            <a:srgbClr val="C0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ko-KR" altLang="en-US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4174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 kumimoji="0" sz="1400" b="1" i="0" u="none" strike="noStrike" kern="1200" baseline="0" dirty="0">
            <a:ln>
              <a:solidFill>
                <a:schemeClr val="accent1">
                  <a:alpha val="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arrow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SKDocLibContentType" ma:contentTypeID="0x010100F232DC283A0D4D749B6A46903F588C0D00445FEE30DA4E2546880ADB1DD186F02A" ma:contentTypeVersion="2" ma:contentTypeDescription="ECM 커스텀 문서라이브러리 컨텐츠 타입" ma:contentTypeScope="" ma:versionID="4c7fbd56150407f10a29a23626096e1d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118d686ef34531b9d4115aacee2e5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TemplateUrl" minOccurs="0"/>
                <xsd:element ref="ns1:xd_ProgID" minOccurs="0"/>
                <xsd:element ref="ns1:xd_Signature" minOccurs="0"/>
                <xsd:element ref="ns1:AuthorName" minOccurs="0"/>
                <xsd:element ref="ns1:AuthorDept" minOccurs="0"/>
                <xsd:element ref="ns1:EditorName" minOccurs="0"/>
                <xsd:element ref="ns1:EditorDept" minOccurs="0"/>
                <xsd:element ref="ns1:DocSecurityLevel" minOccurs="0"/>
                <xsd:element ref="ns1:DocShare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TemplateUrl" ma:index="1" nillable="true" ma:displayName="서식 파일 링크" ma:hidden="true" ma:internalName="TemplateUrl">
      <xsd:simpleType>
        <xsd:restriction base="dms:Text"/>
      </xsd:simpleType>
    </xsd:element>
    <xsd:element name="xd_ProgID" ma:index="2" nillable="true" ma:displayName="HTML 파일 링크" ma:hidden="true" ma:internalName="xd_ProgID">
      <xsd:simpleType>
        <xsd:restriction base="dms:Text"/>
      </xsd:simpleType>
    </xsd:element>
    <xsd:element name="xd_Signature" ma:index="3" nillable="true" ma:displayName="서명됨" ma:hidden="true" ma:internalName="xd_Signature" ma:readOnly="true">
      <xsd:simpleType>
        <xsd:restriction base="dms:Boolean"/>
      </xsd:simpleType>
    </xsd:element>
    <xsd:element name="AuthorName" ma:index="6" nillable="true" ma:displayName="작성자" ma:description="작성자 이름 필드" ma:internalName="AuthorName">
      <xsd:simpleType>
        <xsd:restriction base="dms:Text"/>
      </xsd:simpleType>
    </xsd:element>
    <xsd:element name="AuthorDept" ma:index="7" nillable="true" ma:displayName="작성자 부서" ma:description="작성자 부서 필드" ma:internalName="AuthorDept">
      <xsd:simpleType>
        <xsd:restriction base="dms:Text"/>
      </xsd:simpleType>
    </xsd:element>
    <xsd:element name="EditorName" ma:index="8" nillable="true" ma:displayName="수정자" ma:description="수정자 이름 필드" ma:hidden="true" ma:internalName="EditorName">
      <xsd:simpleType>
        <xsd:restriction base="dms:Text"/>
      </xsd:simpleType>
    </xsd:element>
    <xsd:element name="EditorDept" ma:index="9" nillable="true" ma:displayName="수정자 부서" ma:description="수정자 부서 필드" ma:internalName="EditorDept">
      <xsd:simpleType>
        <xsd:restriction base="dms:Text"/>
      </xsd:simpleType>
    </xsd:element>
    <xsd:element name="DocSecurityLevel" ma:index="15" nillable="true" ma:displayName="보안등급" ma:description="보안등급 필드(문서함)" ma:internalName="DocSecurityLevel">
      <xsd:simpleType>
        <xsd:restriction base="dms:Unknown"/>
      </xsd:simpleType>
    </xsd:element>
    <xsd:element name="DocSharedFile" ma:index="17" nillable="true" ma:displayName="공유" ma:description="파일 공유 여부 필드" ma:internalName="DocSharedFil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 ma:index="0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EditorName xmlns="http://schemas.microsoft.com/sharepoint/v3" xsi:nil="true"/>
    <DocSecurityLevel xmlns="http://schemas.microsoft.com/sharepoint/v3" xsi:nil="true"/>
    <AuthorName xmlns="http://schemas.microsoft.com/sharepoint/v3" xsi:nil="true"/>
    <DocSharedFile xmlns="http://schemas.microsoft.com/sharepoint/v3" xsi:nil="true"/>
    <AuthorDept xmlns="http://schemas.microsoft.com/sharepoint/v3" xsi:nil="true"/>
    <xd_ProgID xmlns="http://schemas.microsoft.com/sharepoint/v3" xsi:nil="true"/>
    <EditorDept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817D656-6FF6-4119-884E-737DE1676E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38C6DF-90F7-44F9-8B04-8825B426A5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652C9F-6869-419A-8C8E-35595A2C8C67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sharepoint/v3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148987</TotalTime>
  <Words>561</Words>
  <Application>Microsoft Office PowerPoint</Application>
  <PresentationFormat>와이드스크린</PresentationFormat>
  <Paragraphs>183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Pretendard</vt:lpstr>
      <vt:lpstr>Pretendard SemiBold</vt:lpstr>
      <vt:lpstr>나눔고딕</vt:lpstr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Hojung Ryu</dc:creator>
  <cp:lastModifiedBy>Joon Young Lee</cp:lastModifiedBy>
  <cp:revision>11262</cp:revision>
  <cp:lastPrinted>2019-03-11T04:49:41Z</cp:lastPrinted>
  <dcterms:created xsi:type="dcterms:W3CDTF">2012-04-30T03:24:38Z</dcterms:created>
  <dcterms:modified xsi:type="dcterms:W3CDTF">2024-09-06T11:19:35Z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0x010100F232DC283A0D4D749B6A46903F588C0D00445FEE30DA4E2546880ADB1DD186F02A</vt:lpwstr>
  </property>
</Properties>
</file>