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542" r:id="rId2"/>
  </p:sldIdLst>
  <p:sldSz cx="12192000" cy="6858000"/>
  <p:notesSz cx="6858000" cy="9144000"/>
  <p:embeddedFontLst>
    <p:embeddedFont>
      <p:font typeface="나눔고딕" pitchFamily="2" charset="-127"/>
      <p:regular r:id="rId4"/>
      <p:bold r:id="rId5"/>
    </p:embeddedFon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704" userDrawn="1">
          <p15:clr>
            <a:srgbClr val="A4A3A4"/>
          </p15:clr>
        </p15:guide>
        <p15:guide id="4" pos="3976" userDrawn="1">
          <p15:clr>
            <a:srgbClr val="A4A3A4"/>
          </p15:clr>
        </p15:guide>
        <p15:guide id="5" orient="horz" pos="3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C9C4"/>
    <a:srgbClr val="F56F19"/>
    <a:srgbClr val="E61938"/>
    <a:srgbClr val="FA8D46"/>
    <a:srgbClr val="FFB655"/>
    <a:srgbClr val="FFFFCC"/>
    <a:srgbClr val="FFAFAF"/>
    <a:srgbClr val="FF7F7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2" autoAdjust="0"/>
    <p:restoredTop sz="95571" autoAdjust="0"/>
  </p:normalViewPr>
  <p:slideViewPr>
    <p:cSldViewPr snapToGrid="0">
      <p:cViewPr varScale="1">
        <p:scale>
          <a:sx n="111" d="100"/>
          <a:sy n="111" d="100"/>
        </p:scale>
        <p:origin x="846" y="114"/>
      </p:cViewPr>
      <p:guideLst>
        <p:guide orient="horz" pos="2160"/>
        <p:guide pos="3840"/>
        <p:guide pos="3704"/>
        <p:guide pos="3976"/>
        <p:guide orient="horz" pos="3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-29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3873C-75C6-4AAD-81C5-BF10032CB6C6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18BDF-318F-4145-92FD-0C09D69D5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34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32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175592" y="162339"/>
            <a:ext cx="11840817" cy="653332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8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9D10C57-599F-431A-AF70-3DCA22DD92C2}"/>
              </a:ext>
            </a:extLst>
          </p:cNvPr>
          <p:cNvSpPr/>
          <p:nvPr userDrawn="1"/>
        </p:nvSpPr>
        <p:spPr>
          <a:xfrm>
            <a:off x="4620275" y="6480546"/>
            <a:ext cx="29514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Ⓒ ALL RIGHT RESERVED BY </a:t>
            </a:r>
            <a:r>
              <a:rPr lang="en-US" altLang="ko-KR" sz="8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</a:t>
            </a:r>
            <a:r>
              <a:rPr lang="en-US" altLang="ko-KR" sz="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Global, Inc.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5FDD586E-4B82-41FF-AB9C-CE0EFF3C0533}"/>
              </a:ext>
            </a:extLst>
          </p:cNvPr>
          <p:cNvSpPr/>
          <p:nvPr userDrawn="1"/>
        </p:nvSpPr>
        <p:spPr>
          <a:xfrm>
            <a:off x="11801188" y="6564671"/>
            <a:ext cx="4757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spc="-60" smtClean="0">
                <a:solidFill>
                  <a:schemeClr val="bg1">
                    <a:lumMod val="65000"/>
                  </a:schemeClr>
                </a:solidFill>
                <a:latin typeface="Squada One" panose="02000000000000000000" pitchFamily="2" charset="0"/>
                <a:ea typeface="-윤고딕320" pitchFamily="18" charset="-127"/>
                <a:cs typeface="굴림" pitchFamily="50" charset="-127"/>
              </a:rPr>
              <a:pPr algn="ctr"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0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0CCB-FD9D-4C6E-8B1D-E0CD4CFAD749}" type="datetime1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5CF50-34F3-44D5-9EDF-719F2A5A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1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1766"/>
              </p:ext>
            </p:extLst>
          </p:nvPr>
        </p:nvGraphicFramePr>
        <p:xfrm>
          <a:off x="146650" y="2950537"/>
          <a:ext cx="11645657" cy="1794143"/>
        </p:xfrm>
        <a:graphic>
          <a:graphicData uri="http://schemas.openxmlformats.org/drawingml/2006/table">
            <a:tbl>
              <a:tblPr/>
              <a:tblGrid>
                <a:gridCol w="483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9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9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5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5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650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5940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Light" panose="020B0300000000000000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 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팔로우 전환율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인당 비용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광고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4,665,425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 거주자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2,682,674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36.58%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7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 광고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8,032,500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브라질 거주자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1,594,205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2,251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1,376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5,838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69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12,697,925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4,276,879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1,635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7,766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51670"/>
            <a:ext cx="517102" cy="517102"/>
          </a:xfrm>
          <a:prstGeom prst="rect">
            <a:avLst/>
          </a:prstGeom>
        </p:spPr>
      </p:pic>
      <p:sp>
        <p:nvSpPr>
          <p:cNvPr id="15" name="제목 2"/>
          <p:cNvSpPr txBox="1">
            <a:spLocks/>
          </p:cNvSpPr>
          <p:nvPr/>
        </p:nvSpPr>
        <p:spPr>
          <a:xfrm>
            <a:off x="2039290" y="1207734"/>
            <a:ext cx="8113420" cy="502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(12</a:t>
            </a:r>
            <a:r>
              <a:rPr lang="ko-KR" altLang="en-US" sz="12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z="1200" b="1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팔로워</a:t>
            </a:r>
            <a:r>
              <a:rPr lang="ko-KR" altLang="en-US" sz="12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광고</a:t>
            </a:r>
            <a:r>
              <a:rPr lang="en-US" altLang="ko-KR" sz="12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지출비용 ₩</a:t>
            </a:r>
            <a:r>
              <a:rPr lang="en-US" altLang="ko-KR" sz="12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12,697,925 / </a:t>
            </a:r>
            <a:r>
              <a:rPr lang="ko-KR" altLang="en-US" sz="12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클릭 </a:t>
            </a:r>
            <a:r>
              <a:rPr lang="en-US" altLang="ko-KR" sz="12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2,959 / </a:t>
            </a:r>
            <a:r>
              <a:rPr lang="ko-KR" altLang="en-US" sz="12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</a:t>
            </a:r>
            <a:r>
              <a:rPr lang="ko-KR" altLang="en-US" sz="1200" b="1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팔로워</a:t>
            </a:r>
            <a:r>
              <a:rPr lang="ko-KR" altLang="en-US" sz="12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1,635 </a:t>
            </a:r>
            <a:r>
              <a:rPr lang="ko-KR" altLang="en-US" sz="1200" b="1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86396"/>
              </p:ext>
            </p:extLst>
          </p:nvPr>
        </p:nvGraphicFramePr>
        <p:xfrm>
          <a:off x="2032001" y="184755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확보된 </a:t>
                      </a:r>
                      <a:r>
                        <a:rPr lang="ko-KR" altLang="en-US" sz="1050" b="0" i="0" u="none" strike="noStrike" dirty="0" err="1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</a:t>
                      </a:r>
                      <a:r>
                        <a:rPr lang="ko-KR" altLang="en-US" sz="1050" b="0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  <a:r>
                        <a:rPr lang="en-US" altLang="ko-KR" sz="105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 전환율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인당 비용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1,635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7,766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274229F9-FAF8-13C9-29E6-4EE6BBD66713}"/>
              </a:ext>
            </a:extLst>
          </p:cNvPr>
          <p:cNvSpPr txBox="1">
            <a:spLocks/>
          </p:cNvSpPr>
          <p:nvPr/>
        </p:nvSpPr>
        <p:spPr>
          <a:xfrm>
            <a:off x="2505075" y="4871631"/>
            <a:ext cx="7993092" cy="2343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*환율</a:t>
            </a:r>
            <a:r>
              <a:rPr lang="en-US" altLang="ko-KR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4</a:t>
            </a:r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16:45 </a:t>
            </a:r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기준 ★ </a:t>
            </a:r>
            <a:r>
              <a:rPr lang="ko-KR" altLang="en-US" sz="9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링크드인</a:t>
            </a:r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광고 집행비는  ‘광고 </a:t>
            </a:r>
            <a:r>
              <a:rPr lang="ko-KR" altLang="en-US" sz="9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지출비</a:t>
            </a:r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9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링크드인</a:t>
            </a:r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부가세 </a:t>
            </a:r>
            <a:r>
              <a:rPr lang="en-US" altLang="ko-KR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10% + </a:t>
            </a:r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환율 </a:t>
            </a:r>
            <a:r>
              <a:rPr lang="en-US" altLang="ko-KR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대행 수수료‘ 가 적용된 금액으로 청구될 예정입니다</a:t>
            </a:r>
            <a:r>
              <a:rPr lang="en-US" altLang="ko-KR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33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57872</TotalTime>
  <Words>146</Words>
  <Application>Microsoft Office PowerPoint</Application>
  <PresentationFormat>와이드스크린</PresentationFormat>
  <Paragraphs>53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Squada One</vt:lpstr>
      <vt:lpstr>나눔고딕</vt:lpstr>
      <vt:lpstr>Arial</vt:lpstr>
      <vt:lpstr>Noto Sans CJK KR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영란</dc:creator>
  <cp:lastModifiedBy>Joon Young Lee</cp:lastModifiedBy>
  <cp:revision>2886</cp:revision>
  <dcterms:created xsi:type="dcterms:W3CDTF">2019-05-08T01:45:16Z</dcterms:created>
  <dcterms:modified xsi:type="dcterms:W3CDTF">2024-04-11T06:52:50Z</dcterms:modified>
</cp:coreProperties>
</file>