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08" d="100"/>
          <a:sy n="108" d="100"/>
        </p:scale>
        <p:origin x="1068" y="96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8&#50900;%201&#51452;&#52264;/8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8&#50900;%201&#51452;&#52264;/8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8&#50900;%201&#51452;&#52264;/8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D53-42C8-BB4A-C6DB6B8CCDF3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53-42C8-BB4A-C6DB6B8CCDF3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D53-42C8-BB4A-C6DB6B8CCDF3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53-42C8-BB4A-C6DB6B8CCDF3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D53-42C8-BB4A-C6DB6B8CCD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6월 1주
(6/3~6/9)</c:v>
                </c:pt>
                <c:pt idx="1">
                  <c:v>6월 2주
(6/10~6/16)</c:v>
                </c:pt>
                <c:pt idx="2">
                  <c:v>6월 3주
(6/17~6/23)</c:v>
                </c:pt>
                <c:pt idx="3">
                  <c:v>6월 4주
(6/24~6/30)</c:v>
                </c:pt>
                <c:pt idx="4">
                  <c:v>7월 1주
(7/1~7/7)</c:v>
                </c:pt>
                <c:pt idx="5">
                  <c:v>7월 2주
(7/8~7/14)</c:v>
                </c:pt>
                <c:pt idx="6">
                  <c:v>7월 3주
(7/15~7/21)</c:v>
                </c:pt>
                <c:pt idx="7">
                  <c:v>7월 4주
(7/22~7/28)</c:v>
                </c:pt>
                <c:pt idx="8">
                  <c:v>8월 1주
(7/29~8/4)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1929</c:v>
                </c:pt>
                <c:pt idx="1">
                  <c:v>1951</c:v>
                </c:pt>
                <c:pt idx="2">
                  <c:v>2343</c:v>
                </c:pt>
                <c:pt idx="3">
                  <c:v>2208</c:v>
                </c:pt>
                <c:pt idx="4">
                  <c:v>2218</c:v>
                </c:pt>
                <c:pt idx="5">
                  <c:v>3230</c:v>
                </c:pt>
                <c:pt idx="6">
                  <c:v>3311</c:v>
                </c:pt>
                <c:pt idx="7">
                  <c:v>2526</c:v>
                </c:pt>
                <c:pt idx="8">
                  <c:v>2609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53-42C8-BB4A-C6DB6B8CC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D53-42C8-BB4A-C6DB6B8CCDF3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D53-42C8-BB4A-C6DB6B8CCDF3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D53-42C8-BB4A-C6DB6B8CCDF3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D53-42C8-BB4A-C6DB6B8CCDF3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D53-42C8-BB4A-C6DB6B8CCDF3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D53-42C8-BB4A-C6DB6B8CCDF3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D53-42C8-BB4A-C6DB6B8CCD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6월 1주
(6/3~6/9)</c:v>
                </c:pt>
                <c:pt idx="1">
                  <c:v>6월 2주
(6/10~6/16)</c:v>
                </c:pt>
                <c:pt idx="2">
                  <c:v>6월 3주
(6/17~6/23)</c:v>
                </c:pt>
                <c:pt idx="3">
                  <c:v>6월 4주
(6/24~6/30)</c:v>
                </c:pt>
                <c:pt idx="4">
                  <c:v>7월 1주
(7/1~7/7)</c:v>
                </c:pt>
                <c:pt idx="5">
                  <c:v>7월 2주
(7/8~7/14)</c:v>
                </c:pt>
                <c:pt idx="6">
                  <c:v>7월 3주
(7/15~7/21)</c:v>
                </c:pt>
                <c:pt idx="7">
                  <c:v>7월 4주
(7/22~7/28)</c:v>
                </c:pt>
                <c:pt idx="8">
                  <c:v>8월 1주
(7/29~8/4)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2734</c:v>
                </c:pt>
                <c:pt idx="1">
                  <c:v>2777</c:v>
                </c:pt>
                <c:pt idx="2">
                  <c:v>3223</c:v>
                </c:pt>
                <c:pt idx="3">
                  <c:v>3193</c:v>
                </c:pt>
                <c:pt idx="4">
                  <c:v>3247</c:v>
                </c:pt>
                <c:pt idx="5">
                  <c:v>4893</c:v>
                </c:pt>
                <c:pt idx="6">
                  <c:v>4840</c:v>
                </c:pt>
                <c:pt idx="7">
                  <c:v>3595</c:v>
                </c:pt>
                <c:pt idx="8">
                  <c:v>3871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D53-42C8-BB4A-C6DB6B8CC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73-40D7-AB1A-7A513170C7F7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73-40D7-AB1A-7A513170C7F7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73-40D7-AB1A-7A513170C7F7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73-40D7-AB1A-7A513170C7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7/29(월)</c:v>
                </c:pt>
                <c:pt idx="1">
                  <c:v>7/30(화)</c:v>
                </c:pt>
                <c:pt idx="2">
                  <c:v>7/31(수)</c:v>
                </c:pt>
                <c:pt idx="3">
                  <c:v>8/1(목)</c:v>
                </c:pt>
                <c:pt idx="4">
                  <c:v>8/2(금)</c:v>
                </c:pt>
                <c:pt idx="5">
                  <c:v>8/3(토)</c:v>
                </c:pt>
                <c:pt idx="6">
                  <c:v>8/4(일)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374</c:v>
                </c:pt>
                <c:pt idx="1">
                  <c:v>524</c:v>
                </c:pt>
                <c:pt idx="2">
                  <c:v>553</c:v>
                </c:pt>
                <c:pt idx="3">
                  <c:v>429</c:v>
                </c:pt>
                <c:pt idx="4">
                  <c:v>494</c:v>
                </c:pt>
                <c:pt idx="5">
                  <c:v>141</c:v>
                </c:pt>
                <c:pt idx="6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73-40D7-AB1A-7A513170C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7/29(월)</c:v>
                </c:pt>
                <c:pt idx="1">
                  <c:v>7/30(화)</c:v>
                </c:pt>
                <c:pt idx="2">
                  <c:v>7/31(수)</c:v>
                </c:pt>
                <c:pt idx="3">
                  <c:v>8/1(목)</c:v>
                </c:pt>
                <c:pt idx="4">
                  <c:v>8/2(금)</c:v>
                </c:pt>
                <c:pt idx="5">
                  <c:v>8/3(토)</c:v>
                </c:pt>
                <c:pt idx="6">
                  <c:v>8/4(일)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593</c:v>
                </c:pt>
                <c:pt idx="1">
                  <c:v>750</c:v>
                </c:pt>
                <c:pt idx="2">
                  <c:v>708</c:v>
                </c:pt>
                <c:pt idx="3">
                  <c:v>681</c:v>
                </c:pt>
                <c:pt idx="4">
                  <c:v>813</c:v>
                </c:pt>
                <c:pt idx="5">
                  <c:v>199</c:v>
                </c:pt>
                <c:pt idx="6">
                  <c:v>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73-40D7-AB1A-7A513170C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839-43BB-A21B-5560957C25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6월 1주</c:v>
                </c:pt>
                <c:pt idx="1">
                  <c:v>6월 2주</c:v>
                </c:pt>
                <c:pt idx="2">
                  <c:v>6월 3주</c:v>
                </c:pt>
                <c:pt idx="3">
                  <c:v>6월 4주</c:v>
                </c:pt>
                <c:pt idx="4">
                  <c:v>7월 1주</c:v>
                </c:pt>
                <c:pt idx="5">
                  <c:v>7월 2주</c:v>
                </c:pt>
                <c:pt idx="6">
                  <c:v>7월 3주</c:v>
                </c:pt>
                <c:pt idx="7">
                  <c:v>7월 4주</c:v>
                </c:pt>
                <c:pt idx="8">
                  <c:v>8월 1주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502</c:v>
                </c:pt>
                <c:pt idx="1">
                  <c:v>648</c:v>
                </c:pt>
                <c:pt idx="2">
                  <c:v>581</c:v>
                </c:pt>
                <c:pt idx="3">
                  <c:v>596</c:v>
                </c:pt>
                <c:pt idx="4">
                  <c:v>777</c:v>
                </c:pt>
                <c:pt idx="5">
                  <c:v>781</c:v>
                </c:pt>
                <c:pt idx="6">
                  <c:v>923</c:v>
                </c:pt>
                <c:pt idx="7">
                  <c:v>642</c:v>
                </c:pt>
                <c:pt idx="8">
                  <c:v>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39-43BB-A21B-5560957C2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6월 1주</c:v>
                </c:pt>
                <c:pt idx="1">
                  <c:v>6월 2주</c:v>
                </c:pt>
                <c:pt idx="2">
                  <c:v>6월 3주</c:v>
                </c:pt>
                <c:pt idx="3">
                  <c:v>6월 4주</c:v>
                </c:pt>
                <c:pt idx="4">
                  <c:v>7월 1주</c:v>
                </c:pt>
                <c:pt idx="5">
                  <c:v>7월 2주</c:v>
                </c:pt>
                <c:pt idx="6">
                  <c:v>7월 3주</c:v>
                </c:pt>
                <c:pt idx="7">
                  <c:v>7월 4주</c:v>
                </c:pt>
                <c:pt idx="8">
                  <c:v>8월 1주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1427</c:v>
                </c:pt>
                <c:pt idx="1">
                  <c:v>1303</c:v>
                </c:pt>
                <c:pt idx="2">
                  <c:v>1762</c:v>
                </c:pt>
                <c:pt idx="3">
                  <c:v>1612</c:v>
                </c:pt>
                <c:pt idx="4">
                  <c:v>1441</c:v>
                </c:pt>
                <c:pt idx="5">
                  <c:v>2449</c:v>
                </c:pt>
                <c:pt idx="6">
                  <c:v>2388</c:v>
                </c:pt>
                <c:pt idx="7">
                  <c:v>1884</c:v>
                </c:pt>
                <c:pt idx="8">
                  <c:v>1925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39-43BB-A21B-5560957C2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8546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8608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608" TargetMode="External"/><Relationship Id="rId7" Type="http://schemas.openxmlformats.org/officeDocument/2006/relationships/hyperlink" Target="http://skinnonews.com/global/archives/9910" TargetMode="External"/><Relationship Id="rId2" Type="http://schemas.openxmlformats.org/officeDocument/2006/relationships/hyperlink" Target="http://skinnonews.com/global/archives/185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478" TargetMode="External"/><Relationship Id="rId5" Type="http://schemas.openxmlformats.org/officeDocument/2006/relationships/hyperlink" Target="http://skinnonews.com/global/archives/17426" TargetMode="External"/><Relationship Id="rId4" Type="http://schemas.openxmlformats.org/officeDocument/2006/relationships/hyperlink" Target="http://skinnonews.com/global/archives/1806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5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608" TargetMode="External"/><Relationship Id="rId5" Type="http://schemas.openxmlformats.org/officeDocument/2006/relationships/hyperlink" Target="http://skinnonews.com/global/archives/18421" TargetMode="External"/><Relationship Id="rId4" Type="http://schemas.openxmlformats.org/officeDocument/2006/relationships/hyperlink" Target="http://skinnonews.com/global/archives/174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2024.07.29 ~ 2024.08.04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187102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701231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28538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83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3,595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3,871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2024.07.29 ~ 2024.08.04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34740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2,343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2,734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2024.06.03 ~ 2024.08.04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562389" y="1606333"/>
            <a:ext cx="1545349" cy="8028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2166" y="1839880"/>
            <a:ext cx="478847" cy="1239946"/>
          </a:xfrm>
          <a:prstGeom prst="wedgeRoundRectCallout">
            <a:avLst>
              <a:gd name="adj1" fmla="val -226340"/>
              <a:gd name="adj2" fmla="val -4549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381F6-8D5E-D2DE-CF55-FAF200DF2708}"/>
              </a:ext>
            </a:extLst>
          </p:cNvPr>
          <p:cNvSpPr/>
          <p:nvPr/>
        </p:nvSpPr>
        <p:spPr>
          <a:xfrm>
            <a:off x="2156411" y="3533109"/>
            <a:ext cx="1130362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Q2 2024 Financial Results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92E888-ED1A-A6AB-BEB5-A198CAE0D8A8}"/>
              </a:ext>
            </a:extLst>
          </p:cNvPr>
          <p:cNvCxnSpPr>
            <a:cxnSpLocks/>
          </p:cNvCxnSpPr>
          <p:nvPr/>
        </p:nvCxnSpPr>
        <p:spPr>
          <a:xfrm flipV="1">
            <a:off x="2745741" y="2973298"/>
            <a:ext cx="0" cy="54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824599"/>
              </p:ext>
            </p:extLst>
          </p:nvPr>
        </p:nvGraphicFramePr>
        <p:xfrm>
          <a:off x="1177729" y="2423101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2024.06.03 ~ 2024.08.04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55787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2024.08.04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1,925 (</a:t>
            </a:r>
            <a:r>
              <a:rPr lang="en-US" altLang="ko-KR" sz="1000" dirty="0">
                <a:solidFill>
                  <a:srgbClr val="FF0000"/>
                </a:solidFill>
              </a:rPr>
              <a:t>▲41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2% </a:t>
            </a:r>
            <a:r>
              <a:rPr lang="ko-KR" altLang="en-US" sz="1000" dirty="0">
                <a:solidFill>
                  <a:srgbClr val="FF0000"/>
                </a:solidFill>
              </a:rPr>
              <a:t>증가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684 (</a:t>
            </a:r>
            <a:r>
              <a:rPr lang="en-US" altLang="ko-KR" sz="1000" dirty="0">
                <a:solidFill>
                  <a:srgbClr val="FF0000"/>
                </a:solidFill>
              </a:rPr>
              <a:t>▲42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7%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4710186" y="2789743"/>
            <a:ext cx="2156604" cy="8696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모두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43882" y="3287624"/>
            <a:ext cx="547158" cy="1726059"/>
          </a:xfrm>
          <a:prstGeom prst="wedgeRoundRectCallout">
            <a:avLst>
              <a:gd name="adj1" fmla="val -265414"/>
              <a:gd name="adj2" fmla="val -49689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B9F738CA-7F56-F6F3-429A-BD2B3031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813" y="2410810"/>
            <a:ext cx="1588637" cy="1588637"/>
          </a:xfrm>
          <a:prstGeom prst="rect">
            <a:avLst/>
          </a:prstGeom>
        </p:spPr>
      </p:pic>
      <p:pic>
        <p:nvPicPr>
          <p:cNvPr id="5" name="그림 4">
            <a:hlinkClick r:id="rId5"/>
            <a:extLst>
              <a:ext uri="{FF2B5EF4-FFF2-40B4-BE49-F238E27FC236}">
                <a16:creationId xmlns:a16="http://schemas.microsoft.com/office/drawing/2014/main" id="{2E8821F0-2EF2-B49E-3DAE-E94D5C9F1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3813" y="4028068"/>
            <a:ext cx="1583579" cy="15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2024.07.29 ~ 2024.08.04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84345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Innovation and SK E&amp;S announce merger, forming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(42%)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[SK Innovation’s Q2 2024 Financial Results] Recording revenue of KRW 18.8 trillion and operating loss of KRW 45.8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(36%)
- Google.com (29%)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24/4/29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[SK Innovation’s Q1 2024 Financial Results] Recording sales of KRW 18.86 trillion and operating profit of KRW 624.7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(61%)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(58%)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(30%)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24/7/10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Innovation to explore future energy growth strategies at Global Forum in the U.S.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(44%)
- Google.com (24%)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22/4/24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SK Earthon signs Production Sharing Contract for Block SK 427 offshore Malaysia with Petronas and PSEP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(70%)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60045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434 (33.03%)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684 (35.03%)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 (8.92%)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360 (27.40%)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451 (23.10%)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 (11.97%)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202 (15.37%)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364 (18.64%)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 (5.22%)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[SK Innovation’s 2023 Financial Results] Recording sales of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KRW 77.29 trillion and operating profit of KRW 1.9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Norway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341 (25.95%)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347 (17.77%)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(0.86%)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World’s first* supply chain established for more sustainable polyester fiber based on CO2-derived material as well as renewable and bio-based materials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128 (9.74%)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265 (13.57%)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 (8.68%)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163 (12.40%)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258 (13.21%)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50 (19.38%)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124 (9.44%)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207 (10.60%)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 (10.14%)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[SK Innovation’s Q2 2024 Financial Results] Recording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revenue of KRW 18.8 trillion and operating loss of KRW 45.8 billion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2024.07.29 ~ 2024.08.04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50448</TotalTime>
  <Words>835</Words>
  <Application>Microsoft Office PowerPoint</Application>
  <PresentationFormat>와이드스크린</PresentationFormat>
  <Paragraphs>222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3137</cp:revision>
  <cp:lastPrinted>2021-02-04T04:29:19Z</cp:lastPrinted>
  <dcterms:created xsi:type="dcterms:W3CDTF">2021-01-26T06:49:29Z</dcterms:created>
  <dcterms:modified xsi:type="dcterms:W3CDTF">2024-08-05T03:35:46Z</dcterms:modified>
</cp:coreProperties>
</file>