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08" d="100"/>
          <a:sy n="108" d="100"/>
        </p:scale>
        <p:origin x="1068" y="102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6068BF70-8441-46FD-BCBB-23E45C510BE8}"/>
    <pc:docChg chg="custSel modSld">
      <pc:chgData name="Joon Young Lee" userId="9c2bf77b41f9f2c0" providerId="LiveId" clId="{6068BF70-8441-46FD-BCBB-23E45C510BE8}" dt="2024-08-05T03:35:32.282" v="279" actId="14100"/>
      <pc:docMkLst>
        <pc:docMk/>
      </pc:docMkLst>
      <pc:sldChg chg="modSp mod">
        <pc:chgData name="Joon Young Lee" userId="9c2bf77b41f9f2c0" providerId="LiveId" clId="{6068BF70-8441-46FD-BCBB-23E45C510BE8}" dt="2024-08-05T03:32:18.897" v="0" actId="20577"/>
        <pc:sldMkLst>
          <pc:docMk/>
          <pc:sldMk cId="129259513" sldId="2141"/>
        </pc:sldMkLst>
        <pc:spChg chg="mod">
          <ac:chgData name="Joon Young Lee" userId="9c2bf77b41f9f2c0" providerId="LiveId" clId="{6068BF70-8441-46FD-BCBB-23E45C510BE8}" dt="2024-08-05T03:32:18.897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6068BF70-8441-46FD-BCBB-23E45C510BE8}" dt="2024-08-05T03:33:41.654" v="217"/>
        <pc:sldMkLst>
          <pc:docMk/>
          <pc:sldMk cId="652606932" sldId="2297"/>
        </pc:sldMkLst>
        <pc:spChg chg="mod">
          <ac:chgData name="Joon Young Lee" userId="9c2bf77b41f9f2c0" providerId="LiveId" clId="{6068BF70-8441-46FD-BCBB-23E45C510BE8}" dt="2024-08-05T03:32:24.98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1.654" v="217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05.474" v="243" actId="20577"/>
        <pc:sldMkLst>
          <pc:docMk/>
          <pc:sldMk cId="2286156207" sldId="2311"/>
        </pc:sldMkLst>
        <pc:spChg chg="mod">
          <ac:chgData name="Joon Young Lee" userId="9c2bf77b41f9f2c0" providerId="LiveId" clId="{6068BF70-8441-46FD-BCBB-23E45C510BE8}" dt="2024-08-05T03:33:16.089" v="21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6068BF70-8441-46FD-BCBB-23E45C510BE8}" dt="2024-08-05T03:32:41.48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6068BF70-8441-46FD-BCBB-23E45C510BE8}" dt="2024-08-05T03:32:23.45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6068BF70-8441-46FD-BCBB-23E45C510BE8}" dt="2024-08-05T03:32:23.471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6068BF70-8441-46FD-BCBB-23E45C510BE8}" dt="2024-08-05T03:35:05.474" v="243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6068BF70-8441-46FD-BCBB-23E45C510BE8}" dt="2024-08-05T03:32:23.206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6068BF70-8441-46FD-BCBB-23E45C510BE8}" dt="2024-08-05T03:32:45.072" v="20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96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6068BF70-8441-46FD-BCBB-23E45C510BE8}" dt="2024-08-05T03:34:45.549" v="224"/>
          <ac:picMkLst>
            <pc:docMk/>
            <pc:sldMk cId="2286156207" sldId="2311"/>
            <ac:picMk id="5" creationId="{2E8821F0-2EF2-B49E-3DAE-E94D5C9F1D48}"/>
          </ac:picMkLst>
        </pc:picChg>
        <pc:picChg chg="del">
          <ac:chgData name="Joon Young Lee" userId="9c2bf77b41f9f2c0" providerId="LiveId" clId="{6068BF70-8441-46FD-BCBB-23E45C510BE8}" dt="2024-08-05T03:34:23.929" v="220" actId="478"/>
          <ac:picMkLst>
            <pc:docMk/>
            <pc:sldMk cId="2286156207" sldId="2311"/>
            <ac:picMk id="6" creationId="{CC65C765-2382-1687-4C66-26EE07F1266F}"/>
          </ac:picMkLst>
        </pc:picChg>
      </pc:sldChg>
      <pc:sldChg chg="modSp mod">
        <pc:chgData name="Joon Young Lee" userId="9c2bf77b41f9f2c0" providerId="LiveId" clId="{6068BF70-8441-46FD-BCBB-23E45C510BE8}" dt="2024-08-05T03:33:45.822" v="218"/>
        <pc:sldMkLst>
          <pc:docMk/>
          <pc:sldMk cId="1639254616" sldId="2312"/>
        </pc:sldMkLst>
        <pc:spChg chg="mod">
          <ac:chgData name="Joon Young Lee" userId="9c2bf77b41f9f2c0" providerId="LiveId" clId="{6068BF70-8441-46FD-BCBB-23E45C510BE8}" dt="2024-08-05T03:32:24.323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5.822" v="218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32.282" v="279" actId="14100"/>
        <pc:sldMkLst>
          <pc:docMk/>
          <pc:sldMk cId="1750905238" sldId="2313"/>
        </pc:sldMkLst>
        <pc:spChg chg="mod">
          <ac:chgData name="Joon Young Lee" userId="9c2bf77b41f9f2c0" providerId="LiveId" clId="{6068BF70-8441-46FD-BCBB-23E45C510BE8}" dt="2024-08-05T03:35:32.282" v="279" actId="14100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6068BF70-8441-46FD-BCBB-23E45C510BE8}" dt="2024-08-05T03:32:38.742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6068BF70-8441-46FD-BCBB-23E45C510BE8}" dt="2024-08-05T03:32:35.286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6068BF70-8441-46FD-BCBB-23E45C510BE8}" dt="2024-08-05T03:32:20.02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6068BF70-8441-46FD-BCBB-23E45C510BE8}" dt="2024-08-05T03:32:20.72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6068BF70-8441-46FD-BCBB-23E45C510BE8}" dt="2024-08-05T03:32:19.52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6068BF70-8441-46FD-BCBB-23E45C510BE8}" dt="2024-08-05T03:32:20.07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4.51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7.575" v="201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6068BF70-8441-46FD-BCBB-23E45C510BE8}" dt="2024-08-05T03:32:19.473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20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</pc:sldChg>
    </pc:docChg>
  </pc:docChgLst>
  <pc:docChgLst>
    <pc:chgData name="Joon Young Lee" userId="9c2bf77b41f9f2c0" providerId="LiveId" clId="{F92B7584-A29A-4032-9779-D8EA5335DD4B}"/>
    <pc:docChg chg="custSel modSld">
      <pc:chgData name="Joon Young Lee" userId="9c2bf77b41f9f2c0" providerId="LiveId" clId="{F92B7584-A29A-4032-9779-D8EA5335DD4B}" dt="2024-08-12T04:21:45.331" v="438"/>
      <pc:docMkLst>
        <pc:docMk/>
      </pc:docMkLst>
      <pc:sldChg chg="modSp mod">
        <pc:chgData name="Joon Young Lee" userId="9c2bf77b41f9f2c0" providerId="LiveId" clId="{F92B7584-A29A-4032-9779-D8EA5335DD4B}" dt="2024-08-12T04:15:57.556" v="0" actId="20577"/>
        <pc:sldMkLst>
          <pc:docMk/>
          <pc:sldMk cId="129259513" sldId="2141"/>
        </pc:sldMkLst>
        <pc:spChg chg="mod">
          <ac:chgData name="Joon Young Lee" userId="9c2bf77b41f9f2c0" providerId="LiveId" clId="{F92B7584-A29A-4032-9779-D8EA5335DD4B}" dt="2024-08-12T04:15:57.5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92B7584-A29A-4032-9779-D8EA5335DD4B}" dt="2024-08-12T04:17:51.618" v="225"/>
        <pc:sldMkLst>
          <pc:docMk/>
          <pc:sldMk cId="652606932" sldId="2297"/>
        </pc:sldMkLst>
        <pc:spChg chg="mod">
          <ac:chgData name="Joon Young Lee" userId="9c2bf77b41f9f2c0" providerId="LiveId" clId="{F92B7584-A29A-4032-9779-D8EA5335DD4B}" dt="2024-08-12T04:15:59.336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51.618" v="22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1:45.331" v="438"/>
        <pc:sldMkLst>
          <pc:docMk/>
          <pc:sldMk cId="2286156207" sldId="2311"/>
        </pc:sldMkLst>
        <pc:spChg chg="mod">
          <ac:chgData name="Joon Young Lee" userId="9c2bf77b41f9f2c0" providerId="LiveId" clId="{F92B7584-A29A-4032-9779-D8EA5335DD4B}" dt="2024-08-12T04:16:36.117" v="214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92B7584-A29A-4032-9779-D8EA5335DD4B}" dt="2024-08-12T04:16:14.54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92B7584-A29A-4032-9779-D8EA5335DD4B}" dt="2024-08-12T04:15:58.66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92B7584-A29A-4032-9779-D8EA5335DD4B}" dt="2024-08-12T04:15:58.670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F92B7584-A29A-4032-9779-D8EA5335DD4B}" dt="2024-08-12T04:16:18.843" v="206" actId="1076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92B7584-A29A-4032-9779-D8EA5335DD4B}" dt="2024-08-12T04:15:58.518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514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92B7584-A29A-4032-9779-D8EA5335DD4B}" dt="2024-08-12T04:20:36.260" v="429" actId="478"/>
          <ac:picMkLst>
            <pc:docMk/>
            <pc:sldMk cId="2286156207" sldId="2311"/>
            <ac:picMk id="5" creationId="{2E8821F0-2EF2-B49E-3DAE-E94D5C9F1D48}"/>
          </ac:picMkLst>
        </pc:picChg>
        <pc:picChg chg="add mod">
          <ac:chgData name="Joon Young Lee" userId="9c2bf77b41f9f2c0" providerId="LiveId" clId="{F92B7584-A29A-4032-9779-D8EA5335DD4B}" dt="2024-08-12T04:21:45.331" v="43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F92B7584-A29A-4032-9779-D8EA5335DD4B}" dt="2024-08-12T04:20:42.147" v="43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92B7584-A29A-4032-9779-D8EA5335DD4B}" dt="2024-08-12T04:17:20.720" v="220"/>
        <pc:sldMkLst>
          <pc:docMk/>
          <pc:sldMk cId="1639254616" sldId="2312"/>
        </pc:sldMkLst>
        <pc:spChg chg="mod">
          <ac:chgData name="Joon Young Lee" userId="9c2bf77b41f9f2c0" providerId="LiveId" clId="{F92B7584-A29A-4032-9779-D8EA5335DD4B}" dt="2024-08-12T04:15:59.03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20.720" v="220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0:18.267" v="428" actId="20577"/>
        <pc:sldMkLst>
          <pc:docMk/>
          <pc:sldMk cId="1750905238" sldId="2313"/>
        </pc:sldMkLst>
        <pc:spChg chg="add mod">
          <ac:chgData name="Joon Young Lee" userId="9c2bf77b41f9f2c0" providerId="LiveId" clId="{F92B7584-A29A-4032-9779-D8EA5335DD4B}" dt="2024-08-12T04:18:33.521" v="274" actId="20577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F92B7584-A29A-4032-9779-D8EA5335DD4B}" dt="2024-08-12T04:20:18.267" v="428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92B7584-A29A-4032-9779-D8EA5335DD4B}" dt="2024-08-12T04:16:11.681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92B7584-A29A-4032-9779-D8EA5335DD4B}" dt="2024-08-12T04:16:09.057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92B7584-A29A-4032-9779-D8EA5335DD4B}" dt="2024-08-12T04:15:57.863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92B7584-A29A-4032-9779-D8EA5335DD4B}" dt="2024-08-12T04:15:58.00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F92B7584-A29A-4032-9779-D8EA5335DD4B}" dt="2024-08-12T04:16:07.930" v="197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F92B7584-A29A-4032-9779-D8EA5335DD4B}" dt="2024-08-12T04:16:10.85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717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8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F92B7584-A29A-4032-9779-D8EA5335DD4B}" dt="2024-08-12T04:15:57.7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49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 ord">
          <ac:chgData name="Joon Young Lee" userId="9c2bf77b41f9f2c0" providerId="LiveId" clId="{F92B7584-A29A-4032-9779-D8EA5335DD4B}" dt="2024-08-12T04:18:56.923" v="277" actId="14100"/>
          <ac:cxnSpMkLst>
            <pc:docMk/>
            <pc:sldMk cId="1750905238" sldId="2313"/>
            <ac:cxnSpMk id="4" creationId="{6192E888-ED1A-A6AB-BEB5-A198CAE0D8A8}"/>
          </ac:cxnSpMkLst>
        </pc:cxnChg>
        <pc:cxnChg chg="add mod ord">
          <ac:chgData name="Joon Young Lee" userId="9c2bf77b41f9f2c0" providerId="LiveId" clId="{F92B7584-A29A-4032-9779-D8EA5335DD4B}" dt="2024-08-12T04:17:09.343" v="219" actId="171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8&#50900;%202&#51452;&#52264;/8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8&#50900;%202&#51452;&#52264;/8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c2bf77b41f9f2c0/&#48148;&#53461;%20&#54868;&#47732;/Prain%20Global/SK%20Innovation/&#50689;&#47928;/Weekly%20Reports/SK&#51060;&#45432;&#48288;&#51060;&#49496;%20&#50689;&#47928;&#54016;_&#51452;&#44036;&#48372;&#44256;&#49436;%20&#50577;&#49885;%20(2024&#45380;%201&#50900;)/8&#50900;%202&#51452;&#52264;/8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4E-47EF-9576-431149F66D9D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4E-47EF-9576-431149F66D9D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4E-47EF-9576-431149F66D9D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4E-47EF-9576-431149F66D9D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4E-47EF-9576-431149F66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6월 2주
(6/10~6/16)</c:v>
                </c:pt>
                <c:pt idx="1">
                  <c:v>6월 3주
(6/17~6/23)</c:v>
                </c:pt>
                <c:pt idx="2">
                  <c:v>6월 4주
(6/24~6/30)</c:v>
                </c:pt>
                <c:pt idx="3">
                  <c:v>7월 1주
(7/1~7/7)</c:v>
                </c:pt>
                <c:pt idx="4">
                  <c:v>7월 2주
(7/8~7/14)</c:v>
                </c:pt>
                <c:pt idx="5">
                  <c:v>7월 3주
(7/15~7/21)</c:v>
                </c:pt>
                <c:pt idx="6">
                  <c:v>7월 4주
(7/22~7/28)</c:v>
                </c:pt>
                <c:pt idx="7">
                  <c:v>8월 1주
(7/29~8/4)</c:v>
                </c:pt>
                <c:pt idx="8">
                  <c:v>8월 2주
(8/5~8/11)</c:v>
                </c:pt>
              </c:strCache>
            </c:strRef>
          </c:cat>
          <c:val>
            <c:numRef>
              <c:f>'주간_2p 그래프(오)'!$H$103:$H$111</c:f>
              <c:numCache>
                <c:formatCode>#,##0_);[Red]\(#,##0\)</c:formatCode>
                <c:ptCount val="9"/>
                <c:pt idx="0">
                  <c:v>1951</c:v>
                </c:pt>
                <c:pt idx="1">
                  <c:v>2343</c:v>
                </c:pt>
                <c:pt idx="2">
                  <c:v>2208</c:v>
                </c:pt>
                <c:pt idx="3">
                  <c:v>2218</c:v>
                </c:pt>
                <c:pt idx="4">
                  <c:v>3230</c:v>
                </c:pt>
                <c:pt idx="5">
                  <c:v>3311</c:v>
                </c:pt>
                <c:pt idx="6">
                  <c:v>2526</c:v>
                </c:pt>
                <c:pt idx="7">
                  <c:v>2609</c:v>
                </c:pt>
                <c:pt idx="8">
                  <c:v>3340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D4E-47EF-9576-431149F66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4E-47EF-9576-431149F66D9D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4E-47EF-9576-431149F66D9D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4E-47EF-9576-431149F66D9D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4E-47EF-9576-431149F66D9D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4E-47EF-9576-431149F66D9D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4E-47EF-9576-431149F66D9D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4E-47EF-9576-431149F66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6월 2주
(6/10~6/16)</c:v>
                </c:pt>
                <c:pt idx="1">
                  <c:v>6월 3주
(6/17~6/23)</c:v>
                </c:pt>
                <c:pt idx="2">
                  <c:v>6월 4주
(6/24~6/30)</c:v>
                </c:pt>
                <c:pt idx="3">
                  <c:v>7월 1주
(7/1~7/7)</c:v>
                </c:pt>
                <c:pt idx="4">
                  <c:v>7월 2주
(7/8~7/14)</c:v>
                </c:pt>
                <c:pt idx="5">
                  <c:v>7월 3주
(7/15~7/21)</c:v>
                </c:pt>
                <c:pt idx="6">
                  <c:v>7월 4주
(7/22~7/28)</c:v>
                </c:pt>
                <c:pt idx="7">
                  <c:v>8월 1주
(7/29~8/4)</c:v>
                </c:pt>
                <c:pt idx="8">
                  <c:v>8월 2주
(8/5~8/11)</c:v>
                </c:pt>
              </c:strCache>
            </c:strRef>
          </c:cat>
          <c:val>
            <c:numRef>
              <c:f>'주간_2p 그래프(오)'!$I$103:$I$111</c:f>
              <c:numCache>
                <c:formatCode>#,##0_);[Red]\(#,##0\)</c:formatCode>
                <c:ptCount val="9"/>
                <c:pt idx="0">
                  <c:v>2777</c:v>
                </c:pt>
                <c:pt idx="1">
                  <c:v>3223</c:v>
                </c:pt>
                <c:pt idx="2">
                  <c:v>3193</c:v>
                </c:pt>
                <c:pt idx="3">
                  <c:v>3247</c:v>
                </c:pt>
                <c:pt idx="4">
                  <c:v>4893</c:v>
                </c:pt>
                <c:pt idx="5">
                  <c:v>4840</c:v>
                </c:pt>
                <c:pt idx="6">
                  <c:v>3595</c:v>
                </c:pt>
                <c:pt idx="7">
                  <c:v>3871</c:v>
                </c:pt>
                <c:pt idx="8">
                  <c:v>4830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D4E-47EF-9576-431149F66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#,##0_);[Red]\(#,##0\)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#,##0_);[Red]\(#,##0\)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510-4A54-B69F-A5C8A6D2B394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510-4A54-B69F-A5C8A6D2B394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510-4A54-B69F-A5C8A6D2B394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10-4A54-B69F-A5C8A6D2B3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8/5(월)</c:v>
                </c:pt>
                <c:pt idx="1">
                  <c:v>8/6(화)</c:v>
                </c:pt>
                <c:pt idx="2">
                  <c:v>8/7(수)</c:v>
                </c:pt>
                <c:pt idx="3">
                  <c:v>8/8(목)</c:v>
                </c:pt>
                <c:pt idx="4">
                  <c:v>8/9(금)</c:v>
                </c:pt>
                <c:pt idx="5">
                  <c:v>8/10(토)</c:v>
                </c:pt>
                <c:pt idx="6">
                  <c:v>8/11(일)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368</c:v>
                </c:pt>
                <c:pt idx="1">
                  <c:v>429</c:v>
                </c:pt>
                <c:pt idx="2">
                  <c:v>382</c:v>
                </c:pt>
                <c:pt idx="3">
                  <c:v>671</c:v>
                </c:pt>
                <c:pt idx="4">
                  <c:v>661</c:v>
                </c:pt>
                <c:pt idx="5">
                  <c:v>463</c:v>
                </c:pt>
                <c:pt idx="6">
                  <c:v>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10-4A54-B69F-A5C8A6D2B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8/5(월)</c:v>
                </c:pt>
                <c:pt idx="1">
                  <c:v>8/6(화)</c:v>
                </c:pt>
                <c:pt idx="2">
                  <c:v>8/7(수)</c:v>
                </c:pt>
                <c:pt idx="3">
                  <c:v>8/8(목)</c:v>
                </c:pt>
                <c:pt idx="4">
                  <c:v>8/9(금)</c:v>
                </c:pt>
                <c:pt idx="5">
                  <c:v>8/10(토)</c:v>
                </c:pt>
                <c:pt idx="6">
                  <c:v>8/11(일)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579</c:v>
                </c:pt>
                <c:pt idx="1">
                  <c:v>642</c:v>
                </c:pt>
                <c:pt idx="2">
                  <c:v>589</c:v>
                </c:pt>
                <c:pt idx="3">
                  <c:v>909</c:v>
                </c:pt>
                <c:pt idx="4">
                  <c:v>993</c:v>
                </c:pt>
                <c:pt idx="5">
                  <c:v>663</c:v>
                </c:pt>
                <c:pt idx="6">
                  <c:v>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10-4A54-B69F-A5C8A6D2B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[값]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A5E-450F-9A12-E9470AF127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6월 2주</c:v>
                </c:pt>
                <c:pt idx="1">
                  <c:v>6월 3주</c:v>
                </c:pt>
                <c:pt idx="2">
                  <c:v>6월 4주</c:v>
                </c:pt>
                <c:pt idx="3">
                  <c:v>7월 1주</c:v>
                </c:pt>
                <c:pt idx="4">
                  <c:v>7월 2주</c:v>
                </c:pt>
                <c:pt idx="5">
                  <c:v>7월 3주</c:v>
                </c:pt>
                <c:pt idx="6">
                  <c:v>7월 4주</c:v>
                </c:pt>
                <c:pt idx="7">
                  <c:v>8월 1주</c:v>
                </c:pt>
                <c:pt idx="8">
                  <c:v>8월 2주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648</c:v>
                </c:pt>
                <c:pt idx="1">
                  <c:v>581</c:v>
                </c:pt>
                <c:pt idx="2">
                  <c:v>596</c:v>
                </c:pt>
                <c:pt idx="3">
                  <c:v>777</c:v>
                </c:pt>
                <c:pt idx="4">
                  <c:v>781</c:v>
                </c:pt>
                <c:pt idx="5">
                  <c:v>923</c:v>
                </c:pt>
                <c:pt idx="6">
                  <c:v>642</c:v>
                </c:pt>
                <c:pt idx="7">
                  <c:v>684</c:v>
                </c:pt>
                <c:pt idx="8">
                  <c:v>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5E-450F-9A12-E9470AF12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6월 2주</c:v>
                </c:pt>
                <c:pt idx="1">
                  <c:v>6월 3주</c:v>
                </c:pt>
                <c:pt idx="2">
                  <c:v>6월 4주</c:v>
                </c:pt>
                <c:pt idx="3">
                  <c:v>7월 1주</c:v>
                </c:pt>
                <c:pt idx="4">
                  <c:v>7월 2주</c:v>
                </c:pt>
                <c:pt idx="5">
                  <c:v>7월 3주</c:v>
                </c:pt>
                <c:pt idx="6">
                  <c:v>7월 4주</c:v>
                </c:pt>
                <c:pt idx="7">
                  <c:v>8월 1주</c:v>
                </c:pt>
                <c:pt idx="8">
                  <c:v>8월 2주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1303</c:v>
                </c:pt>
                <c:pt idx="1">
                  <c:v>1762</c:v>
                </c:pt>
                <c:pt idx="2">
                  <c:v>1612</c:v>
                </c:pt>
                <c:pt idx="3">
                  <c:v>1441</c:v>
                </c:pt>
                <c:pt idx="4">
                  <c:v>2449</c:v>
                </c:pt>
                <c:pt idx="5">
                  <c:v>2388</c:v>
                </c:pt>
                <c:pt idx="6">
                  <c:v>1884</c:v>
                </c:pt>
                <c:pt idx="7">
                  <c:v>1925</c:v>
                </c:pt>
                <c:pt idx="8">
                  <c:v>2610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5E-450F-9A12-E9470AF12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2024-08-12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8546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8659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546" TargetMode="External"/><Relationship Id="rId7" Type="http://schemas.openxmlformats.org/officeDocument/2006/relationships/hyperlink" Target="http://skinnonews.com/global/archives/6216" TargetMode="External"/><Relationship Id="rId2" Type="http://schemas.openxmlformats.org/officeDocument/2006/relationships/hyperlink" Target="http://skinnonews.com/global/archives/1865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5374" TargetMode="External"/><Relationship Id="rId5" Type="http://schemas.openxmlformats.org/officeDocument/2006/relationships/hyperlink" Target="http://skinnonews.com/global/archives/17426" TargetMode="External"/><Relationship Id="rId4" Type="http://schemas.openxmlformats.org/officeDocument/2006/relationships/hyperlink" Target="http://skinnonews.com/global/archives/1860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65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8608" TargetMode="External"/><Relationship Id="rId5" Type="http://schemas.openxmlformats.org/officeDocument/2006/relationships/hyperlink" Target="http://skinnonews.com/global/archives/17426" TargetMode="External"/><Relationship Id="rId4" Type="http://schemas.openxmlformats.org/officeDocument/2006/relationships/hyperlink" Target="http://skinnonews.com/global/archives/185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2024.08.05 ~ 2024.08.11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357269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25923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968786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2,609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3,340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731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373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3,871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4,830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959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553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690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▲3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2024.08.05 ~ 2024.08.11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4785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1,951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2,343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2,208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2,218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2,609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3,223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3,193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2024.06.10 ~ 2024.08.11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8562389" y="1606333"/>
            <a:ext cx="1545349" cy="80285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0992166" y="1839880"/>
            <a:ext cx="478847" cy="1239946"/>
          </a:xfrm>
          <a:prstGeom prst="wedgeRoundRectCallout">
            <a:avLst>
              <a:gd name="adj1" fmla="val -226340"/>
              <a:gd name="adj2" fmla="val -45494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192E888-ED1A-A6AB-BEB5-A198CAE0D8A8}"/>
              </a:ext>
            </a:extLst>
          </p:cNvPr>
          <p:cNvCxnSpPr>
            <a:cxnSpLocks/>
          </p:cNvCxnSpPr>
          <p:nvPr/>
        </p:nvCxnSpPr>
        <p:spPr>
          <a:xfrm flipV="1">
            <a:off x="2745741" y="2583402"/>
            <a:ext cx="0" cy="93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2381F6-8D5E-D2DE-CF55-FAF200DF2708}"/>
              </a:ext>
            </a:extLst>
          </p:cNvPr>
          <p:cNvSpPr/>
          <p:nvPr/>
        </p:nvSpPr>
        <p:spPr>
          <a:xfrm>
            <a:off x="2156411" y="3199320"/>
            <a:ext cx="1130362" cy="64152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Wonders of Summer Night</a:t>
            </a:r>
            <a:b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SKEO secures carbon storage exploration rights</a:t>
            </a:r>
            <a:b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SKGC strategic partnership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A5F3E0C-AD6C-7D60-DB81-D983D68B0307}"/>
              </a:ext>
            </a:extLst>
          </p:cNvPr>
          <p:cNvCxnSpPr>
            <a:cxnSpLocks/>
          </p:cNvCxnSpPr>
          <p:nvPr/>
        </p:nvCxnSpPr>
        <p:spPr>
          <a:xfrm>
            <a:off x="720987" y="1702533"/>
            <a:ext cx="0" cy="68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7EF2CF-A5B9-77FD-7453-0C23D7D2F3BF}"/>
              </a:ext>
            </a:extLst>
          </p:cNvPr>
          <p:cNvSpPr/>
          <p:nvPr/>
        </p:nvSpPr>
        <p:spPr>
          <a:xfrm>
            <a:off x="493040" y="1412546"/>
            <a:ext cx="1130362" cy="3077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Daily drop: Umbrella</a:t>
            </a: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229235"/>
              </p:ext>
            </p:extLst>
          </p:nvPr>
        </p:nvGraphicFramePr>
        <p:xfrm>
          <a:off x="1147978" y="2405597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2024.06.10 ~ 2024.08.11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07450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2024.08.11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2,610 (</a:t>
            </a:r>
            <a:r>
              <a:rPr lang="en-US" altLang="ko-KR" sz="1000" dirty="0">
                <a:solidFill>
                  <a:srgbClr val="FF0000"/>
                </a:solidFill>
              </a:rPr>
              <a:t>▲685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36% </a:t>
            </a:r>
            <a:r>
              <a:rPr lang="ko-KR" altLang="en-US" sz="1000" dirty="0">
                <a:solidFill>
                  <a:srgbClr val="FF0000"/>
                </a:solidFill>
              </a:rPr>
              <a:t>증가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730 (</a:t>
            </a:r>
            <a:r>
              <a:rPr lang="en-US" altLang="ko-KR" sz="1000" dirty="0">
                <a:solidFill>
                  <a:srgbClr val="FF0000"/>
                </a:solidFill>
              </a:rPr>
              <a:t>▲46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FF0000"/>
                </a:solidFill>
              </a:rPr>
              <a:t>7% </a:t>
            </a:r>
            <a:r>
              <a:rPr lang="ko-KR" altLang="en-US" sz="1000" dirty="0">
                <a:solidFill>
                  <a:srgbClr val="FF0000"/>
                </a:solidFill>
              </a:rPr>
              <a:t>증가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4710186" y="2789743"/>
            <a:ext cx="2156604" cy="86966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모두 증가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43882" y="3287624"/>
            <a:ext cx="547158" cy="1726059"/>
          </a:xfrm>
          <a:prstGeom prst="wedgeRoundRectCallout">
            <a:avLst>
              <a:gd name="adj1" fmla="val -265414"/>
              <a:gd name="adj2" fmla="val -49689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B9F738CA-7F56-F6F3-429A-BD2B30317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813" y="3999447"/>
            <a:ext cx="1588637" cy="1588637"/>
          </a:xfrm>
          <a:prstGeom prst="rect">
            <a:avLst/>
          </a:prstGeom>
        </p:spPr>
      </p:pic>
      <p:pic>
        <p:nvPicPr>
          <p:cNvPr id="6" name="그림 5">
            <a:hlinkClick r:id="rId5"/>
            <a:extLst>
              <a:ext uri="{FF2B5EF4-FFF2-40B4-BE49-F238E27FC236}">
                <a16:creationId xmlns:a16="http://schemas.microsoft.com/office/drawing/2014/main" id="{2438A5F7-176A-B5C3-EAFF-56060FF4F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3813" y="2407108"/>
            <a:ext cx="1588637" cy="16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2024.08.05 ~ 2024.08.11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50732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24/8/8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Earthon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 secures carbon storage exploration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rights in Australia, boosting resource development and clean energy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1,684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(93%)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(55%)
- Google.com (34%)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[SK Innovation’s Q2 2024 Financial Results] Recording revenue of KRW 18.8 trillion and operating loss of KRW 45.8 billion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(34%)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(22%)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(48%)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(18%)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23/8/14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South Korea – Malaysia Carbon Capture &amp; Storage Project alliance expanded with new MOU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(44%)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21/7/9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Z-folding, a technique that ensures the safety of SK Innovation’s batteries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(69%)
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81900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Malaysia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1,154 (67.19%)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1,600 (64.26%)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1497 (93.56%)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Earthon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 secures carbon storage exploration rights in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Australia, boosting resource development and clean energy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484 (28.18%)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730 (29.32%)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48 (6.58%)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345 (20.09%)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515 (20.68%)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43 (8.35%)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195 (11.35%)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331 (13.29%)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 (5.74%)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[SK Innovation’s 2023 Financial Results] Recording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sales of KRW 77.29 trillion and operating profit of KRW 1.9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trillion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133 (7.74%)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229 (9.20%)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 (10.04%)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123 (7.16%)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228 (9.16%)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 (10.09%)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[SK Innovation’s Q2 2024 Financial Results] Recording revenue of KRW 18.8 trillion and operating loss of KRW 45.8 billion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99 (5.76%)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161 (6.47%)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 (6.83%)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[SK Innovation’s Q2 2024 Financial Results]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Recording revenue of KRW 18.8 trillion and operating loss of KRW 45.8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billion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2024.08.05 ~ 2024.08.11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50453</TotalTime>
  <Words>834</Words>
  <Application>Microsoft Office PowerPoint</Application>
  <PresentationFormat>와이드스크린</PresentationFormat>
  <Paragraphs>223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3137</cp:revision>
  <cp:lastPrinted>2021-02-04T04:29:19Z</cp:lastPrinted>
  <dcterms:created xsi:type="dcterms:W3CDTF">2021-01-26T06:49:29Z</dcterms:created>
  <dcterms:modified xsi:type="dcterms:W3CDTF">2024-08-12T04:21:46Z</dcterms:modified>
</cp:coreProperties>
</file>