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888BF-E446-4550-AB07-FDE05CF60217}" v="62" dt="2024-09-02T01:53:11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24" d="100"/>
          <a:sy n="124" d="100"/>
        </p:scale>
        <p:origin x="5682" y="102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F0823380-D568-427C-90FC-92B6DC2129D4}"/>
    <pc:docChg chg="undo custSel modSld">
      <pc:chgData name="Joon Young Lee" userId="9c2bf77b41f9f2c0" providerId="LiveId" clId="{F0823380-D568-427C-90FC-92B6DC2129D4}" dt="2024-07-22T04:47:38.969" v="670"/>
      <pc:docMkLst>
        <pc:docMk/>
      </pc:docMkLst>
      <pc:sldChg chg="modSp mod">
        <pc:chgData name="Joon Young Lee" userId="9c2bf77b41f9f2c0" providerId="LiveId" clId="{F0823380-D568-427C-90FC-92B6DC2129D4}" dt="2024-07-22T04:40:35.677" v="197" actId="20577"/>
        <pc:sldMkLst>
          <pc:docMk/>
          <pc:sldMk cId="129259513" sldId="2141"/>
        </pc:sldMkLst>
        <pc:spChg chg="mod">
          <ac:chgData name="Joon Young Lee" userId="9c2bf77b41f9f2c0" providerId="LiveId" clId="{F0823380-D568-427C-90FC-92B6DC2129D4}" dt="2024-07-22T04:40:35.677" v="197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0823380-D568-427C-90FC-92B6DC2129D4}" dt="2024-07-22T04:41:34.969" v="395" actId="13926"/>
        <pc:sldMkLst>
          <pc:docMk/>
          <pc:sldMk cId="652606932" sldId="2297"/>
        </pc:sldMkLst>
        <pc:spChg chg="mod">
          <ac:chgData name="Joon Young Lee" userId="9c2bf77b41f9f2c0" providerId="LiveId" clId="{F0823380-D568-427C-90FC-92B6DC2129D4}" dt="2024-07-22T04:40:37.386" v="393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0823380-D568-427C-90FC-92B6DC2129D4}" dt="2024-07-22T04:41:34.969" v="395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4:06.541" v="432" actId="20577"/>
        <pc:sldMkLst>
          <pc:docMk/>
          <pc:sldMk cId="2286156207" sldId="2311"/>
        </pc:sldMkLst>
        <pc:spChg chg="mod">
          <ac:chgData name="Joon Young Lee" userId="9c2bf77b41f9f2c0" providerId="LiveId" clId="{F0823380-D568-427C-90FC-92B6DC2129D4}" dt="2024-07-22T04:43:43.566" v="419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0823380-D568-427C-90FC-92B6DC2129D4}" dt="2024-07-22T04:42:51.969" v="403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0823380-D568-427C-90FC-92B6DC2129D4}" dt="2024-07-22T04:40:36.601" v="312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0823380-D568-427C-90FC-92B6DC2129D4}" dt="2024-07-22T04:40:36.606" v="313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F0823380-D568-427C-90FC-92B6DC2129D4}" dt="2024-07-22T04:43:57.162" v="42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F0823380-D568-427C-90FC-92B6DC2129D4}" dt="2024-07-22T04:44:06.541" v="432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F0823380-D568-427C-90FC-92B6DC2129D4}" dt="2024-07-22T04:40:36.499" v="301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0823380-D568-427C-90FC-92B6DC2129D4}" dt="2024-07-22T04:40:34.765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">
          <ac:chgData name="Joon Young Lee" userId="9c2bf77b41f9f2c0" providerId="LiveId" clId="{F0823380-D568-427C-90FC-92B6DC2129D4}" dt="2024-07-22T04:43:10.192" v="410" actId="1076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F0823380-D568-427C-90FC-92B6DC2129D4}" dt="2024-07-22T04:40:36.495" v="299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0823380-D568-427C-90FC-92B6DC2129D4}" dt="2024-07-22T04:42:18.473" v="398" actId="478"/>
          <ac:picMkLst>
            <pc:docMk/>
            <pc:sldMk cId="2286156207" sldId="2311"/>
            <ac:picMk id="6" creationId="{586DD7D2-E8D0-A459-D157-7B027BF75157}"/>
          </ac:picMkLst>
        </pc:picChg>
        <pc:picChg chg="add mod">
          <ac:chgData name="Joon Young Lee" userId="9c2bf77b41f9f2c0" providerId="LiveId" clId="{F0823380-D568-427C-90FC-92B6DC2129D4}" dt="2024-07-22T04:42:44.599" v="401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0823380-D568-427C-90FC-92B6DC2129D4}" dt="2024-07-22T04:40:37.058" v="357" actId="20577"/>
        <pc:sldMkLst>
          <pc:docMk/>
          <pc:sldMk cId="1639254616" sldId="2312"/>
        </pc:sldMkLst>
        <pc:spChg chg="mod">
          <ac:chgData name="Joon Young Lee" userId="9c2bf77b41f9f2c0" providerId="LiveId" clId="{F0823380-D568-427C-90FC-92B6DC2129D4}" dt="2024-07-22T04:40:37.058" v="357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Graphic">
          <ac:chgData name="Joon Young Lee" userId="9c2bf77b41f9f2c0" providerId="LiveId" clId="{F0823380-D568-427C-90FC-92B6DC2129D4}" dt="2024-07-22T04:40:36.980" v="356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7:38.969" v="670"/>
        <pc:sldMkLst>
          <pc:docMk/>
          <pc:sldMk cId="1750905238" sldId="2313"/>
        </pc:sldMkLst>
        <pc:spChg chg="mod">
          <ac:chgData name="Joon Young Lee" userId="9c2bf77b41f9f2c0" providerId="LiveId" clId="{F0823380-D568-427C-90FC-92B6DC2129D4}" dt="2024-07-22T04:45:59.939" v="617" actId="20577"/>
          <ac:spMkLst>
            <pc:docMk/>
            <pc:sldMk cId="1750905238" sldId="2313"/>
            <ac:spMk id="11" creationId="{67DB8447-6F69-3C13-05CF-151F6850D6D2}"/>
          </ac:spMkLst>
        </pc:spChg>
        <pc:spChg chg="del">
          <ac:chgData name="Joon Young Lee" userId="9c2bf77b41f9f2c0" providerId="LiveId" clId="{F0823380-D568-427C-90FC-92B6DC2129D4}" dt="2024-07-22T04:44:45.431" v="439" actId="478"/>
          <ac:spMkLst>
            <pc:docMk/>
            <pc:sldMk cId="1750905238" sldId="2313"/>
            <ac:spMk id="13" creationId="{BCE72397-9F7A-B1C1-D371-EC1FBA7B8205}"/>
          </ac:spMkLst>
        </pc:spChg>
        <pc:spChg chg="mod">
          <ac:chgData name="Joon Young Lee" userId="9c2bf77b41f9f2c0" providerId="LiveId" clId="{F0823380-D568-427C-90FC-92B6DC2129D4}" dt="2024-07-22T04:46:35.840" v="666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0823380-D568-427C-90FC-92B6DC2129D4}" dt="2024-07-22T04:43:01.568" v="4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0823380-D568-427C-90FC-92B6DC2129D4}" dt="2024-07-22T04:42:58.639" v="4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0823380-D568-427C-90FC-92B6DC2129D4}" dt="2024-07-22T04:40:35.906" v="230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0823380-D568-427C-90FC-92B6DC2129D4}" dt="2024-07-22T04:40:35.998" v="243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F0823380-D568-427C-90FC-92B6DC2129D4}" dt="2024-07-22T04:40:35.811" v="219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F0823380-D568-427C-90FC-92B6DC2129D4}" dt="2024-07-22T04:40:35.912" v="232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3.957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4.135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4:17.940" v="434" actId="1076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3:00.354" v="407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F0823380-D568-427C-90FC-92B6DC2129D4}" dt="2024-07-22T04:40:35.807" v="217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F0823380-D568-427C-90FC-92B6DC2129D4}" dt="2024-07-22T04:47:38.969" v="670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F0823380-D568-427C-90FC-92B6DC2129D4}" dt="2024-07-22T04:44:24.982" v="435" actId="1076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F0823380-D568-427C-90FC-92B6DC2129D4}" dt="2024-07-22T04:44:53.719" v="441" actId="14100"/>
          <ac:cxnSpMkLst>
            <pc:docMk/>
            <pc:sldMk cId="1750905238" sldId="2313"/>
            <ac:cxnSpMk id="8" creationId="{2F822B18-9A9F-2DE1-33D7-EA5C7ABA1CFA}"/>
          </ac:cxnSpMkLst>
        </pc:cxnChg>
        <pc:cxnChg chg="del">
          <ac:chgData name="Joon Young Lee" userId="9c2bf77b41f9f2c0" providerId="LiveId" clId="{F0823380-D568-427C-90FC-92B6DC2129D4}" dt="2024-07-22T04:44:43.528" v="438" actId="478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6068BF70-8441-46FD-BCBB-23E45C510BE8}"/>
    <pc:docChg chg="custSel modSld">
      <pc:chgData name="Joon Young Lee" userId="9c2bf77b41f9f2c0" providerId="LiveId" clId="{6068BF70-8441-46FD-BCBB-23E45C510BE8}" dt="2024-08-05T03:35:32.282" v="279" actId="14100"/>
      <pc:docMkLst>
        <pc:docMk/>
      </pc:docMkLst>
      <pc:sldChg chg="modSp mod">
        <pc:chgData name="Joon Young Lee" userId="9c2bf77b41f9f2c0" providerId="LiveId" clId="{6068BF70-8441-46FD-BCBB-23E45C510BE8}" dt="2024-08-05T03:32:18.897" v="0" actId="20577"/>
        <pc:sldMkLst>
          <pc:docMk/>
          <pc:sldMk cId="129259513" sldId="2141"/>
        </pc:sldMkLst>
        <pc:spChg chg="mod">
          <ac:chgData name="Joon Young Lee" userId="9c2bf77b41f9f2c0" providerId="LiveId" clId="{6068BF70-8441-46FD-BCBB-23E45C510BE8}" dt="2024-08-05T03:32:18.897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6068BF70-8441-46FD-BCBB-23E45C510BE8}" dt="2024-08-05T03:33:41.654" v="217"/>
        <pc:sldMkLst>
          <pc:docMk/>
          <pc:sldMk cId="652606932" sldId="2297"/>
        </pc:sldMkLst>
        <pc:spChg chg="mod">
          <ac:chgData name="Joon Young Lee" userId="9c2bf77b41f9f2c0" providerId="LiveId" clId="{6068BF70-8441-46FD-BCBB-23E45C510BE8}" dt="2024-08-05T03:32:24.98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1.654" v="217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05.474" v="243" actId="20577"/>
        <pc:sldMkLst>
          <pc:docMk/>
          <pc:sldMk cId="2286156207" sldId="2311"/>
        </pc:sldMkLst>
        <pc:spChg chg="mod">
          <ac:chgData name="Joon Young Lee" userId="9c2bf77b41f9f2c0" providerId="LiveId" clId="{6068BF70-8441-46FD-BCBB-23E45C510BE8}" dt="2024-08-05T03:33:16.089" v="21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6068BF70-8441-46FD-BCBB-23E45C510BE8}" dt="2024-08-05T03:32:41.48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6068BF70-8441-46FD-BCBB-23E45C510BE8}" dt="2024-08-05T03:32:23.45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6068BF70-8441-46FD-BCBB-23E45C510BE8}" dt="2024-08-05T03:32:23.471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6068BF70-8441-46FD-BCBB-23E45C510BE8}" dt="2024-08-05T03:35:05.474" v="243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6068BF70-8441-46FD-BCBB-23E45C510BE8}" dt="2024-08-05T03:32:23.206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6068BF70-8441-46FD-BCBB-23E45C510BE8}" dt="2024-08-05T03:32:45.072" v="20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96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6068BF70-8441-46FD-BCBB-23E45C510BE8}" dt="2024-08-05T03:34:45.549" v="224"/>
          <ac:picMkLst>
            <pc:docMk/>
            <pc:sldMk cId="2286156207" sldId="2311"/>
            <ac:picMk id="5" creationId="{2E8821F0-2EF2-B49E-3DAE-E94D5C9F1D48}"/>
          </ac:picMkLst>
        </pc:picChg>
        <pc:picChg chg="del">
          <ac:chgData name="Joon Young Lee" userId="9c2bf77b41f9f2c0" providerId="LiveId" clId="{6068BF70-8441-46FD-BCBB-23E45C510BE8}" dt="2024-08-05T03:34:23.929" v="220" actId="478"/>
          <ac:picMkLst>
            <pc:docMk/>
            <pc:sldMk cId="2286156207" sldId="2311"/>
            <ac:picMk id="6" creationId="{CC65C765-2382-1687-4C66-26EE07F1266F}"/>
          </ac:picMkLst>
        </pc:picChg>
      </pc:sldChg>
      <pc:sldChg chg="modSp mod">
        <pc:chgData name="Joon Young Lee" userId="9c2bf77b41f9f2c0" providerId="LiveId" clId="{6068BF70-8441-46FD-BCBB-23E45C510BE8}" dt="2024-08-05T03:33:45.822" v="218"/>
        <pc:sldMkLst>
          <pc:docMk/>
          <pc:sldMk cId="1639254616" sldId="2312"/>
        </pc:sldMkLst>
        <pc:spChg chg="mod">
          <ac:chgData name="Joon Young Lee" userId="9c2bf77b41f9f2c0" providerId="LiveId" clId="{6068BF70-8441-46FD-BCBB-23E45C510BE8}" dt="2024-08-05T03:32:24.323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5.822" v="218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32.282" v="279" actId="14100"/>
        <pc:sldMkLst>
          <pc:docMk/>
          <pc:sldMk cId="1750905238" sldId="2313"/>
        </pc:sldMkLst>
        <pc:spChg chg="mod">
          <ac:chgData name="Joon Young Lee" userId="9c2bf77b41f9f2c0" providerId="LiveId" clId="{6068BF70-8441-46FD-BCBB-23E45C510BE8}" dt="2024-08-05T03:35:32.282" v="279" actId="14100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6068BF70-8441-46FD-BCBB-23E45C510BE8}" dt="2024-08-05T03:32:38.742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6068BF70-8441-46FD-BCBB-23E45C510BE8}" dt="2024-08-05T03:32:35.286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6068BF70-8441-46FD-BCBB-23E45C510BE8}" dt="2024-08-05T03:32:20.02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6068BF70-8441-46FD-BCBB-23E45C510BE8}" dt="2024-08-05T03:32:20.72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6068BF70-8441-46FD-BCBB-23E45C510BE8}" dt="2024-08-05T03:32:19.52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6068BF70-8441-46FD-BCBB-23E45C510BE8}" dt="2024-08-05T03:32:20.07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4.51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7.575" v="201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6068BF70-8441-46FD-BCBB-23E45C510BE8}" dt="2024-08-05T03:32:19.473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20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</pc:sldChg>
    </pc:docChg>
  </pc:docChgLst>
  <pc:docChgLst>
    <pc:chgData name="Joon Young Lee" userId="9c2bf77b41f9f2c0" providerId="LiveId" clId="{F92B7584-A29A-4032-9779-D8EA5335DD4B}"/>
    <pc:docChg chg="custSel modSld">
      <pc:chgData name="Joon Young Lee" userId="9c2bf77b41f9f2c0" providerId="LiveId" clId="{F92B7584-A29A-4032-9779-D8EA5335DD4B}" dt="2024-08-12T04:21:45.331" v="438"/>
      <pc:docMkLst>
        <pc:docMk/>
      </pc:docMkLst>
      <pc:sldChg chg="modSp mod">
        <pc:chgData name="Joon Young Lee" userId="9c2bf77b41f9f2c0" providerId="LiveId" clId="{F92B7584-A29A-4032-9779-D8EA5335DD4B}" dt="2024-08-12T04:15:57.556" v="0" actId="20577"/>
        <pc:sldMkLst>
          <pc:docMk/>
          <pc:sldMk cId="129259513" sldId="2141"/>
        </pc:sldMkLst>
        <pc:spChg chg="mod">
          <ac:chgData name="Joon Young Lee" userId="9c2bf77b41f9f2c0" providerId="LiveId" clId="{F92B7584-A29A-4032-9779-D8EA5335DD4B}" dt="2024-08-12T04:15:57.5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92B7584-A29A-4032-9779-D8EA5335DD4B}" dt="2024-08-12T04:17:51.618" v="225"/>
        <pc:sldMkLst>
          <pc:docMk/>
          <pc:sldMk cId="652606932" sldId="2297"/>
        </pc:sldMkLst>
        <pc:spChg chg="mod">
          <ac:chgData name="Joon Young Lee" userId="9c2bf77b41f9f2c0" providerId="LiveId" clId="{F92B7584-A29A-4032-9779-D8EA5335DD4B}" dt="2024-08-12T04:15:59.336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51.618" v="22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1:45.331" v="438"/>
        <pc:sldMkLst>
          <pc:docMk/>
          <pc:sldMk cId="2286156207" sldId="2311"/>
        </pc:sldMkLst>
        <pc:spChg chg="mod">
          <ac:chgData name="Joon Young Lee" userId="9c2bf77b41f9f2c0" providerId="LiveId" clId="{F92B7584-A29A-4032-9779-D8EA5335DD4B}" dt="2024-08-12T04:16:36.117" v="214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92B7584-A29A-4032-9779-D8EA5335DD4B}" dt="2024-08-12T04:16:14.54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92B7584-A29A-4032-9779-D8EA5335DD4B}" dt="2024-08-12T04:15:58.66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92B7584-A29A-4032-9779-D8EA5335DD4B}" dt="2024-08-12T04:15:58.670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F92B7584-A29A-4032-9779-D8EA5335DD4B}" dt="2024-08-12T04:16:18.843" v="206" actId="1076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92B7584-A29A-4032-9779-D8EA5335DD4B}" dt="2024-08-12T04:15:58.518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514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92B7584-A29A-4032-9779-D8EA5335DD4B}" dt="2024-08-12T04:20:36.260" v="429" actId="478"/>
          <ac:picMkLst>
            <pc:docMk/>
            <pc:sldMk cId="2286156207" sldId="2311"/>
            <ac:picMk id="5" creationId="{2E8821F0-2EF2-B49E-3DAE-E94D5C9F1D48}"/>
          </ac:picMkLst>
        </pc:picChg>
        <pc:picChg chg="add mod">
          <ac:chgData name="Joon Young Lee" userId="9c2bf77b41f9f2c0" providerId="LiveId" clId="{F92B7584-A29A-4032-9779-D8EA5335DD4B}" dt="2024-08-12T04:21:45.331" v="43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F92B7584-A29A-4032-9779-D8EA5335DD4B}" dt="2024-08-12T04:20:42.147" v="43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92B7584-A29A-4032-9779-D8EA5335DD4B}" dt="2024-08-12T04:17:20.720" v="220"/>
        <pc:sldMkLst>
          <pc:docMk/>
          <pc:sldMk cId="1639254616" sldId="2312"/>
        </pc:sldMkLst>
        <pc:spChg chg="mod">
          <ac:chgData name="Joon Young Lee" userId="9c2bf77b41f9f2c0" providerId="LiveId" clId="{F92B7584-A29A-4032-9779-D8EA5335DD4B}" dt="2024-08-12T04:15:59.03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20.720" v="220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0:18.267" v="428" actId="20577"/>
        <pc:sldMkLst>
          <pc:docMk/>
          <pc:sldMk cId="1750905238" sldId="2313"/>
        </pc:sldMkLst>
        <pc:spChg chg="add mod">
          <ac:chgData name="Joon Young Lee" userId="9c2bf77b41f9f2c0" providerId="LiveId" clId="{F92B7584-A29A-4032-9779-D8EA5335DD4B}" dt="2024-08-12T04:18:33.521" v="274" actId="20577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F92B7584-A29A-4032-9779-D8EA5335DD4B}" dt="2024-08-12T04:20:18.267" v="428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92B7584-A29A-4032-9779-D8EA5335DD4B}" dt="2024-08-12T04:16:11.681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92B7584-A29A-4032-9779-D8EA5335DD4B}" dt="2024-08-12T04:16:09.057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92B7584-A29A-4032-9779-D8EA5335DD4B}" dt="2024-08-12T04:15:57.863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92B7584-A29A-4032-9779-D8EA5335DD4B}" dt="2024-08-12T04:15:58.00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F92B7584-A29A-4032-9779-D8EA5335DD4B}" dt="2024-08-12T04:16:07.930" v="197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F92B7584-A29A-4032-9779-D8EA5335DD4B}" dt="2024-08-12T04:16:10.85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717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8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F92B7584-A29A-4032-9779-D8EA5335DD4B}" dt="2024-08-12T04:15:57.7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49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 ord">
          <ac:chgData name="Joon Young Lee" userId="9c2bf77b41f9f2c0" providerId="LiveId" clId="{F92B7584-A29A-4032-9779-D8EA5335DD4B}" dt="2024-08-12T04:18:56.923" v="277" actId="14100"/>
          <ac:cxnSpMkLst>
            <pc:docMk/>
            <pc:sldMk cId="1750905238" sldId="2313"/>
            <ac:cxnSpMk id="4" creationId="{6192E888-ED1A-A6AB-BEB5-A198CAE0D8A8}"/>
          </ac:cxnSpMkLst>
        </pc:cxnChg>
        <pc:cxnChg chg="add mod ord">
          <ac:chgData name="Joon Young Lee" userId="9c2bf77b41f9f2c0" providerId="LiveId" clId="{F92B7584-A29A-4032-9779-D8EA5335DD4B}" dt="2024-08-12T04:17:09.343" v="219" actId="171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49DC7B49-0DA5-41AF-84DA-9B7B9CE7340F}"/>
    <pc:docChg chg="undo custSel modSld">
      <pc:chgData name="Joon Young Lee" userId="9c2bf77b41f9f2c0" providerId="LiveId" clId="{49DC7B49-0DA5-41AF-84DA-9B7B9CE7340F}" dt="2024-07-29T01:34:58.901" v="307" actId="20577"/>
      <pc:docMkLst>
        <pc:docMk/>
      </pc:docMkLst>
      <pc:sldChg chg="modSp mod">
        <pc:chgData name="Joon Young Lee" userId="9c2bf77b41f9f2c0" providerId="LiveId" clId="{49DC7B49-0DA5-41AF-84DA-9B7B9CE7340F}" dt="2024-07-29T01:30:17.176" v="0" actId="20577"/>
        <pc:sldMkLst>
          <pc:docMk/>
          <pc:sldMk cId="129259513" sldId="2141"/>
        </pc:sldMkLst>
        <pc:spChg chg="mod">
          <ac:chgData name="Joon Young Lee" userId="9c2bf77b41f9f2c0" providerId="LiveId" clId="{49DC7B49-0DA5-41AF-84DA-9B7B9CE7340F}" dt="2024-07-29T01:30:17.17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49DC7B49-0DA5-41AF-84DA-9B7B9CE7340F}" dt="2024-07-29T01:31:48.042" v="218" actId="13926"/>
        <pc:sldMkLst>
          <pc:docMk/>
          <pc:sldMk cId="652606932" sldId="2297"/>
        </pc:sldMkLst>
        <pc:spChg chg="mod">
          <ac:chgData name="Joon Young Lee" userId="9c2bf77b41f9f2c0" providerId="LiveId" clId="{49DC7B49-0DA5-41AF-84DA-9B7B9CE7340F}" dt="2024-07-29T01:30:20.855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48.042" v="21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3:53.266" v="231"/>
        <pc:sldMkLst>
          <pc:docMk/>
          <pc:sldMk cId="2286156207" sldId="2311"/>
        </pc:sldMkLst>
        <pc:spChg chg="mod">
          <ac:chgData name="Joon Young Lee" userId="9c2bf77b41f9f2c0" providerId="LiveId" clId="{49DC7B49-0DA5-41AF-84DA-9B7B9CE7340F}" dt="2024-07-29T01:31:15.637" v="216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49DC7B49-0DA5-41AF-84DA-9B7B9CE7340F}" dt="2024-07-29T01:30:49.47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49DC7B49-0DA5-41AF-84DA-9B7B9CE7340F}" dt="2024-07-29T01:30:19.517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49DC7B49-0DA5-41AF-84DA-9B7B9CE7340F}" dt="2024-07-29T01:30:19.530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49DC7B49-0DA5-41AF-84DA-9B7B9CE7340F}" dt="2024-07-29T01:30:58.241" v="208" actId="1076"/>
          <ac:spMkLst>
            <pc:docMk/>
            <pc:sldMk cId="2286156207" sldId="2311"/>
            <ac:spMk id="35" creationId="{960C2B3F-5548-4183-9B67-0CABD8CC3ADD}"/>
          </ac:spMkLst>
        </pc:spChg>
        <pc:graphicFrameChg chg="add mod">
          <ac:chgData name="Joon Young Lee" userId="9c2bf77b41f9f2c0" providerId="LiveId" clId="{49DC7B49-0DA5-41AF-84DA-9B7B9CE7340F}" dt="2024-07-29T01:30:55.858" v="2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49DC7B49-0DA5-41AF-84DA-9B7B9CE7340F}" dt="2024-07-29T01:30:19.168" v="104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140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 mod">
          <ac:chgData name="Joon Young Lee" userId="9c2bf77b41f9f2c0" providerId="LiveId" clId="{49DC7B49-0DA5-41AF-84DA-9B7B9CE7340F}" dt="2024-07-29T01:33:30.695" v="226" actId="478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49DC7B49-0DA5-41AF-84DA-9B7B9CE7340F}" dt="2024-07-29T01:33:53.266" v="231"/>
          <ac:picMkLst>
            <pc:docMk/>
            <pc:sldMk cId="2286156207" sldId="2311"/>
            <ac:picMk id="6" creationId="{CC65C765-2382-1687-4C66-26EE07F1266F}"/>
          </ac:picMkLst>
        </pc:picChg>
        <pc:picChg chg="mod">
          <ac:chgData name="Joon Young Lee" userId="9c2bf77b41f9f2c0" providerId="LiveId" clId="{49DC7B49-0DA5-41AF-84DA-9B7B9CE7340F}" dt="2024-07-29T01:32:32.408" v="22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49DC7B49-0DA5-41AF-84DA-9B7B9CE7340F}" dt="2024-07-29T01:31:56.161" v="219"/>
        <pc:sldMkLst>
          <pc:docMk/>
          <pc:sldMk cId="1639254616" sldId="2312"/>
        </pc:sldMkLst>
        <pc:spChg chg="mod">
          <ac:chgData name="Joon Young Lee" userId="9c2bf77b41f9f2c0" providerId="LiveId" clId="{49DC7B49-0DA5-41AF-84DA-9B7B9CE7340F}" dt="2024-07-29T01:30:20.272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56.161" v="21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4:58.901" v="307" actId="20577"/>
        <pc:sldMkLst>
          <pc:docMk/>
          <pc:sldMk cId="1750905238" sldId="2313"/>
        </pc:sldMkLst>
        <pc:spChg chg="del">
          <ac:chgData name="Joon Young Lee" userId="9c2bf77b41f9f2c0" providerId="LiveId" clId="{49DC7B49-0DA5-41AF-84DA-9B7B9CE7340F}" dt="2024-07-29T01:34:05.168" v="232" actId="478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49DC7B49-0DA5-41AF-84DA-9B7B9CE7340F}" dt="2024-07-29T01:34:58.901" v="307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49DC7B49-0DA5-41AF-84DA-9B7B9CE7340F}" dt="2024-07-29T01:30:46.595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49DC7B49-0DA5-41AF-84DA-9B7B9CE7340F}" dt="2024-07-29T01:30:45.348" v="200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49DC7B49-0DA5-41AF-84DA-9B7B9CE7340F}" dt="2024-07-29T01:30:17.76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49DC7B49-0DA5-41AF-84DA-9B7B9CE7340F}" dt="2024-07-29T01:30:18.067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49DC7B49-0DA5-41AF-84DA-9B7B9CE7340F}" dt="2024-07-29T01:30:43.990" v="199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49DC7B49-0DA5-41AF-84DA-9B7B9CE7340F}" dt="2024-07-29T01:30:46.08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490" v="22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784" v="35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49DC7B49-0DA5-41AF-84DA-9B7B9CE7340F}" dt="2024-07-29T01:30:17.48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093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add mod">
          <ac:chgData name="Joon Young Lee" userId="9c2bf77b41f9f2c0" providerId="LiveId" clId="{49DC7B49-0DA5-41AF-84DA-9B7B9CE7340F}" dt="2024-07-29T01:34:18.224" v="243" actId="1037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49DC7B49-0DA5-41AF-84DA-9B7B9CE7340F}" dt="2024-07-29T01:34:06.008" v="233" actId="478"/>
          <ac:cxnSpMkLst>
            <pc:docMk/>
            <pc:sldMk cId="1750905238" sldId="2313"/>
            <ac:cxnSpMk id="6" creationId="{091B1B94-B0A9-0C8E-CBC2-0D58F22EAE2B}"/>
          </ac:cxnSpMkLst>
        </pc:cxnChg>
        <pc:cxnChg chg="del">
          <ac:chgData name="Joon Young Lee" userId="9c2bf77b41f9f2c0" providerId="LiveId" clId="{49DC7B49-0DA5-41AF-84DA-9B7B9CE7340F}" dt="2024-07-29T01:34:16.118" v="236" actId="478"/>
          <ac:cxnSpMkLst>
            <pc:docMk/>
            <pc:sldMk cId="1750905238" sldId="2313"/>
            <ac:cxnSpMk id="8" creationId="{2F822B18-9A9F-2DE1-33D7-EA5C7ABA1CFA}"/>
          </ac:cxnSpMkLst>
        </pc:cxnChg>
      </pc:sldChg>
    </pc:docChg>
  </pc:docChgLst>
  <pc:docChgLst>
    <pc:chgData name="Joon Young Lee" userId="9c2bf77b41f9f2c0" providerId="LiveId" clId="{123888BF-E446-4550-AB07-FDE05CF60217}"/>
    <pc:docChg chg="undo custSel modSld">
      <pc:chgData name="Joon Young Lee" userId="9c2bf77b41f9f2c0" providerId="LiveId" clId="{123888BF-E446-4550-AB07-FDE05CF60217}" dt="2024-09-02T01:53:11.057" v="351"/>
      <pc:docMkLst>
        <pc:docMk/>
      </pc:docMkLst>
      <pc:sldChg chg="modSp mod">
        <pc:chgData name="Joon Young Lee" userId="9c2bf77b41f9f2c0" providerId="LiveId" clId="{123888BF-E446-4550-AB07-FDE05CF60217}" dt="2024-09-02T01:45:35.646" v="0" actId="20577"/>
        <pc:sldMkLst>
          <pc:docMk/>
          <pc:sldMk cId="129259513" sldId="2141"/>
        </pc:sldMkLst>
        <pc:spChg chg="mod">
          <ac:chgData name="Joon Young Lee" userId="9c2bf77b41f9f2c0" providerId="LiveId" clId="{123888BF-E446-4550-AB07-FDE05CF60217}" dt="2024-09-02T01:45:35.64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123888BF-E446-4550-AB07-FDE05CF60217}" dt="2024-09-02T01:53:11.057" v="351"/>
        <pc:sldMkLst>
          <pc:docMk/>
          <pc:sldMk cId="652606932" sldId="2297"/>
        </pc:sldMkLst>
        <pc:spChg chg="mod">
          <ac:chgData name="Joon Young Lee" userId="9c2bf77b41f9f2c0" providerId="LiveId" clId="{123888BF-E446-4550-AB07-FDE05CF60217}" dt="2024-09-02T01:45:39.189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3:11.057" v="35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8:23.455" v="242" actId="1076"/>
        <pc:sldMkLst>
          <pc:docMk/>
          <pc:sldMk cId="2286156207" sldId="2311"/>
        </pc:sldMkLst>
        <pc:spChg chg="mod">
          <ac:chgData name="Joon Young Lee" userId="9c2bf77b41f9f2c0" providerId="LiveId" clId="{123888BF-E446-4550-AB07-FDE05CF60217}" dt="2024-09-02T01:47:46.679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123888BF-E446-4550-AB07-FDE05CF60217}" dt="2024-09-02T01:47:15.534" v="209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123888BF-E446-4550-AB07-FDE05CF60217}" dt="2024-09-02T01:45:38.359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123888BF-E446-4550-AB07-FDE05CF60217}" dt="2024-09-02T01:45:38.36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123888BF-E446-4550-AB07-FDE05CF60217}" dt="2024-09-02T01:48:17.424" v="240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123888BF-E446-4550-AB07-FDE05CF60217}" dt="2024-09-02T01:48:23.455" v="242" actId="1076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123888BF-E446-4550-AB07-FDE05CF60217}" dt="2024-09-02T01:45:38.204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123888BF-E446-4550-AB07-FDE05CF60217}" dt="2024-09-02T01:47:26.147" v="21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201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123888BF-E446-4550-AB07-FDE05CF60217}" dt="2024-09-02T01:47:10.715" v="207"/>
          <ac:picMkLst>
            <pc:docMk/>
            <pc:sldMk cId="2286156207" sldId="2311"/>
            <ac:picMk id="4" creationId="{B81830AF-2A2A-EC44-66FE-48AFD3F749CC}"/>
          </ac:picMkLst>
        </pc:picChg>
        <pc:picChg chg="add mod">
          <ac:chgData name="Joon Young Lee" userId="9c2bf77b41f9f2c0" providerId="LiveId" clId="{123888BF-E446-4550-AB07-FDE05CF60217}" dt="2024-09-02T01:46:55.507" v="206"/>
          <ac:picMkLst>
            <pc:docMk/>
            <pc:sldMk cId="2286156207" sldId="2311"/>
            <ac:picMk id="6" creationId="{E5E203F3-F67E-F00B-E106-EBA70D3C60EC}"/>
          </ac:picMkLst>
        </pc:picChg>
        <pc:picChg chg="del">
          <ac:chgData name="Joon Young Lee" userId="9c2bf77b41f9f2c0" providerId="LiveId" clId="{123888BF-E446-4550-AB07-FDE05CF60217}" dt="2024-09-02T01:46:15.257" v="198" actId="478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123888BF-E446-4550-AB07-FDE05CF60217}" dt="2024-09-02T01:52:27.506" v="344"/>
        <pc:sldMkLst>
          <pc:docMk/>
          <pc:sldMk cId="1639254616" sldId="2312"/>
        </pc:sldMkLst>
        <pc:spChg chg="mod">
          <ac:chgData name="Joon Young Lee" userId="9c2bf77b41f9f2c0" providerId="LiveId" clId="{123888BF-E446-4550-AB07-FDE05CF60217}" dt="2024-09-02T01:45:38.88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2:27.506" v="34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9:58.517" v="337" actId="1076"/>
        <pc:sldMkLst>
          <pc:docMk/>
          <pc:sldMk cId="1750905238" sldId="2313"/>
        </pc:sldMkLst>
        <pc:spChg chg="add mod">
          <ac:chgData name="Joon Young Lee" userId="9c2bf77b41f9f2c0" providerId="LiveId" clId="{123888BF-E446-4550-AB07-FDE05CF60217}" dt="2024-09-02T01:49:58.517" v="337" actId="1076"/>
          <ac:spMkLst>
            <pc:docMk/>
            <pc:sldMk cId="1750905238" sldId="2313"/>
            <ac:spMk id="8" creationId="{6FF9514D-9FD3-C579-EAB8-EDF829BBC70A}"/>
          </ac:spMkLst>
        </pc:spChg>
        <pc:spChg chg="mod">
          <ac:chgData name="Joon Young Lee" userId="9c2bf77b41f9f2c0" providerId="LiveId" clId="{123888BF-E446-4550-AB07-FDE05CF60217}" dt="2024-09-02T01:49:43.188" v="333" actId="1076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123888BF-E446-4550-AB07-FDE05CF60217}" dt="2024-09-02T01:48:42.438" v="245" actId="14100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123888BF-E446-4550-AB07-FDE05CF60217}" dt="2024-09-02T01:47:18.809" v="21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123888BF-E446-4550-AB07-FDE05CF60217}" dt="2024-09-02T01:47:17.732" v="21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123888BF-E446-4550-AB07-FDE05CF60217}" dt="2024-09-02T01:45:36.151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123888BF-E446-4550-AB07-FDE05CF60217}" dt="2024-09-02T01:45:36.600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123888BF-E446-4550-AB07-FDE05CF60217}" dt="2024-09-02T01:48:46.621" v="246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123888BF-E446-4550-AB07-FDE05CF60217}" dt="2024-09-02T01:45:35.905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123888BF-E446-4550-AB07-FDE05CF60217}" dt="2024-09-02T01:45:36.164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8:51.330" v="24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7:18.434" v="212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123888BF-E446-4550-AB07-FDE05CF60217}" dt="2024-09-02T01:45:35.886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162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123888BF-E446-4550-AB07-FDE05CF60217}" dt="2024-09-02T01:49:43.188" v="333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123888BF-E446-4550-AB07-FDE05CF60217}" dt="2024-09-02T01:49:54.574" v="336" actId="1076"/>
          <ac:cxnSpMkLst>
            <pc:docMk/>
            <pc:sldMk cId="1750905238" sldId="2313"/>
            <ac:cxnSpMk id="7" creationId="{06FFD8A0-2C30-0A91-0C4E-2BBA0F8E498E}"/>
          </ac:cxnSpMkLst>
        </pc:cxnChg>
      </pc:sldChg>
    </pc:docChg>
  </pc:docChgLst>
  <pc:docChgLst>
    <pc:chgData name="Joon Young Lee" userId="9c2bf77b41f9f2c0" providerId="LiveId" clId="{293AC477-1231-4247-BE6E-4BE67CE44E50}"/>
    <pc:docChg chg="undo custSel modSld">
      <pc:chgData name="Joon Young Lee" userId="9c2bf77b41f9f2c0" providerId="LiveId" clId="{293AC477-1231-4247-BE6E-4BE67CE44E50}" dt="2024-08-26T02:50:38.393" v="338" actId="13926"/>
      <pc:docMkLst>
        <pc:docMk/>
      </pc:docMkLst>
      <pc:sldChg chg="modSp mod">
        <pc:chgData name="Joon Young Lee" userId="9c2bf77b41f9f2c0" providerId="LiveId" clId="{293AC477-1231-4247-BE6E-4BE67CE44E50}" dt="2024-08-26T02:44:46.485" v="0" actId="20577"/>
        <pc:sldMkLst>
          <pc:docMk/>
          <pc:sldMk cId="129259513" sldId="2141"/>
        </pc:sldMkLst>
        <pc:spChg chg="mod">
          <ac:chgData name="Joon Young Lee" userId="9c2bf77b41f9f2c0" providerId="LiveId" clId="{293AC477-1231-4247-BE6E-4BE67CE44E50}" dt="2024-08-26T02:44:46.4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293AC477-1231-4247-BE6E-4BE67CE44E50}" dt="2024-08-26T02:50:38.393" v="338" actId="13926"/>
        <pc:sldMkLst>
          <pc:docMk/>
          <pc:sldMk cId="652606932" sldId="2297"/>
        </pc:sldMkLst>
        <pc:spChg chg="mod">
          <ac:chgData name="Joon Young Lee" userId="9c2bf77b41f9f2c0" providerId="LiveId" clId="{293AC477-1231-4247-BE6E-4BE67CE44E50}" dt="2024-08-26T02:44:48.00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38.393" v="33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48:40.450" v="258"/>
        <pc:sldMkLst>
          <pc:docMk/>
          <pc:sldMk cId="2286156207" sldId="2311"/>
        </pc:sldMkLst>
        <pc:spChg chg="mod">
          <ac:chgData name="Joon Young Lee" userId="9c2bf77b41f9f2c0" providerId="LiveId" clId="{293AC477-1231-4247-BE6E-4BE67CE44E50}" dt="2024-08-26T02:46:09.386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293AC477-1231-4247-BE6E-4BE67CE44E50}" dt="2024-08-26T02:45:33.336" v="208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293AC477-1231-4247-BE6E-4BE67CE44E50}" dt="2024-08-26T02:44:47.502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293AC477-1231-4247-BE6E-4BE67CE44E50}" dt="2024-08-26T02:44:47.508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293AC477-1231-4247-BE6E-4BE67CE44E50}" dt="2024-08-26T02:46:52.353" v="244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293AC477-1231-4247-BE6E-4BE67CE44E50}" dt="2024-08-26T02:46:35.708" v="236" actId="1038"/>
          <ac:spMkLst>
            <pc:docMk/>
            <pc:sldMk cId="2286156207" sldId="2311"/>
            <ac:spMk id="36" creationId="{3CBD50FD-F560-467E-BDB3-18000879AE95}"/>
          </ac:spMkLst>
        </pc:spChg>
        <pc:graphicFrameChg chg="add mod ord">
          <ac:chgData name="Joon Young Lee" userId="9c2bf77b41f9f2c0" providerId="LiveId" clId="{293AC477-1231-4247-BE6E-4BE67CE44E50}" dt="2024-08-26T02:46:46.378" v="239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293AC477-1231-4247-BE6E-4BE67CE44E50}" dt="2024-08-26T02:44:47.36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5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293AC477-1231-4247-BE6E-4BE67CE44E50}" dt="2024-08-26T02:48:40.450" v="258"/>
          <ac:picMkLst>
            <pc:docMk/>
            <pc:sldMk cId="2286156207" sldId="2311"/>
            <ac:picMk id="4" creationId="{B81830AF-2A2A-EC44-66FE-48AFD3F749CC}"/>
          </ac:picMkLst>
        </pc:picChg>
        <pc:picChg chg="add del">
          <ac:chgData name="Joon Young Lee" userId="9c2bf77b41f9f2c0" providerId="LiveId" clId="{293AC477-1231-4247-BE6E-4BE67CE44E50}" dt="2024-08-26T02:48:02.943" v="251" actId="47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293AC477-1231-4247-BE6E-4BE67CE44E50}" dt="2024-08-26T02:48:05.891" v="253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293AC477-1231-4247-BE6E-4BE67CE44E50}" dt="2024-08-26T02:50:12.840" v="334"/>
        <pc:sldMkLst>
          <pc:docMk/>
          <pc:sldMk cId="1639254616" sldId="2312"/>
        </pc:sldMkLst>
        <pc:spChg chg="mod">
          <ac:chgData name="Joon Young Lee" userId="9c2bf77b41f9f2c0" providerId="LiveId" clId="{293AC477-1231-4247-BE6E-4BE67CE44E50}" dt="2024-08-26T02:44:47.790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12.840" v="33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50:10.042" v="333" actId="20577"/>
        <pc:sldMkLst>
          <pc:docMk/>
          <pc:sldMk cId="1750905238" sldId="2313"/>
        </pc:sldMkLst>
        <pc:spChg chg="del">
          <ac:chgData name="Joon Young Lee" userId="9c2bf77b41f9f2c0" providerId="LiveId" clId="{293AC477-1231-4247-BE6E-4BE67CE44E50}" dt="2024-08-26T02:48:50.260" v="259" actId="478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293AC477-1231-4247-BE6E-4BE67CE44E50}" dt="2024-08-26T02:50:10.042" v="333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293AC477-1231-4247-BE6E-4BE67CE44E50}" dt="2024-08-26T02:45:30.810" v="2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293AC477-1231-4247-BE6E-4BE67CE44E50}" dt="2024-08-26T02:45:29.736" v="2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293AC477-1231-4247-BE6E-4BE67CE44E50}" dt="2024-08-26T02:44:46.7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293AC477-1231-4247-BE6E-4BE67CE44E50}" dt="2024-08-26T02:44:46.89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 ord">
          <ac:chgData name="Joon Young Lee" userId="9c2bf77b41f9f2c0" providerId="LiveId" clId="{293AC477-1231-4247-BE6E-4BE67CE44E50}" dt="2024-08-26T02:45:28.885" v="203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 ord">
          <ac:chgData name="Joon Young Lee" userId="9c2bf77b41f9f2c0" providerId="LiveId" clId="{293AC477-1231-4247-BE6E-4BE67CE44E50}" dt="2024-08-26T02:45:30.359" v="20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619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712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293AC477-1231-4247-BE6E-4BE67CE44E50}" dt="2024-08-26T02:44:46.6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45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293AC477-1231-4247-BE6E-4BE67CE44E50}" dt="2024-08-26T02:48:57.124" v="263" actId="1036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293AC477-1231-4247-BE6E-4BE67CE44E50}" dt="2024-08-26T02:48:51.023" v="260" actId="478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D1A89D24-1347-4687-8113-565A96B97C56}"/>
    <pc:docChg chg="undo redo custSel modSld">
      <pc:chgData name="Joon Young Lee" userId="9c2bf77b41f9f2c0" providerId="LiveId" clId="{D1A89D24-1347-4687-8113-565A96B97C56}" dt="2024-08-19T02:52:18.172" v="297"/>
      <pc:docMkLst>
        <pc:docMk/>
      </pc:docMkLst>
      <pc:sldChg chg="modSp mod">
        <pc:chgData name="Joon Young Lee" userId="9c2bf77b41f9f2c0" providerId="LiveId" clId="{D1A89D24-1347-4687-8113-565A96B97C56}" dt="2024-08-19T02:32:52.058" v="0" actId="20577"/>
        <pc:sldMkLst>
          <pc:docMk/>
          <pc:sldMk cId="129259513" sldId="2141"/>
        </pc:sldMkLst>
        <pc:spChg chg="mod">
          <ac:chgData name="Joon Young Lee" userId="9c2bf77b41f9f2c0" providerId="LiveId" clId="{D1A89D24-1347-4687-8113-565A96B97C56}" dt="2024-08-19T02:32:52.058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D1A89D24-1347-4687-8113-565A96B97C56}" dt="2024-08-19T02:34:40.930" v="215"/>
        <pc:sldMkLst>
          <pc:docMk/>
          <pc:sldMk cId="652606932" sldId="2297"/>
        </pc:sldMkLst>
        <pc:spChg chg="mod">
          <ac:chgData name="Joon Young Lee" userId="9c2bf77b41f9f2c0" providerId="LiveId" clId="{D1A89D24-1347-4687-8113-565A96B97C56}" dt="2024-08-19T02:32:53.32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0.930" v="21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2:18.172" v="297"/>
        <pc:sldMkLst>
          <pc:docMk/>
          <pc:sldMk cId="2286156207" sldId="2311"/>
        </pc:sldMkLst>
        <pc:spChg chg="mod">
          <ac:chgData name="Joon Young Lee" userId="9c2bf77b41f9f2c0" providerId="LiveId" clId="{D1A89D24-1347-4687-8113-565A96B97C56}" dt="2024-08-19T02:34:09.989" v="211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D1A89D24-1347-4687-8113-565A96B97C56}" dt="2024-08-19T02:33:51.873" v="2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D1A89D24-1347-4687-8113-565A96B97C56}" dt="2024-08-19T02:32:52.906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D1A89D24-1347-4687-8113-565A96B97C56}" dt="2024-08-19T02:32:52.90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D1A89D24-1347-4687-8113-565A96B97C56}" dt="2024-08-19T02:52:18.172" v="29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D1A89D24-1347-4687-8113-565A96B97C56}" dt="2024-08-19T02:32:52.791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D1A89D24-1347-4687-8113-565A96B97C56}" dt="2024-08-19T02:33:54.273" v="203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8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</pc:sldChg>
      <pc:sldChg chg="modSp mod">
        <pc:chgData name="Joon Young Lee" userId="9c2bf77b41f9f2c0" providerId="LiveId" clId="{D1A89D24-1347-4687-8113-565A96B97C56}" dt="2024-08-19T02:34:47.661" v="216"/>
        <pc:sldMkLst>
          <pc:docMk/>
          <pc:sldMk cId="1639254616" sldId="2312"/>
        </pc:sldMkLst>
        <pc:spChg chg="mod">
          <ac:chgData name="Joon Young Lee" userId="9c2bf77b41f9f2c0" providerId="LiveId" clId="{D1A89D24-1347-4687-8113-565A96B97C56}" dt="2024-08-19T02:32:53.137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7.661" v="216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1:57.664" v="279" actId="14100"/>
        <pc:sldMkLst>
          <pc:docMk/>
          <pc:sldMk cId="1750905238" sldId="2313"/>
        </pc:sldMkLst>
        <pc:spChg chg="mod">
          <ac:chgData name="Joon Young Lee" userId="9c2bf77b41f9f2c0" providerId="LiveId" clId="{D1A89D24-1347-4687-8113-565A96B97C56}" dt="2024-08-19T02:35:28.951" v="232" actId="1076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D1A89D24-1347-4687-8113-565A96B97C56}" dt="2024-08-19T02:43:31.553" v="275" actId="6549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D1A89D24-1347-4687-8113-565A96B97C56}" dt="2024-08-19T02:33:49.332" v="200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D1A89D24-1347-4687-8113-565A96B97C56}" dt="2024-08-19T02:33:47.431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D1A89D24-1347-4687-8113-565A96B97C56}" dt="2024-08-19T02:32:52.24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D1A89D24-1347-4687-8113-565A96B97C56}" dt="2024-08-19T02:32:52.401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D1A89D24-1347-4687-8113-565A96B97C56}" dt="2024-08-19T02:32:52.16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D1A89D24-1347-4687-8113-565A96B97C56}" dt="2024-08-19T02:32:52.2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6.13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8.849" v="199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15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7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D1A89D24-1347-4687-8113-565A96B97C56}" dt="2024-08-19T02:51:57.664" v="279" actId="14100"/>
          <ac:cxnSpMkLst>
            <pc:docMk/>
            <pc:sldMk cId="1750905238" sldId="2313"/>
            <ac:cxnSpMk id="4" creationId="{6192E888-ED1A-A6AB-BEB5-A198CAE0D8A8}"/>
          </ac:cxnSpMkLst>
        </pc:cxnChg>
        <pc:cxnChg chg="mod">
          <ac:chgData name="Joon Young Lee" userId="9c2bf77b41f9f2c0" providerId="LiveId" clId="{D1A89D24-1347-4687-8113-565A96B97C56}" dt="2024-08-19T02:35:37.008" v="235" actId="14100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&#48148;&#53461;&#54868;&#47732;/Prain%20Global/SK%20Innovation/&#50689;&#47928;/Weekly%20Reports/SK&#51060;&#45432;&#48288;&#51060;&#49496;%20&#50689;&#47928;&#54016;_&#51452;&#44036;&#48372;&#44256;&#49436;%20&#50577;&#49885;%20(2024&#45380;%201&#50900;)/8&#50900;%205&#51452;&#52264;/8&#50900;%205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&#48148;&#53461;&#54868;&#47732;/Prain%20Global/SK%20Innovation/&#50689;&#47928;/Weekly%20Reports/SK&#51060;&#45432;&#48288;&#51060;&#49496;%20&#50689;&#47928;&#54016;_&#51452;&#44036;&#48372;&#44256;&#49436;%20&#50577;&#49885;%20(2024&#45380;%201&#50900;)/8&#50900;%205&#51452;&#52264;/8&#50900;%205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&#48148;&#53461;&#54868;&#47732;/Prain%20Global/SK%20Innovation/&#50689;&#47928;/Weekly%20Reports/SK&#51060;&#45432;&#48288;&#51060;&#49496;%20&#50689;&#47928;&#54016;_&#51452;&#44036;&#48372;&#44256;&#49436;%20&#50577;&#49885;%20(2024&#45380;%201&#50900;)/8&#50900;%205&#51452;&#52264;/8&#50900;%205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A6-4120-AE09-5BFCE12461C9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A6-4120-AE09-5BFCE12461C9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7A6-4120-AE09-5BFCE12461C9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A6-4120-AE09-5BFCE12461C9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7A6-4120-AE09-5BFCE12461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7월 1주
(7/1~7/7)</c:v>
                </c:pt>
                <c:pt idx="1">
                  <c:v>7월 2주
(7/8~7/14)</c:v>
                </c:pt>
                <c:pt idx="2">
                  <c:v>7월 3주
(7/15~7/21)</c:v>
                </c:pt>
                <c:pt idx="3">
                  <c:v>7월 4주
(7/22~7/28)</c:v>
                </c:pt>
                <c:pt idx="4">
                  <c:v>8월 1주
(7/29~8/4)</c:v>
                </c:pt>
                <c:pt idx="5">
                  <c:v>8월 2주
(8/5~8/11)</c:v>
                </c:pt>
                <c:pt idx="6">
                  <c:v>8월 3주
(8/12~8/18)</c:v>
                </c:pt>
                <c:pt idx="7">
                  <c:v>8월 4주
(8/19~8/25)</c:v>
                </c:pt>
                <c:pt idx="8">
                  <c:v>8월 5주
(8/26~9/1)</c:v>
                </c:pt>
              </c:strCache>
            </c:strRef>
          </c:cat>
          <c:val>
            <c:numRef>
              <c:f>'주간_2p 그래프(오)'!$H$103:$H$111</c:f>
              <c:numCache>
                <c:formatCode>#,##0_);[Red]\(#,##0\)</c:formatCode>
                <c:ptCount val="9"/>
                <c:pt idx="0">
                  <c:v>2218</c:v>
                </c:pt>
                <c:pt idx="1">
                  <c:v>3230</c:v>
                </c:pt>
                <c:pt idx="2">
                  <c:v>3311</c:v>
                </c:pt>
                <c:pt idx="3">
                  <c:v>2526</c:v>
                </c:pt>
                <c:pt idx="4">
                  <c:v>2609</c:v>
                </c:pt>
                <c:pt idx="5">
                  <c:v>3340</c:v>
                </c:pt>
                <c:pt idx="6">
                  <c:v>3063</c:v>
                </c:pt>
                <c:pt idx="7">
                  <c:v>2195</c:v>
                </c:pt>
                <c:pt idx="8">
                  <c:v>2088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7A6-4120-AE09-5BFCE124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7A6-4120-AE09-5BFCE12461C9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7A6-4120-AE09-5BFCE12461C9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7A6-4120-AE09-5BFCE12461C9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7A6-4120-AE09-5BFCE12461C9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7A6-4120-AE09-5BFCE12461C9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7A6-4120-AE09-5BFCE12461C9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7A6-4120-AE09-5BFCE12461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7월 1주
(7/1~7/7)</c:v>
                </c:pt>
                <c:pt idx="1">
                  <c:v>7월 2주
(7/8~7/14)</c:v>
                </c:pt>
                <c:pt idx="2">
                  <c:v>7월 3주
(7/15~7/21)</c:v>
                </c:pt>
                <c:pt idx="3">
                  <c:v>7월 4주
(7/22~7/28)</c:v>
                </c:pt>
                <c:pt idx="4">
                  <c:v>8월 1주
(7/29~8/4)</c:v>
                </c:pt>
                <c:pt idx="5">
                  <c:v>8월 2주
(8/5~8/11)</c:v>
                </c:pt>
                <c:pt idx="6">
                  <c:v>8월 3주
(8/12~8/18)</c:v>
                </c:pt>
                <c:pt idx="7">
                  <c:v>8월 4주
(8/19~8/25)</c:v>
                </c:pt>
                <c:pt idx="8">
                  <c:v>8월 5주
(8/26~9/1)</c:v>
                </c:pt>
              </c:strCache>
            </c:strRef>
          </c:cat>
          <c:val>
            <c:numRef>
              <c:f>'주간_2p 그래프(오)'!$I$103:$I$111</c:f>
              <c:numCache>
                <c:formatCode>#,##0_);[Red]\(#,##0\)</c:formatCode>
                <c:ptCount val="9"/>
                <c:pt idx="0">
                  <c:v>3247</c:v>
                </c:pt>
                <c:pt idx="1">
                  <c:v>4893</c:v>
                </c:pt>
                <c:pt idx="2">
                  <c:v>4840</c:v>
                </c:pt>
                <c:pt idx="3">
                  <c:v>3595</c:v>
                </c:pt>
                <c:pt idx="4">
                  <c:v>3871</c:v>
                </c:pt>
                <c:pt idx="5">
                  <c:v>4830</c:v>
                </c:pt>
                <c:pt idx="6">
                  <c:v>4164</c:v>
                </c:pt>
                <c:pt idx="7">
                  <c:v>3057</c:v>
                </c:pt>
                <c:pt idx="8">
                  <c:v>2930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7A6-4120-AE09-5BFCE124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#,##0_);[Red]\(#,##0\)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#,##0_);[Red]\(#,##0\)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F8-4B24-8BA4-C06ABFF70A5C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9F8-4B24-8BA4-C06ABFF70A5C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9F8-4B24-8BA4-C06ABFF70A5C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F8-4B24-8BA4-C06ABFF70A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8/26(월)</c:v>
                </c:pt>
                <c:pt idx="1">
                  <c:v>8/27(화)</c:v>
                </c:pt>
                <c:pt idx="2">
                  <c:v>8/28(수)</c:v>
                </c:pt>
                <c:pt idx="3">
                  <c:v>8/29(목)</c:v>
                </c:pt>
                <c:pt idx="4">
                  <c:v>8/30(금)</c:v>
                </c:pt>
                <c:pt idx="5">
                  <c:v>8/31(토)</c:v>
                </c:pt>
                <c:pt idx="6">
                  <c:v>9/1(일)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311</c:v>
                </c:pt>
                <c:pt idx="1">
                  <c:v>403</c:v>
                </c:pt>
                <c:pt idx="2">
                  <c:v>388</c:v>
                </c:pt>
                <c:pt idx="3">
                  <c:v>364</c:v>
                </c:pt>
                <c:pt idx="4">
                  <c:v>362</c:v>
                </c:pt>
                <c:pt idx="5">
                  <c:v>169</c:v>
                </c:pt>
                <c:pt idx="6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9F8-4B24-8BA4-C06ABFF70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8/26(월)</c:v>
                </c:pt>
                <c:pt idx="1">
                  <c:v>8/27(화)</c:v>
                </c:pt>
                <c:pt idx="2">
                  <c:v>8/28(수)</c:v>
                </c:pt>
                <c:pt idx="3">
                  <c:v>8/29(목)</c:v>
                </c:pt>
                <c:pt idx="4">
                  <c:v>8/30(금)</c:v>
                </c:pt>
                <c:pt idx="5">
                  <c:v>8/31(토)</c:v>
                </c:pt>
                <c:pt idx="6">
                  <c:v>9/1(일)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517</c:v>
                </c:pt>
                <c:pt idx="1">
                  <c:v>608</c:v>
                </c:pt>
                <c:pt idx="2">
                  <c:v>552</c:v>
                </c:pt>
                <c:pt idx="3">
                  <c:v>494</c:v>
                </c:pt>
                <c:pt idx="4">
                  <c:v>469</c:v>
                </c:pt>
                <c:pt idx="5">
                  <c:v>191</c:v>
                </c:pt>
                <c:pt idx="6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9F8-4B24-8BA4-C06ABFF70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D58-4F2F-BB93-02F1DC6A2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7월 1주</c:v>
                </c:pt>
                <c:pt idx="1">
                  <c:v>7월 2주</c:v>
                </c:pt>
                <c:pt idx="2">
                  <c:v>7월 3주</c:v>
                </c:pt>
                <c:pt idx="3">
                  <c:v>7월 4주</c:v>
                </c:pt>
                <c:pt idx="4">
                  <c:v>8월 1주</c:v>
                </c:pt>
                <c:pt idx="5">
                  <c:v>8월 2주</c:v>
                </c:pt>
                <c:pt idx="6">
                  <c:v>8월 3주</c:v>
                </c:pt>
                <c:pt idx="7">
                  <c:v>8월 4주</c:v>
                </c:pt>
                <c:pt idx="8">
                  <c:v>8월 5주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777</c:v>
                </c:pt>
                <c:pt idx="1">
                  <c:v>781</c:v>
                </c:pt>
                <c:pt idx="2">
                  <c:v>923</c:v>
                </c:pt>
                <c:pt idx="3">
                  <c:v>642</c:v>
                </c:pt>
                <c:pt idx="4">
                  <c:v>684</c:v>
                </c:pt>
                <c:pt idx="5">
                  <c:v>730</c:v>
                </c:pt>
                <c:pt idx="6">
                  <c:v>519</c:v>
                </c:pt>
                <c:pt idx="7">
                  <c:v>773</c:v>
                </c:pt>
                <c:pt idx="8">
                  <c:v>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58-4F2F-BB93-02F1DC6A2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7월 1주</c:v>
                </c:pt>
                <c:pt idx="1">
                  <c:v>7월 2주</c:v>
                </c:pt>
                <c:pt idx="2">
                  <c:v>7월 3주</c:v>
                </c:pt>
                <c:pt idx="3">
                  <c:v>7월 4주</c:v>
                </c:pt>
                <c:pt idx="4">
                  <c:v>8월 1주</c:v>
                </c:pt>
                <c:pt idx="5">
                  <c:v>8월 2주</c:v>
                </c:pt>
                <c:pt idx="6">
                  <c:v>8월 3주</c:v>
                </c:pt>
                <c:pt idx="7">
                  <c:v>8월 4주</c:v>
                </c:pt>
                <c:pt idx="8">
                  <c:v>8월 5주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1441</c:v>
                </c:pt>
                <c:pt idx="1">
                  <c:v>2449</c:v>
                </c:pt>
                <c:pt idx="2">
                  <c:v>2388</c:v>
                </c:pt>
                <c:pt idx="3">
                  <c:v>1884</c:v>
                </c:pt>
                <c:pt idx="4">
                  <c:v>1925</c:v>
                </c:pt>
                <c:pt idx="5">
                  <c:v>2610</c:v>
                </c:pt>
                <c:pt idx="6">
                  <c:v>2544</c:v>
                </c:pt>
                <c:pt idx="7">
                  <c:v>1422</c:v>
                </c:pt>
                <c:pt idx="8">
                  <c:v>1459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58-4F2F-BB93-02F1DC6A2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2024-09-02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8546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skinnonews.com/global/archives/18770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546" TargetMode="External"/><Relationship Id="rId7" Type="http://schemas.openxmlformats.org/officeDocument/2006/relationships/hyperlink" Target="http://skinnonews.com/global/archives/18743" TargetMode="External"/><Relationship Id="rId2" Type="http://schemas.openxmlformats.org/officeDocument/2006/relationships/hyperlink" Target="http://skinnonews.com/global/archives/1877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7426" TargetMode="External"/><Relationship Id="rId5" Type="http://schemas.openxmlformats.org/officeDocument/2006/relationships/hyperlink" Target="http://skinnonews.com/global/archives/18753" TargetMode="External"/><Relationship Id="rId4" Type="http://schemas.openxmlformats.org/officeDocument/2006/relationships/hyperlink" Target="http://skinnonews.com/global/archives/1860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77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kinnonews.com/global/archives/11807" TargetMode="External"/><Relationship Id="rId4" Type="http://schemas.openxmlformats.org/officeDocument/2006/relationships/hyperlink" Target="http://skinnonews.com/global/archives/185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2024.08.26 ~ 2024.09.01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157104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61888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76675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2,195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2,088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107</a:t>
                      </a:r>
                      <a:endParaRPr lang="en-US" altLang="ko-KR" sz="800" b="0" i="0" u="none" strike="noStrike" dirty="0">
                        <a:solidFill>
                          <a:srgbClr val="0070C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298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3,057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2,930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437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</a:t>
                      </a:r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2024.08.26 ~ 2024.09.01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09072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2,526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2,609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3,063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2,195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3,871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2024.07.01 ~ 2024.09.01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9315034" y="1436914"/>
            <a:ext cx="1677132" cy="7853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92166" y="2393314"/>
            <a:ext cx="478847" cy="1239946"/>
          </a:xfrm>
          <a:prstGeom prst="wedgeRoundRectCallout">
            <a:avLst>
              <a:gd name="adj1" fmla="val -181409"/>
              <a:gd name="adj2" fmla="val -60987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192E888-ED1A-A6AB-BEB5-A198CAE0D8A8}"/>
              </a:ext>
            </a:extLst>
          </p:cNvPr>
          <p:cNvCxnSpPr>
            <a:cxnSpLocks/>
          </p:cNvCxnSpPr>
          <p:nvPr/>
        </p:nvCxnSpPr>
        <p:spPr>
          <a:xfrm>
            <a:off x="2101991" y="1760520"/>
            <a:ext cx="0" cy="58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2381F6-8D5E-D2DE-CF55-FAF200DF2708}"/>
              </a:ext>
            </a:extLst>
          </p:cNvPr>
          <p:cNvSpPr/>
          <p:nvPr/>
        </p:nvSpPr>
        <p:spPr>
          <a:xfrm>
            <a:off x="1579724" y="1597319"/>
            <a:ext cx="1130362" cy="3077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이노</a:t>
            </a: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SK E&amp;S </a:t>
            </a: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합병안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통과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FFD8A0-2C30-0A91-0C4E-2BBA0F8E498E}"/>
              </a:ext>
            </a:extLst>
          </p:cNvPr>
          <p:cNvCxnSpPr>
            <a:cxnSpLocks/>
          </p:cNvCxnSpPr>
          <p:nvPr/>
        </p:nvCxnSpPr>
        <p:spPr>
          <a:xfrm flipV="1">
            <a:off x="1425796" y="3158138"/>
            <a:ext cx="0" cy="63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9514D-9FD3-C579-EAB8-EDF829BBC70A}"/>
              </a:ext>
            </a:extLst>
          </p:cNvPr>
          <p:cNvSpPr/>
          <p:nvPr/>
        </p:nvSpPr>
        <p:spPr>
          <a:xfrm>
            <a:off x="1195523" y="3525757"/>
            <a:ext cx="1130362" cy="3077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이노</a:t>
            </a: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SK E&amp;S </a:t>
            </a: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합병안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통과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658850"/>
              </p:ext>
            </p:extLst>
          </p:nvPr>
        </p:nvGraphicFramePr>
        <p:xfrm>
          <a:off x="1147978" y="2407483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2024.07.01 ~ 2024.09.01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24653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2024.09.01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1,459 (</a:t>
            </a:r>
            <a:r>
              <a:rPr lang="en-US" altLang="ko-KR" sz="1000" dirty="0">
                <a:solidFill>
                  <a:srgbClr val="FF0000"/>
                </a:solidFill>
              </a:rPr>
              <a:t>▲37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3% </a:t>
            </a:r>
            <a:r>
              <a:rPr lang="ko-KR" altLang="en-US" sz="1000" dirty="0">
                <a:solidFill>
                  <a:srgbClr val="FF0000"/>
                </a:solidFill>
              </a:rPr>
              <a:t>증가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629 (</a:t>
            </a:r>
            <a:r>
              <a:rPr lang="en-US" altLang="ko-KR" sz="1000" dirty="0">
                <a:solidFill>
                  <a:srgbClr val="0070C0"/>
                </a:solidFill>
              </a:rPr>
              <a:t>▼144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0070C0"/>
                </a:solidFill>
              </a:rPr>
              <a:t>19% </a:t>
            </a:r>
            <a:r>
              <a:rPr lang="ko-KR" altLang="en-US" sz="1000" dirty="0">
                <a:solidFill>
                  <a:srgbClr val="0070C0"/>
                </a:solidFill>
              </a:rPr>
              <a:t>감소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3594128" y="2707347"/>
            <a:ext cx="2000296" cy="86062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증가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감소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34413" y="3888790"/>
            <a:ext cx="547158" cy="1094826"/>
          </a:xfrm>
          <a:prstGeom prst="wedgeRoundRectCallout">
            <a:avLst>
              <a:gd name="adj1" fmla="val -495026"/>
              <a:gd name="adj2" fmla="val -78365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hlinkClick r:id="rId3"/>
            <a:extLst>
              <a:ext uri="{FF2B5EF4-FFF2-40B4-BE49-F238E27FC236}">
                <a16:creationId xmlns:a16="http://schemas.microsoft.com/office/drawing/2014/main" id="{B81830AF-2A2A-EC44-66FE-48AFD3F7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894" y="4064304"/>
            <a:ext cx="1588637" cy="1588637"/>
          </a:xfrm>
          <a:prstGeom prst="rect">
            <a:avLst/>
          </a:prstGeom>
        </p:spPr>
      </p:pic>
      <p:pic>
        <p:nvPicPr>
          <p:cNvPr id="6" name="그림 5">
            <a:hlinkClick r:id="rId5"/>
            <a:extLst>
              <a:ext uri="{FF2B5EF4-FFF2-40B4-BE49-F238E27FC236}">
                <a16:creationId xmlns:a16="http://schemas.microsoft.com/office/drawing/2014/main" id="{E5E203F3-F67E-F00B-E106-EBA70D3C6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6672" y="2427451"/>
            <a:ext cx="1595177" cy="15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2024.08.26 ~ 2024.09.01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631739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24/8/27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SK Innovation and SK E&amp;S merger approved with resounding support, launching Asia-Pacific's largest private energy firm at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(39%)
- Linkedin.com (23%)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(50%)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(39%)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[SK Innovation’s Q2 2024 Financial Results] Recording revenue of KRW 18.8 trillion and operating loss of KRW 45.8 billion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(62%)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(19%)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24/8/22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SK Innovation enhances shareholder communication ahead of merger with SK E&amp;S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(37%)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(28%)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[SK Innovation’s 2023 Financial Results] Recording sales of KRW 77.29 trillion and operating profit of KRW 1.9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(60%)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(21%)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24/8/16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Leading global proxy advisory agencies back the merger of SK Innovation and SK E&amp;S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(40%)
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22730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443 (42.21%)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629 (42.83%)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44 (7.00%)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Innovation and SK E&amp;S merger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approved with resounding support, launching Asia-Pacific's largest private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energy firm at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350 (33.35%)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433 (29.49%)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53 (12.24%)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Innovation and SK E&amp;S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merger approved with resounding support, launching Asia-Pacific's largest private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energy firm at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180 (17.15%)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279 (19.00%)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 (6.45%)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Innovation and SK E&amp;S merger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approved with resounding support, launching Asia-Pacific's largest private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energy firm at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169 (16.10%)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276 (18.79%)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35 (12.68%)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125 (11.91%)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144 (9.81%)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 (2.78%)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Innovation and SK E&amp;S merger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approved with resounding support, launching Asia-Pacific's largest private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energy firm at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90 (8.58%)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137 (9.33%)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 (6.57%)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5"/>
                        </a:rPr>
                        <a:t>SK Geo Centric to build Advanced Recycle Cluster in Ulsan by 2025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Kingdom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100 (9.53%)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128 (8.72%)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 (7.81%)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Innovation and SK E&amp;S merger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approved with resounding support, launching Asia-Pacific's largest private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energy firm at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2024.08.26 ~ 2024.09.01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50485</TotalTime>
  <Words>846</Words>
  <Application>Microsoft Office PowerPoint</Application>
  <PresentationFormat>와이드스크린</PresentationFormat>
  <Paragraphs>223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3137</cp:revision>
  <cp:lastPrinted>2021-02-04T04:29:19Z</cp:lastPrinted>
  <dcterms:created xsi:type="dcterms:W3CDTF">2021-01-26T06:49:29Z</dcterms:created>
  <dcterms:modified xsi:type="dcterms:W3CDTF">2024-09-02T01:53:11Z</dcterms:modified>
</cp:coreProperties>
</file>