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141" r:id="rId2"/>
    <p:sldId id="2313" r:id="rId3"/>
    <p:sldId id="2311" r:id="rId4"/>
    <p:sldId id="2312" r:id="rId5"/>
    <p:sldId id="2297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oon Young" initials="LJY" lastIdx="1" clrIdx="0">
    <p:extLst>
      <p:ext uri="{19B8F6BF-5375-455C-9EA6-DF929625EA0E}">
        <p15:presenceInfo xmlns:p15="http://schemas.microsoft.com/office/powerpoint/2012/main" userId="9c2bf77b41f9f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3A2C7"/>
    <a:srgbClr val="F2F2F2"/>
    <a:srgbClr val="FFFFFF"/>
    <a:srgbClr val="FFC000"/>
    <a:srgbClr val="00645F"/>
    <a:srgbClr val="009A93"/>
    <a:srgbClr val="E72D4A"/>
    <a:srgbClr val="938A9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210AF-386F-4B7C-A3A9-B41CF0BDAD1B}" v="86" dt="2024-09-09T03:02:24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4" autoAdjust="0"/>
    <p:restoredTop sz="96279" autoAdjust="0"/>
  </p:normalViewPr>
  <p:slideViewPr>
    <p:cSldViewPr snapToGrid="0">
      <p:cViewPr varScale="1">
        <p:scale>
          <a:sx n="111" d="100"/>
          <a:sy n="111" d="100"/>
        </p:scale>
        <p:origin x="6204" y="96"/>
      </p:cViewPr>
      <p:guideLst>
        <p:guide pos="3840"/>
        <p:guide orient="horz" pos="21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F0823380-D568-427C-90FC-92B6DC2129D4}"/>
    <pc:docChg chg="undo custSel modSld">
      <pc:chgData name="Joon Young Lee" userId="9c2bf77b41f9f2c0" providerId="LiveId" clId="{F0823380-D568-427C-90FC-92B6DC2129D4}" dt="2024-07-22T04:47:38.969" v="670"/>
      <pc:docMkLst>
        <pc:docMk/>
      </pc:docMkLst>
      <pc:sldChg chg="modSp mod">
        <pc:chgData name="Joon Young Lee" userId="9c2bf77b41f9f2c0" providerId="LiveId" clId="{F0823380-D568-427C-90FC-92B6DC2129D4}" dt="2024-07-22T04:40:35.677" v="197" actId="20577"/>
        <pc:sldMkLst>
          <pc:docMk/>
          <pc:sldMk cId="129259513" sldId="2141"/>
        </pc:sldMkLst>
        <pc:spChg chg="mod">
          <ac:chgData name="Joon Young Lee" userId="9c2bf77b41f9f2c0" providerId="LiveId" clId="{F0823380-D568-427C-90FC-92B6DC2129D4}" dt="2024-07-22T04:40:35.677" v="197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0823380-D568-427C-90FC-92B6DC2129D4}" dt="2024-07-22T04:41:34.969" v="395" actId="13926"/>
        <pc:sldMkLst>
          <pc:docMk/>
          <pc:sldMk cId="652606932" sldId="2297"/>
        </pc:sldMkLst>
        <pc:spChg chg="mod">
          <ac:chgData name="Joon Young Lee" userId="9c2bf77b41f9f2c0" providerId="LiveId" clId="{F0823380-D568-427C-90FC-92B6DC2129D4}" dt="2024-07-22T04:40:37.386" v="393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0823380-D568-427C-90FC-92B6DC2129D4}" dt="2024-07-22T04:41:34.969" v="395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4:06.541" v="432" actId="20577"/>
        <pc:sldMkLst>
          <pc:docMk/>
          <pc:sldMk cId="2286156207" sldId="2311"/>
        </pc:sldMkLst>
        <pc:spChg chg="mod">
          <ac:chgData name="Joon Young Lee" userId="9c2bf77b41f9f2c0" providerId="LiveId" clId="{F0823380-D568-427C-90FC-92B6DC2129D4}" dt="2024-07-22T04:43:43.566" v="419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0823380-D568-427C-90FC-92B6DC2129D4}" dt="2024-07-22T04:42:51.969" v="403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0823380-D568-427C-90FC-92B6DC2129D4}" dt="2024-07-22T04:40:36.601" v="312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0823380-D568-427C-90FC-92B6DC2129D4}" dt="2024-07-22T04:40:36.606" v="313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F0823380-D568-427C-90FC-92B6DC2129D4}" dt="2024-07-22T04:43:57.162" v="42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F0823380-D568-427C-90FC-92B6DC2129D4}" dt="2024-07-22T04:44:06.541" v="432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F0823380-D568-427C-90FC-92B6DC2129D4}" dt="2024-07-22T04:40:36.499" v="301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0823380-D568-427C-90FC-92B6DC2129D4}" dt="2024-07-22T04:40:34.765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">
          <ac:chgData name="Joon Young Lee" userId="9c2bf77b41f9f2c0" providerId="LiveId" clId="{F0823380-D568-427C-90FC-92B6DC2129D4}" dt="2024-07-22T04:43:10.192" v="410" actId="1076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F0823380-D568-427C-90FC-92B6DC2129D4}" dt="2024-07-22T04:40:36.495" v="299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0823380-D568-427C-90FC-92B6DC2129D4}" dt="2024-07-22T04:42:18.473" v="398" actId="478"/>
          <ac:picMkLst>
            <pc:docMk/>
            <pc:sldMk cId="2286156207" sldId="2311"/>
            <ac:picMk id="6" creationId="{586DD7D2-E8D0-A459-D157-7B027BF75157}"/>
          </ac:picMkLst>
        </pc:picChg>
        <pc:picChg chg="add mod">
          <ac:chgData name="Joon Young Lee" userId="9c2bf77b41f9f2c0" providerId="LiveId" clId="{F0823380-D568-427C-90FC-92B6DC2129D4}" dt="2024-07-22T04:42:44.599" v="401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0823380-D568-427C-90FC-92B6DC2129D4}" dt="2024-07-22T04:40:37.058" v="357" actId="20577"/>
        <pc:sldMkLst>
          <pc:docMk/>
          <pc:sldMk cId="1639254616" sldId="2312"/>
        </pc:sldMkLst>
        <pc:spChg chg="mod">
          <ac:chgData name="Joon Young Lee" userId="9c2bf77b41f9f2c0" providerId="LiveId" clId="{F0823380-D568-427C-90FC-92B6DC2129D4}" dt="2024-07-22T04:40:37.058" v="357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Graphic">
          <ac:chgData name="Joon Young Lee" userId="9c2bf77b41f9f2c0" providerId="LiveId" clId="{F0823380-D568-427C-90FC-92B6DC2129D4}" dt="2024-07-22T04:40:36.980" v="356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7:38.969" v="670"/>
        <pc:sldMkLst>
          <pc:docMk/>
          <pc:sldMk cId="1750905238" sldId="2313"/>
        </pc:sldMkLst>
        <pc:spChg chg="mod">
          <ac:chgData name="Joon Young Lee" userId="9c2bf77b41f9f2c0" providerId="LiveId" clId="{F0823380-D568-427C-90FC-92B6DC2129D4}" dt="2024-07-22T04:45:59.939" v="617" actId="20577"/>
          <ac:spMkLst>
            <pc:docMk/>
            <pc:sldMk cId="1750905238" sldId="2313"/>
            <ac:spMk id="11" creationId="{67DB8447-6F69-3C13-05CF-151F6850D6D2}"/>
          </ac:spMkLst>
        </pc:spChg>
        <pc:spChg chg="del">
          <ac:chgData name="Joon Young Lee" userId="9c2bf77b41f9f2c0" providerId="LiveId" clId="{F0823380-D568-427C-90FC-92B6DC2129D4}" dt="2024-07-22T04:44:45.431" v="439" actId="478"/>
          <ac:spMkLst>
            <pc:docMk/>
            <pc:sldMk cId="1750905238" sldId="2313"/>
            <ac:spMk id="13" creationId="{BCE72397-9F7A-B1C1-D371-EC1FBA7B8205}"/>
          </ac:spMkLst>
        </pc:spChg>
        <pc:spChg chg="mod">
          <ac:chgData name="Joon Young Lee" userId="9c2bf77b41f9f2c0" providerId="LiveId" clId="{F0823380-D568-427C-90FC-92B6DC2129D4}" dt="2024-07-22T04:46:35.840" v="666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0823380-D568-427C-90FC-92B6DC2129D4}" dt="2024-07-22T04:43:01.568" v="4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0823380-D568-427C-90FC-92B6DC2129D4}" dt="2024-07-22T04:42:58.639" v="4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0823380-D568-427C-90FC-92B6DC2129D4}" dt="2024-07-22T04:40:35.906" v="230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0823380-D568-427C-90FC-92B6DC2129D4}" dt="2024-07-22T04:40:35.998" v="243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F0823380-D568-427C-90FC-92B6DC2129D4}" dt="2024-07-22T04:40:35.811" v="219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F0823380-D568-427C-90FC-92B6DC2129D4}" dt="2024-07-22T04:40:35.912" v="232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3.957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4.135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4:17.940" v="434" actId="1076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3:00.354" v="407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F0823380-D568-427C-90FC-92B6DC2129D4}" dt="2024-07-22T04:40:35.807" v="217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F0823380-D568-427C-90FC-92B6DC2129D4}" dt="2024-07-22T04:47:38.969" v="670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F0823380-D568-427C-90FC-92B6DC2129D4}" dt="2024-07-22T04:44:24.982" v="435" actId="1076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F0823380-D568-427C-90FC-92B6DC2129D4}" dt="2024-07-22T04:44:53.719" v="441" actId="14100"/>
          <ac:cxnSpMkLst>
            <pc:docMk/>
            <pc:sldMk cId="1750905238" sldId="2313"/>
            <ac:cxnSpMk id="8" creationId="{2F822B18-9A9F-2DE1-33D7-EA5C7ABA1CFA}"/>
          </ac:cxnSpMkLst>
        </pc:cxnChg>
        <pc:cxnChg chg="del">
          <ac:chgData name="Joon Young Lee" userId="9c2bf77b41f9f2c0" providerId="LiveId" clId="{F0823380-D568-427C-90FC-92B6DC2129D4}" dt="2024-07-22T04:44:43.528" v="438" actId="478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123888BF-E446-4550-AB07-FDE05CF60217}"/>
    <pc:docChg chg="undo custSel modSld">
      <pc:chgData name="Joon Young Lee" userId="9c2bf77b41f9f2c0" providerId="LiveId" clId="{123888BF-E446-4550-AB07-FDE05CF60217}" dt="2024-09-02T01:53:11.057" v="351"/>
      <pc:docMkLst>
        <pc:docMk/>
      </pc:docMkLst>
      <pc:sldChg chg="modSp mod">
        <pc:chgData name="Joon Young Lee" userId="9c2bf77b41f9f2c0" providerId="LiveId" clId="{123888BF-E446-4550-AB07-FDE05CF60217}" dt="2024-09-02T01:45:35.646" v="0" actId="20577"/>
        <pc:sldMkLst>
          <pc:docMk/>
          <pc:sldMk cId="129259513" sldId="2141"/>
        </pc:sldMkLst>
        <pc:spChg chg="mod">
          <ac:chgData name="Joon Young Lee" userId="9c2bf77b41f9f2c0" providerId="LiveId" clId="{123888BF-E446-4550-AB07-FDE05CF60217}" dt="2024-09-02T01:45:35.64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123888BF-E446-4550-AB07-FDE05CF60217}" dt="2024-09-02T01:53:11.057" v="351"/>
        <pc:sldMkLst>
          <pc:docMk/>
          <pc:sldMk cId="652606932" sldId="2297"/>
        </pc:sldMkLst>
        <pc:spChg chg="mod">
          <ac:chgData name="Joon Young Lee" userId="9c2bf77b41f9f2c0" providerId="LiveId" clId="{123888BF-E446-4550-AB07-FDE05CF60217}" dt="2024-09-02T01:45:39.189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123888BF-E446-4550-AB07-FDE05CF60217}" dt="2024-09-02T01:53:11.057" v="35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123888BF-E446-4550-AB07-FDE05CF60217}" dt="2024-09-02T01:48:23.455" v="242" actId="1076"/>
        <pc:sldMkLst>
          <pc:docMk/>
          <pc:sldMk cId="2286156207" sldId="2311"/>
        </pc:sldMkLst>
        <pc:spChg chg="mod">
          <ac:chgData name="Joon Young Lee" userId="9c2bf77b41f9f2c0" providerId="LiveId" clId="{123888BF-E446-4550-AB07-FDE05CF60217}" dt="2024-09-02T01:47:46.679" v="22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123888BF-E446-4550-AB07-FDE05CF60217}" dt="2024-09-02T01:47:15.534" v="209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123888BF-E446-4550-AB07-FDE05CF60217}" dt="2024-09-02T01:45:38.359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123888BF-E446-4550-AB07-FDE05CF60217}" dt="2024-09-02T01:45:38.369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123888BF-E446-4550-AB07-FDE05CF60217}" dt="2024-09-02T01:48:17.424" v="240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123888BF-E446-4550-AB07-FDE05CF60217}" dt="2024-09-02T01:48:23.455" v="242" actId="1076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123888BF-E446-4550-AB07-FDE05CF60217}" dt="2024-09-02T01:45:38.204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 ord">
          <ac:chgData name="Joon Young Lee" userId="9c2bf77b41f9f2c0" providerId="LiveId" clId="{123888BF-E446-4550-AB07-FDE05CF60217}" dt="2024-09-02T01:47:26.147" v="21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123888BF-E446-4550-AB07-FDE05CF60217}" dt="2024-09-02T01:45:38.201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123888BF-E446-4550-AB07-FDE05CF60217}" dt="2024-09-02T01:47:10.715" v="207"/>
          <ac:picMkLst>
            <pc:docMk/>
            <pc:sldMk cId="2286156207" sldId="2311"/>
            <ac:picMk id="4" creationId="{B81830AF-2A2A-EC44-66FE-48AFD3F749CC}"/>
          </ac:picMkLst>
        </pc:picChg>
        <pc:picChg chg="add mod">
          <ac:chgData name="Joon Young Lee" userId="9c2bf77b41f9f2c0" providerId="LiveId" clId="{123888BF-E446-4550-AB07-FDE05CF60217}" dt="2024-09-02T01:46:55.507" v="206"/>
          <ac:picMkLst>
            <pc:docMk/>
            <pc:sldMk cId="2286156207" sldId="2311"/>
            <ac:picMk id="6" creationId="{E5E203F3-F67E-F00B-E106-EBA70D3C60EC}"/>
          </ac:picMkLst>
        </pc:picChg>
        <pc:picChg chg="del">
          <ac:chgData name="Joon Young Lee" userId="9c2bf77b41f9f2c0" providerId="LiveId" clId="{123888BF-E446-4550-AB07-FDE05CF60217}" dt="2024-09-02T01:46:15.257" v="198" actId="478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123888BF-E446-4550-AB07-FDE05CF60217}" dt="2024-09-02T01:52:27.506" v="344"/>
        <pc:sldMkLst>
          <pc:docMk/>
          <pc:sldMk cId="1639254616" sldId="2312"/>
        </pc:sldMkLst>
        <pc:spChg chg="mod">
          <ac:chgData name="Joon Young Lee" userId="9c2bf77b41f9f2c0" providerId="LiveId" clId="{123888BF-E446-4550-AB07-FDE05CF60217}" dt="2024-09-02T01:45:38.888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123888BF-E446-4550-AB07-FDE05CF60217}" dt="2024-09-02T01:52:27.506" v="344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123888BF-E446-4550-AB07-FDE05CF60217}" dt="2024-09-02T01:49:58.517" v="337" actId="1076"/>
        <pc:sldMkLst>
          <pc:docMk/>
          <pc:sldMk cId="1750905238" sldId="2313"/>
        </pc:sldMkLst>
        <pc:spChg chg="add mod">
          <ac:chgData name="Joon Young Lee" userId="9c2bf77b41f9f2c0" providerId="LiveId" clId="{123888BF-E446-4550-AB07-FDE05CF60217}" dt="2024-09-02T01:49:58.517" v="337" actId="1076"/>
          <ac:spMkLst>
            <pc:docMk/>
            <pc:sldMk cId="1750905238" sldId="2313"/>
            <ac:spMk id="8" creationId="{6FF9514D-9FD3-C579-EAB8-EDF829BBC70A}"/>
          </ac:spMkLst>
        </pc:spChg>
        <pc:spChg chg="mod">
          <ac:chgData name="Joon Young Lee" userId="9c2bf77b41f9f2c0" providerId="LiveId" clId="{123888BF-E446-4550-AB07-FDE05CF60217}" dt="2024-09-02T01:49:43.188" v="333" actId="1076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123888BF-E446-4550-AB07-FDE05CF60217}" dt="2024-09-02T01:48:42.438" v="245" actId="14100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123888BF-E446-4550-AB07-FDE05CF60217}" dt="2024-09-02T01:47:18.809" v="21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123888BF-E446-4550-AB07-FDE05CF60217}" dt="2024-09-02T01:47:17.732" v="21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123888BF-E446-4550-AB07-FDE05CF60217}" dt="2024-09-02T01:45:36.151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123888BF-E446-4550-AB07-FDE05CF60217}" dt="2024-09-02T01:45:36.600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123888BF-E446-4550-AB07-FDE05CF60217}" dt="2024-09-02T01:48:46.621" v="246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123888BF-E446-4550-AB07-FDE05CF60217}" dt="2024-09-02T01:45:35.905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123888BF-E446-4550-AB07-FDE05CF60217}" dt="2024-09-02T01:45:36.164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 ord">
          <ac:chgData name="Joon Young Lee" userId="9c2bf77b41f9f2c0" providerId="LiveId" clId="{123888BF-E446-4550-AB07-FDE05CF60217}" dt="2024-09-02T01:48:51.330" v="24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 ord">
          <ac:chgData name="Joon Young Lee" userId="9c2bf77b41f9f2c0" providerId="LiveId" clId="{123888BF-E446-4550-AB07-FDE05CF60217}" dt="2024-09-02T01:47:18.434" v="212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123888BF-E446-4550-AB07-FDE05CF60217}" dt="2024-09-02T01:45:35.886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123888BF-E446-4550-AB07-FDE05CF60217}" dt="2024-09-02T01:45:38.162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123888BF-E446-4550-AB07-FDE05CF60217}" dt="2024-09-02T01:49:43.188" v="333" actId="1076"/>
          <ac:cxnSpMkLst>
            <pc:docMk/>
            <pc:sldMk cId="1750905238" sldId="2313"/>
            <ac:cxnSpMk id="4" creationId="{6192E888-ED1A-A6AB-BEB5-A198CAE0D8A8}"/>
          </ac:cxnSpMkLst>
        </pc:cxnChg>
        <pc:cxnChg chg="add mod">
          <ac:chgData name="Joon Young Lee" userId="9c2bf77b41f9f2c0" providerId="LiveId" clId="{123888BF-E446-4550-AB07-FDE05CF60217}" dt="2024-09-02T01:49:54.574" v="336" actId="1076"/>
          <ac:cxnSpMkLst>
            <pc:docMk/>
            <pc:sldMk cId="1750905238" sldId="2313"/>
            <ac:cxnSpMk id="7" creationId="{06FFD8A0-2C30-0A91-0C4E-2BBA0F8E498E}"/>
          </ac:cxnSpMkLst>
        </pc:cxnChg>
      </pc:sldChg>
    </pc:docChg>
  </pc:docChgLst>
  <pc:docChgLst>
    <pc:chgData name="Joon Young Lee" userId="9c2bf77b41f9f2c0" providerId="LiveId" clId="{6068BF70-8441-46FD-BCBB-23E45C510BE8}"/>
    <pc:docChg chg="custSel modSld">
      <pc:chgData name="Joon Young Lee" userId="9c2bf77b41f9f2c0" providerId="LiveId" clId="{6068BF70-8441-46FD-BCBB-23E45C510BE8}" dt="2024-08-05T03:35:32.282" v="279" actId="14100"/>
      <pc:docMkLst>
        <pc:docMk/>
      </pc:docMkLst>
      <pc:sldChg chg="modSp mod">
        <pc:chgData name="Joon Young Lee" userId="9c2bf77b41f9f2c0" providerId="LiveId" clId="{6068BF70-8441-46FD-BCBB-23E45C510BE8}" dt="2024-08-05T03:32:18.897" v="0" actId="20577"/>
        <pc:sldMkLst>
          <pc:docMk/>
          <pc:sldMk cId="129259513" sldId="2141"/>
        </pc:sldMkLst>
        <pc:spChg chg="mod">
          <ac:chgData name="Joon Young Lee" userId="9c2bf77b41f9f2c0" providerId="LiveId" clId="{6068BF70-8441-46FD-BCBB-23E45C510BE8}" dt="2024-08-05T03:32:18.897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6068BF70-8441-46FD-BCBB-23E45C510BE8}" dt="2024-08-05T03:33:41.654" v="217"/>
        <pc:sldMkLst>
          <pc:docMk/>
          <pc:sldMk cId="652606932" sldId="2297"/>
        </pc:sldMkLst>
        <pc:spChg chg="mod">
          <ac:chgData name="Joon Young Lee" userId="9c2bf77b41f9f2c0" providerId="LiveId" clId="{6068BF70-8441-46FD-BCBB-23E45C510BE8}" dt="2024-08-05T03:32:24.98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1.654" v="217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05.474" v="243" actId="20577"/>
        <pc:sldMkLst>
          <pc:docMk/>
          <pc:sldMk cId="2286156207" sldId="2311"/>
        </pc:sldMkLst>
        <pc:spChg chg="mod">
          <ac:chgData name="Joon Young Lee" userId="9c2bf77b41f9f2c0" providerId="LiveId" clId="{6068BF70-8441-46FD-BCBB-23E45C510BE8}" dt="2024-08-05T03:33:16.089" v="21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6068BF70-8441-46FD-BCBB-23E45C510BE8}" dt="2024-08-05T03:32:41.48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6068BF70-8441-46FD-BCBB-23E45C510BE8}" dt="2024-08-05T03:32:23.45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6068BF70-8441-46FD-BCBB-23E45C510BE8}" dt="2024-08-05T03:32:23.471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6068BF70-8441-46FD-BCBB-23E45C510BE8}" dt="2024-08-05T03:35:05.474" v="243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6068BF70-8441-46FD-BCBB-23E45C510BE8}" dt="2024-08-05T03:32:23.206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6068BF70-8441-46FD-BCBB-23E45C510BE8}" dt="2024-08-05T03:32:45.072" v="20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96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6068BF70-8441-46FD-BCBB-23E45C510BE8}" dt="2024-08-05T03:34:45.549" v="224"/>
          <ac:picMkLst>
            <pc:docMk/>
            <pc:sldMk cId="2286156207" sldId="2311"/>
            <ac:picMk id="5" creationId="{2E8821F0-2EF2-B49E-3DAE-E94D5C9F1D48}"/>
          </ac:picMkLst>
        </pc:picChg>
        <pc:picChg chg="del">
          <ac:chgData name="Joon Young Lee" userId="9c2bf77b41f9f2c0" providerId="LiveId" clId="{6068BF70-8441-46FD-BCBB-23E45C510BE8}" dt="2024-08-05T03:34:23.929" v="220" actId="478"/>
          <ac:picMkLst>
            <pc:docMk/>
            <pc:sldMk cId="2286156207" sldId="2311"/>
            <ac:picMk id="6" creationId="{CC65C765-2382-1687-4C66-26EE07F1266F}"/>
          </ac:picMkLst>
        </pc:picChg>
      </pc:sldChg>
      <pc:sldChg chg="modSp mod">
        <pc:chgData name="Joon Young Lee" userId="9c2bf77b41f9f2c0" providerId="LiveId" clId="{6068BF70-8441-46FD-BCBB-23E45C510BE8}" dt="2024-08-05T03:33:45.822" v="218"/>
        <pc:sldMkLst>
          <pc:docMk/>
          <pc:sldMk cId="1639254616" sldId="2312"/>
        </pc:sldMkLst>
        <pc:spChg chg="mod">
          <ac:chgData name="Joon Young Lee" userId="9c2bf77b41f9f2c0" providerId="LiveId" clId="{6068BF70-8441-46FD-BCBB-23E45C510BE8}" dt="2024-08-05T03:32:24.323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5.822" v="218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32.282" v="279" actId="14100"/>
        <pc:sldMkLst>
          <pc:docMk/>
          <pc:sldMk cId="1750905238" sldId="2313"/>
        </pc:sldMkLst>
        <pc:spChg chg="mod">
          <ac:chgData name="Joon Young Lee" userId="9c2bf77b41f9f2c0" providerId="LiveId" clId="{6068BF70-8441-46FD-BCBB-23E45C510BE8}" dt="2024-08-05T03:35:32.282" v="279" actId="14100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6068BF70-8441-46FD-BCBB-23E45C510BE8}" dt="2024-08-05T03:32:38.742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6068BF70-8441-46FD-BCBB-23E45C510BE8}" dt="2024-08-05T03:32:35.286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6068BF70-8441-46FD-BCBB-23E45C510BE8}" dt="2024-08-05T03:32:20.02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6068BF70-8441-46FD-BCBB-23E45C510BE8}" dt="2024-08-05T03:32:20.72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6068BF70-8441-46FD-BCBB-23E45C510BE8}" dt="2024-08-05T03:32:19.52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6068BF70-8441-46FD-BCBB-23E45C510BE8}" dt="2024-08-05T03:32:20.07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4.51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7.575" v="201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6068BF70-8441-46FD-BCBB-23E45C510BE8}" dt="2024-08-05T03:32:19.473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20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</pc:sldChg>
    </pc:docChg>
  </pc:docChgLst>
  <pc:docChgLst>
    <pc:chgData name="Joon Young Lee" userId="9c2bf77b41f9f2c0" providerId="LiveId" clId="{98D388D9-81AC-4001-9B5D-238E79D869D3}"/>
    <pc:docChg chg="custSel modSld">
      <pc:chgData name="Joon Young Lee" userId="9c2bf77b41f9f2c0" providerId="LiveId" clId="{98D388D9-81AC-4001-9B5D-238E79D869D3}" dt="2024-07-08T03:37:39.640" v="347"/>
      <pc:docMkLst>
        <pc:docMk/>
      </pc:docMkLst>
      <pc:sldChg chg="modSp mod">
        <pc:chgData name="Joon Young Lee" userId="9c2bf77b41f9f2c0" providerId="LiveId" clId="{98D388D9-81AC-4001-9B5D-238E79D869D3}" dt="2024-07-08T03:30:20.685" v="0" actId="20577"/>
        <pc:sldMkLst>
          <pc:docMk/>
          <pc:sldMk cId="129259513" sldId="2141"/>
        </pc:sldMkLst>
        <pc:spChg chg="mod">
          <ac:chgData name="Joon Young Lee" userId="9c2bf77b41f9f2c0" providerId="LiveId" clId="{98D388D9-81AC-4001-9B5D-238E79D869D3}" dt="2024-07-08T03:30:20.6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8D388D9-81AC-4001-9B5D-238E79D869D3}" dt="2024-07-08T03:32:53.961" v="201"/>
        <pc:sldMkLst>
          <pc:docMk/>
          <pc:sldMk cId="652606932" sldId="2297"/>
        </pc:sldMkLst>
        <pc:spChg chg="mod">
          <ac:chgData name="Joon Young Lee" userId="9c2bf77b41f9f2c0" providerId="LiveId" clId="{98D388D9-81AC-4001-9B5D-238E79D869D3}" dt="2024-07-08T03:30:22.28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2:53.961" v="20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7:39.640" v="347"/>
        <pc:sldMkLst>
          <pc:docMk/>
          <pc:sldMk cId="2286156207" sldId="2311"/>
        </pc:sldMkLst>
        <pc:spChg chg="mod">
          <ac:chgData name="Joon Young Lee" userId="9c2bf77b41f9f2c0" providerId="LiveId" clId="{98D388D9-81AC-4001-9B5D-238E79D869D3}" dt="2024-07-08T03:33:55.496" v="24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98D388D9-81AC-4001-9B5D-238E79D869D3}" dt="2024-07-08T03:33:11.133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8D388D9-81AC-4001-9B5D-238E79D869D3}" dt="2024-07-08T03:30:21.70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8D388D9-81AC-4001-9B5D-238E79D869D3}" dt="2024-07-08T03:30:21.715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98D388D9-81AC-4001-9B5D-238E79D869D3}" dt="2024-07-08T03:33:25.268" v="239" actId="1038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98D388D9-81AC-4001-9B5D-238E79D869D3}" dt="2024-07-08T03:30:21.58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7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98D388D9-81AC-4001-9B5D-238E79D869D3}" dt="2024-07-08T03:37:39.640" v="347"/>
          <ac:picMkLst>
            <pc:docMk/>
            <pc:sldMk cId="2286156207" sldId="2311"/>
            <ac:picMk id="5" creationId="{F4CF8D1A-64B2-4302-2936-F16A31135389}"/>
          </ac:picMkLst>
        </pc:picChg>
        <pc:picChg chg="del">
          <ac:chgData name="Joon Young Lee" userId="9c2bf77b41f9f2c0" providerId="LiveId" clId="{98D388D9-81AC-4001-9B5D-238E79D869D3}" dt="2024-07-08T03:34:11.217" v="248" actId="478"/>
          <ac:picMkLst>
            <pc:docMk/>
            <pc:sldMk cId="2286156207" sldId="2311"/>
            <ac:picMk id="6" creationId="{E8388918-2E9A-C6AE-01EA-EF78E06EFB04}"/>
          </ac:picMkLst>
        </pc:picChg>
        <pc:picChg chg="mod">
          <ac:chgData name="Joon Young Lee" userId="9c2bf77b41f9f2c0" providerId="LiveId" clId="{98D388D9-81AC-4001-9B5D-238E79D869D3}" dt="2024-07-08T03:34:18.160" v="252" actId="1076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8D388D9-81AC-4001-9B5D-238E79D869D3}" dt="2024-07-08T03:33:01.118" v="202"/>
        <pc:sldMkLst>
          <pc:docMk/>
          <pc:sldMk cId="1639254616" sldId="2312"/>
        </pc:sldMkLst>
        <pc:spChg chg="mod">
          <ac:chgData name="Joon Young Lee" userId="9c2bf77b41f9f2c0" providerId="LiveId" clId="{98D388D9-81AC-4001-9B5D-238E79D869D3}" dt="2024-07-08T03:30:22.034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3:01.118" v="202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5:52.818" v="342" actId="14100"/>
        <pc:sldMkLst>
          <pc:docMk/>
          <pc:sldMk cId="1750905238" sldId="2313"/>
        </pc:sldMkLst>
        <pc:spChg chg="del">
          <ac:chgData name="Joon Young Lee" userId="9c2bf77b41f9f2c0" providerId="LiveId" clId="{98D388D9-81AC-4001-9B5D-238E79D869D3}" dt="2024-07-08T03:35:26.083" v="337" actId="478"/>
          <ac:spMkLst>
            <pc:docMk/>
            <pc:sldMk cId="1750905238" sldId="2313"/>
            <ac:spMk id="9" creationId="{33623E0C-A5B6-9015-BBA4-7A03A7058FB8}"/>
          </ac:spMkLst>
        </pc:spChg>
        <pc:spChg chg="mod">
          <ac:chgData name="Joon Young Lee" userId="9c2bf77b41f9f2c0" providerId="LiveId" clId="{98D388D9-81AC-4001-9B5D-238E79D869D3}" dt="2024-07-08T03:35:21.833" v="336" actId="20577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8D388D9-81AC-4001-9B5D-238E79D869D3}" dt="2024-07-08T03:35:40.750" v="339" actId="1076"/>
          <ac:spMkLst>
            <pc:docMk/>
            <pc:sldMk cId="1750905238" sldId="2313"/>
            <ac:spMk id="13" creationId="{BCE72397-9F7A-B1C1-D371-EC1FBA7B8205}"/>
          </ac:spMkLst>
        </pc:spChg>
        <pc:spChg chg="ord">
          <ac:chgData name="Joon Young Lee" userId="9c2bf77b41f9f2c0" providerId="LiveId" clId="{98D388D9-81AC-4001-9B5D-238E79D869D3}" dt="2024-07-08T03:33:17.814" v="2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8D388D9-81AC-4001-9B5D-238E79D869D3}" dt="2024-07-08T03:33:15.744" v="2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8D388D9-81AC-4001-9B5D-238E79D869D3}" dt="2024-07-08T03:30:21.0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8D388D9-81AC-4001-9B5D-238E79D869D3}" dt="2024-07-08T03:30:21.132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98D388D9-81AC-4001-9B5D-238E79D869D3}" dt="2024-07-08T03:33:14.841" v="20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98D388D9-81AC-4001-9B5D-238E79D869D3}" dt="2024-07-08T03:33:17.113" v="207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0.836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1.012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8D388D9-81AC-4001-9B5D-238E79D869D3}" dt="2024-07-08T03:30:20.828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54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8D388D9-81AC-4001-9B5D-238E79D869D3}" dt="2024-07-08T03:35:52.818" v="342" actId="14100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98D388D9-81AC-4001-9B5D-238E79D869D3}" dt="2024-07-08T03:35:49.094" v="341" actId="1076"/>
          <ac:cxnSpMkLst>
            <pc:docMk/>
            <pc:sldMk cId="1750905238" sldId="2313"/>
            <ac:cxnSpMk id="12" creationId="{327A3627-C52B-D607-8C30-E87049AB0C5B}"/>
          </ac:cxnSpMkLst>
        </pc:cxnChg>
        <pc:cxnChg chg="del">
          <ac:chgData name="Joon Young Lee" userId="9c2bf77b41f9f2c0" providerId="LiveId" clId="{98D388D9-81AC-4001-9B5D-238E79D869D3}" dt="2024-07-08T03:35:28.296" v="338" actId="478"/>
          <ac:cxnSpMkLst>
            <pc:docMk/>
            <pc:sldMk cId="1750905238" sldId="2313"/>
            <ac:cxnSpMk id="15" creationId="{274C9F7E-7B0B-08F3-03BA-2B80FDD57A92}"/>
          </ac:cxnSpMkLst>
        </pc:cxnChg>
      </pc:sldChg>
    </pc:docChg>
  </pc:docChgLst>
  <pc:docChgLst>
    <pc:chgData name="Joon Young Lee" userId="9c2bf77b41f9f2c0" providerId="LiveId" clId="{F92B7584-A29A-4032-9779-D8EA5335DD4B}"/>
    <pc:docChg chg="custSel modSld">
      <pc:chgData name="Joon Young Lee" userId="9c2bf77b41f9f2c0" providerId="LiveId" clId="{F92B7584-A29A-4032-9779-D8EA5335DD4B}" dt="2024-08-12T04:21:45.331" v="438"/>
      <pc:docMkLst>
        <pc:docMk/>
      </pc:docMkLst>
      <pc:sldChg chg="modSp mod">
        <pc:chgData name="Joon Young Lee" userId="9c2bf77b41f9f2c0" providerId="LiveId" clId="{F92B7584-A29A-4032-9779-D8EA5335DD4B}" dt="2024-08-12T04:15:57.556" v="0" actId="20577"/>
        <pc:sldMkLst>
          <pc:docMk/>
          <pc:sldMk cId="129259513" sldId="2141"/>
        </pc:sldMkLst>
        <pc:spChg chg="mod">
          <ac:chgData name="Joon Young Lee" userId="9c2bf77b41f9f2c0" providerId="LiveId" clId="{F92B7584-A29A-4032-9779-D8EA5335DD4B}" dt="2024-08-12T04:15:57.5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92B7584-A29A-4032-9779-D8EA5335DD4B}" dt="2024-08-12T04:17:51.618" v="225"/>
        <pc:sldMkLst>
          <pc:docMk/>
          <pc:sldMk cId="652606932" sldId="2297"/>
        </pc:sldMkLst>
        <pc:spChg chg="mod">
          <ac:chgData name="Joon Young Lee" userId="9c2bf77b41f9f2c0" providerId="LiveId" clId="{F92B7584-A29A-4032-9779-D8EA5335DD4B}" dt="2024-08-12T04:15:59.336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51.618" v="22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1:45.331" v="438"/>
        <pc:sldMkLst>
          <pc:docMk/>
          <pc:sldMk cId="2286156207" sldId="2311"/>
        </pc:sldMkLst>
        <pc:spChg chg="mod">
          <ac:chgData name="Joon Young Lee" userId="9c2bf77b41f9f2c0" providerId="LiveId" clId="{F92B7584-A29A-4032-9779-D8EA5335DD4B}" dt="2024-08-12T04:16:36.117" v="214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92B7584-A29A-4032-9779-D8EA5335DD4B}" dt="2024-08-12T04:16:14.54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92B7584-A29A-4032-9779-D8EA5335DD4B}" dt="2024-08-12T04:15:58.66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92B7584-A29A-4032-9779-D8EA5335DD4B}" dt="2024-08-12T04:15:58.670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F92B7584-A29A-4032-9779-D8EA5335DD4B}" dt="2024-08-12T04:16:18.843" v="206" actId="1076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92B7584-A29A-4032-9779-D8EA5335DD4B}" dt="2024-08-12T04:15:58.518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514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92B7584-A29A-4032-9779-D8EA5335DD4B}" dt="2024-08-12T04:20:36.260" v="429" actId="478"/>
          <ac:picMkLst>
            <pc:docMk/>
            <pc:sldMk cId="2286156207" sldId="2311"/>
            <ac:picMk id="5" creationId="{2E8821F0-2EF2-B49E-3DAE-E94D5C9F1D48}"/>
          </ac:picMkLst>
        </pc:picChg>
        <pc:picChg chg="add mod">
          <ac:chgData name="Joon Young Lee" userId="9c2bf77b41f9f2c0" providerId="LiveId" clId="{F92B7584-A29A-4032-9779-D8EA5335DD4B}" dt="2024-08-12T04:21:45.331" v="43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F92B7584-A29A-4032-9779-D8EA5335DD4B}" dt="2024-08-12T04:20:42.147" v="43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92B7584-A29A-4032-9779-D8EA5335DD4B}" dt="2024-08-12T04:17:20.720" v="220"/>
        <pc:sldMkLst>
          <pc:docMk/>
          <pc:sldMk cId="1639254616" sldId="2312"/>
        </pc:sldMkLst>
        <pc:spChg chg="mod">
          <ac:chgData name="Joon Young Lee" userId="9c2bf77b41f9f2c0" providerId="LiveId" clId="{F92B7584-A29A-4032-9779-D8EA5335DD4B}" dt="2024-08-12T04:15:59.038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20.720" v="220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0:18.267" v="428" actId="20577"/>
        <pc:sldMkLst>
          <pc:docMk/>
          <pc:sldMk cId="1750905238" sldId="2313"/>
        </pc:sldMkLst>
        <pc:spChg chg="add mod">
          <ac:chgData name="Joon Young Lee" userId="9c2bf77b41f9f2c0" providerId="LiveId" clId="{F92B7584-A29A-4032-9779-D8EA5335DD4B}" dt="2024-08-12T04:18:33.521" v="274" actId="20577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F92B7584-A29A-4032-9779-D8EA5335DD4B}" dt="2024-08-12T04:20:18.267" v="428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92B7584-A29A-4032-9779-D8EA5335DD4B}" dt="2024-08-12T04:16:11.681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92B7584-A29A-4032-9779-D8EA5335DD4B}" dt="2024-08-12T04:16:09.057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92B7584-A29A-4032-9779-D8EA5335DD4B}" dt="2024-08-12T04:15:57.863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92B7584-A29A-4032-9779-D8EA5335DD4B}" dt="2024-08-12T04:15:58.00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F92B7584-A29A-4032-9779-D8EA5335DD4B}" dt="2024-08-12T04:16:07.930" v="197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F92B7584-A29A-4032-9779-D8EA5335DD4B}" dt="2024-08-12T04:16:10.85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717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869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F92B7584-A29A-4032-9779-D8EA5335DD4B}" dt="2024-08-12T04:15:57.7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49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 ord">
          <ac:chgData name="Joon Young Lee" userId="9c2bf77b41f9f2c0" providerId="LiveId" clId="{F92B7584-A29A-4032-9779-D8EA5335DD4B}" dt="2024-08-12T04:18:56.923" v="277" actId="14100"/>
          <ac:cxnSpMkLst>
            <pc:docMk/>
            <pc:sldMk cId="1750905238" sldId="2313"/>
            <ac:cxnSpMk id="4" creationId="{6192E888-ED1A-A6AB-BEB5-A198CAE0D8A8}"/>
          </ac:cxnSpMkLst>
        </pc:cxnChg>
        <pc:cxnChg chg="add mod ord">
          <ac:chgData name="Joon Young Lee" userId="9c2bf77b41f9f2c0" providerId="LiveId" clId="{F92B7584-A29A-4032-9779-D8EA5335DD4B}" dt="2024-08-12T04:17:09.343" v="219" actId="171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9A389E40-7BB5-4188-AAAF-29ADEF288CBB}"/>
    <pc:docChg chg="undo custSel modSld">
      <pc:chgData name="Joon Young Lee" userId="9c2bf77b41f9f2c0" providerId="LiveId" clId="{9A389E40-7BB5-4188-AAAF-29ADEF288CBB}" dt="2024-07-15T03:04:54.702" v="262" actId="14100"/>
      <pc:docMkLst>
        <pc:docMk/>
      </pc:docMkLst>
      <pc:sldChg chg="modSp mod">
        <pc:chgData name="Joon Young Lee" userId="9c2bf77b41f9f2c0" providerId="LiveId" clId="{9A389E40-7BB5-4188-AAAF-29ADEF288CBB}" dt="2024-07-15T02:52:23.956" v="0" actId="20577"/>
        <pc:sldMkLst>
          <pc:docMk/>
          <pc:sldMk cId="129259513" sldId="2141"/>
        </pc:sldMkLst>
        <pc:spChg chg="mod">
          <ac:chgData name="Joon Young Lee" userId="9c2bf77b41f9f2c0" providerId="LiveId" clId="{9A389E40-7BB5-4188-AAAF-29ADEF288CBB}" dt="2024-07-15T02:52:23.9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A389E40-7BB5-4188-AAAF-29ADEF288CBB}" dt="2024-07-15T02:52:38.382" v="198" actId="13926"/>
        <pc:sldMkLst>
          <pc:docMk/>
          <pc:sldMk cId="652606932" sldId="2297"/>
        </pc:sldMkLst>
        <pc:spChg chg="mod">
          <ac:chgData name="Joon Young Lee" userId="9c2bf77b41f9f2c0" providerId="LiveId" clId="{9A389E40-7BB5-4188-AAAF-29ADEF288CBB}" dt="2024-07-15T02:52:26.13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38.382" v="19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4:54.702" v="262" actId="14100"/>
        <pc:sldMkLst>
          <pc:docMk/>
          <pc:sldMk cId="2286156207" sldId="2311"/>
        </pc:sldMkLst>
        <pc:spChg chg="mod">
          <ac:chgData name="Joon Young Lee" userId="9c2bf77b41f9f2c0" providerId="LiveId" clId="{9A389E40-7BB5-4188-AAAF-29ADEF288CBB}" dt="2024-07-15T02:53:34.147" v="229" actId="207"/>
          <ac:spMkLst>
            <pc:docMk/>
            <pc:sldMk cId="2286156207" sldId="2311"/>
            <ac:spMk id="17" creationId="{00000000-0000-0000-0000-000000000000}"/>
          </ac:spMkLst>
        </pc:spChg>
        <pc:spChg chg="mod ord">
          <ac:chgData name="Joon Young Lee" userId="9c2bf77b41f9f2c0" providerId="LiveId" clId="{9A389E40-7BB5-4188-AAAF-29ADEF288CBB}" dt="2024-07-15T02:53:02.015" v="207" actId="1076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A389E40-7BB5-4188-AAAF-29ADEF288CBB}" dt="2024-07-15T02:52:25.400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A389E40-7BB5-4188-AAAF-29ADEF288CBB}" dt="2024-07-15T02:52:25.405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9A389E40-7BB5-4188-AAAF-29ADEF288CBB}" dt="2024-07-15T02:53:17.780" v="21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9A389E40-7BB5-4188-AAAF-29ADEF288CBB}" dt="2024-07-15T02:53:22.823" v="221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9A389E40-7BB5-4188-AAAF-29ADEF288CBB}" dt="2024-07-15T02:52:25.289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9A389E40-7BB5-4188-AAAF-29ADEF288CBB}" dt="2024-07-15T02:53:08.846" v="209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85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9A389E40-7BB5-4188-AAAF-29ADEF288CBB}" dt="2024-07-15T03:04:50.199" v="260" actId="14100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9A389E40-7BB5-4188-AAAF-29ADEF288CBB}" dt="2024-07-15T03:04:54.702" v="262" actId="14100"/>
          <ac:picMkLst>
            <pc:docMk/>
            <pc:sldMk cId="2286156207" sldId="2311"/>
            <ac:picMk id="6" creationId="{586DD7D2-E8D0-A459-D157-7B027BF75157}"/>
          </ac:picMkLst>
        </pc:picChg>
        <pc:picChg chg="del">
          <ac:chgData name="Joon Young Lee" userId="9c2bf77b41f9f2c0" providerId="LiveId" clId="{9A389E40-7BB5-4188-AAAF-29ADEF288CBB}" dt="2024-07-15T03:04:36.751" v="255" actId="478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A389E40-7BB5-4188-AAAF-29ADEF288CBB}" dt="2024-07-15T02:52:47.778" v="199"/>
        <pc:sldMkLst>
          <pc:docMk/>
          <pc:sldMk cId="1639254616" sldId="2312"/>
        </pc:sldMkLst>
        <pc:spChg chg="mod">
          <ac:chgData name="Joon Young Lee" userId="9c2bf77b41f9f2c0" providerId="LiveId" clId="{9A389E40-7BB5-4188-AAAF-29ADEF288CBB}" dt="2024-07-15T02:52:25.779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47.778" v="19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3:49.454" v="254" actId="1076"/>
        <pc:sldMkLst>
          <pc:docMk/>
          <pc:sldMk cId="1750905238" sldId="2313"/>
        </pc:sldMkLst>
        <pc:spChg chg="add mod">
          <ac:chgData name="Joon Young Lee" userId="9c2bf77b41f9f2c0" providerId="LiveId" clId="{9A389E40-7BB5-4188-AAAF-29ADEF288CBB}" dt="2024-07-15T03:01:58.771" v="238" actId="571"/>
          <ac:spMkLst>
            <pc:docMk/>
            <pc:sldMk cId="1750905238" sldId="2313"/>
            <ac:spMk id="10" creationId="{592F5F5B-E397-7482-AA5C-7F022E2AD9C7}"/>
          </ac:spMkLst>
        </pc:spChg>
        <pc:spChg chg="mod">
          <ac:chgData name="Joon Young Lee" userId="9c2bf77b41f9f2c0" providerId="LiveId" clId="{9A389E40-7BB5-4188-AAAF-29ADEF288CBB}" dt="2024-07-15T03:02:29.562" v="248" actId="1076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A389E40-7BB5-4188-AAAF-29ADEF288CBB}" dt="2024-07-15T03:01:39.679" v="231" actId="1076"/>
          <ac:spMkLst>
            <pc:docMk/>
            <pc:sldMk cId="1750905238" sldId="2313"/>
            <ac:spMk id="13" creationId="{BCE72397-9F7A-B1C1-D371-EC1FBA7B8205}"/>
          </ac:spMkLst>
        </pc:spChg>
        <pc:spChg chg="add mod">
          <ac:chgData name="Joon Young Lee" userId="9c2bf77b41f9f2c0" providerId="LiveId" clId="{9A389E40-7BB5-4188-AAAF-29ADEF288CBB}" dt="2024-07-15T03:02:03.403" v="239" actId="571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9A389E40-7BB5-4188-AAAF-29ADEF288CBB}" dt="2024-07-15T03:03:49.454" v="254" actId="1076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9A389E40-7BB5-4188-AAAF-29ADEF288CBB}" dt="2024-07-15T02:52:57.635" v="20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A389E40-7BB5-4188-AAAF-29ADEF288CBB}" dt="2024-07-15T02:52:55.978" v="20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A389E40-7BB5-4188-AAAF-29ADEF288CBB}" dt="2024-07-15T02:52:24.43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A389E40-7BB5-4188-AAAF-29ADEF288CBB}" dt="2024-07-15T02:52:24.599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9A389E40-7BB5-4188-AAAF-29ADEF288CBB}" dt="2024-07-15T03:03:48.030" v="253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9A389E40-7BB5-4188-AAAF-29ADEF288CBB}" dt="2024-07-15T02:52:24.164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9A389E40-7BB5-4188-AAAF-29ADEF288CBB}" dt="2024-07-15T02:52:24.4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5.005" v="200" actId="167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7.224" v="202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A389E40-7BB5-4188-AAAF-29ADEF288CBB}" dt="2024-07-15T02:52:24.159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6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A389E40-7BB5-4188-AAAF-29ADEF288CBB}" dt="2024-07-15T03:02:31.543" v="249" actId="14100"/>
          <ac:cxnSpMkLst>
            <pc:docMk/>
            <pc:sldMk cId="1750905238" sldId="2313"/>
            <ac:cxnSpMk id="6" creationId="{091B1B94-B0A9-0C8E-CBC2-0D58F22EAE2B}"/>
          </ac:cxnSpMkLst>
        </pc:cxnChg>
        <pc:cxnChg chg="add mod">
          <ac:chgData name="Joon Young Lee" userId="9c2bf77b41f9f2c0" providerId="LiveId" clId="{9A389E40-7BB5-4188-AAAF-29ADEF288CBB}" dt="2024-07-15T03:02:15.491" v="245" actId="1035"/>
          <ac:cxnSpMkLst>
            <pc:docMk/>
            <pc:sldMk cId="1750905238" sldId="2313"/>
            <ac:cxnSpMk id="8" creationId="{2F822B18-9A9F-2DE1-33D7-EA5C7ABA1CFA}"/>
          </ac:cxnSpMkLst>
        </pc:cxnChg>
        <pc:cxnChg chg="mod">
          <ac:chgData name="Joon Young Lee" userId="9c2bf77b41f9f2c0" providerId="LiveId" clId="{9A389E40-7BB5-4188-AAAF-29ADEF288CBB}" dt="2024-07-15T03:01:48.572" v="233" actId="14100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D1A89D24-1347-4687-8113-565A96B97C56}"/>
    <pc:docChg chg="undo redo custSel modSld">
      <pc:chgData name="Joon Young Lee" userId="9c2bf77b41f9f2c0" providerId="LiveId" clId="{D1A89D24-1347-4687-8113-565A96B97C56}" dt="2024-08-19T02:52:18.172" v="297"/>
      <pc:docMkLst>
        <pc:docMk/>
      </pc:docMkLst>
      <pc:sldChg chg="modSp mod">
        <pc:chgData name="Joon Young Lee" userId="9c2bf77b41f9f2c0" providerId="LiveId" clId="{D1A89D24-1347-4687-8113-565A96B97C56}" dt="2024-08-19T02:32:52.058" v="0" actId="20577"/>
        <pc:sldMkLst>
          <pc:docMk/>
          <pc:sldMk cId="129259513" sldId="2141"/>
        </pc:sldMkLst>
        <pc:spChg chg="mod">
          <ac:chgData name="Joon Young Lee" userId="9c2bf77b41f9f2c0" providerId="LiveId" clId="{D1A89D24-1347-4687-8113-565A96B97C56}" dt="2024-08-19T02:32:52.058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D1A89D24-1347-4687-8113-565A96B97C56}" dt="2024-08-19T02:34:40.930" v="215"/>
        <pc:sldMkLst>
          <pc:docMk/>
          <pc:sldMk cId="652606932" sldId="2297"/>
        </pc:sldMkLst>
        <pc:spChg chg="mod">
          <ac:chgData name="Joon Young Lee" userId="9c2bf77b41f9f2c0" providerId="LiveId" clId="{D1A89D24-1347-4687-8113-565A96B97C56}" dt="2024-08-19T02:32:53.32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D1A89D24-1347-4687-8113-565A96B97C56}" dt="2024-08-19T02:34:40.930" v="21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D1A89D24-1347-4687-8113-565A96B97C56}" dt="2024-08-19T02:52:18.172" v="297"/>
        <pc:sldMkLst>
          <pc:docMk/>
          <pc:sldMk cId="2286156207" sldId="2311"/>
        </pc:sldMkLst>
        <pc:spChg chg="mod">
          <ac:chgData name="Joon Young Lee" userId="9c2bf77b41f9f2c0" providerId="LiveId" clId="{D1A89D24-1347-4687-8113-565A96B97C56}" dt="2024-08-19T02:34:09.989" v="211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D1A89D24-1347-4687-8113-565A96B97C56}" dt="2024-08-19T02:33:51.873" v="202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D1A89D24-1347-4687-8113-565A96B97C56}" dt="2024-08-19T02:32:52.906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D1A89D24-1347-4687-8113-565A96B97C56}" dt="2024-08-19T02:32:52.909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D1A89D24-1347-4687-8113-565A96B97C56}" dt="2024-08-19T02:52:18.172" v="29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D1A89D24-1347-4687-8113-565A96B97C56}" dt="2024-08-19T02:32:52.791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 ord">
          <ac:chgData name="Joon Young Lee" userId="9c2bf77b41f9f2c0" providerId="LiveId" clId="{D1A89D24-1347-4687-8113-565A96B97C56}" dt="2024-08-19T02:33:54.273" v="203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78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</pc:sldChg>
      <pc:sldChg chg="modSp mod">
        <pc:chgData name="Joon Young Lee" userId="9c2bf77b41f9f2c0" providerId="LiveId" clId="{D1A89D24-1347-4687-8113-565A96B97C56}" dt="2024-08-19T02:34:47.661" v="216"/>
        <pc:sldMkLst>
          <pc:docMk/>
          <pc:sldMk cId="1639254616" sldId="2312"/>
        </pc:sldMkLst>
        <pc:spChg chg="mod">
          <ac:chgData name="Joon Young Lee" userId="9c2bf77b41f9f2c0" providerId="LiveId" clId="{D1A89D24-1347-4687-8113-565A96B97C56}" dt="2024-08-19T02:32:53.137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D1A89D24-1347-4687-8113-565A96B97C56}" dt="2024-08-19T02:34:47.661" v="216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D1A89D24-1347-4687-8113-565A96B97C56}" dt="2024-08-19T02:51:57.664" v="279" actId="14100"/>
        <pc:sldMkLst>
          <pc:docMk/>
          <pc:sldMk cId="1750905238" sldId="2313"/>
        </pc:sldMkLst>
        <pc:spChg chg="mod">
          <ac:chgData name="Joon Young Lee" userId="9c2bf77b41f9f2c0" providerId="LiveId" clId="{D1A89D24-1347-4687-8113-565A96B97C56}" dt="2024-08-19T02:35:28.951" v="232" actId="1076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D1A89D24-1347-4687-8113-565A96B97C56}" dt="2024-08-19T02:43:31.553" v="275" actId="6549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D1A89D24-1347-4687-8113-565A96B97C56}" dt="2024-08-19T02:33:49.332" v="200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D1A89D24-1347-4687-8113-565A96B97C56}" dt="2024-08-19T02:33:47.431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D1A89D24-1347-4687-8113-565A96B97C56}" dt="2024-08-19T02:32:52.24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D1A89D24-1347-4687-8113-565A96B97C56}" dt="2024-08-19T02:32:52.401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D1A89D24-1347-4687-8113-565A96B97C56}" dt="2024-08-19T02:32:52.16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D1A89D24-1347-4687-8113-565A96B97C56}" dt="2024-08-19T02:32:52.2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 ord">
          <ac:chgData name="Joon Young Lee" userId="9c2bf77b41f9f2c0" providerId="LiveId" clId="{D1A89D24-1347-4687-8113-565A96B97C56}" dt="2024-08-19T02:33:46.13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 ord">
          <ac:chgData name="Joon Young Lee" userId="9c2bf77b41f9f2c0" providerId="LiveId" clId="{D1A89D24-1347-4687-8113-565A96B97C56}" dt="2024-08-19T02:33:48.849" v="199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15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77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D1A89D24-1347-4687-8113-565A96B97C56}" dt="2024-08-19T02:51:57.664" v="279" actId="14100"/>
          <ac:cxnSpMkLst>
            <pc:docMk/>
            <pc:sldMk cId="1750905238" sldId="2313"/>
            <ac:cxnSpMk id="4" creationId="{6192E888-ED1A-A6AB-BEB5-A198CAE0D8A8}"/>
          </ac:cxnSpMkLst>
        </pc:cxnChg>
        <pc:cxnChg chg="mod">
          <ac:chgData name="Joon Young Lee" userId="9c2bf77b41f9f2c0" providerId="LiveId" clId="{D1A89D24-1347-4687-8113-565A96B97C56}" dt="2024-08-19T02:35:37.008" v="235" actId="14100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293AC477-1231-4247-BE6E-4BE67CE44E50}"/>
    <pc:docChg chg="undo custSel modSld">
      <pc:chgData name="Joon Young Lee" userId="9c2bf77b41f9f2c0" providerId="LiveId" clId="{293AC477-1231-4247-BE6E-4BE67CE44E50}" dt="2024-08-26T02:50:38.393" v="338" actId="13926"/>
      <pc:docMkLst>
        <pc:docMk/>
      </pc:docMkLst>
      <pc:sldChg chg="modSp mod">
        <pc:chgData name="Joon Young Lee" userId="9c2bf77b41f9f2c0" providerId="LiveId" clId="{293AC477-1231-4247-BE6E-4BE67CE44E50}" dt="2024-08-26T02:44:46.485" v="0" actId="20577"/>
        <pc:sldMkLst>
          <pc:docMk/>
          <pc:sldMk cId="129259513" sldId="2141"/>
        </pc:sldMkLst>
        <pc:spChg chg="mod">
          <ac:chgData name="Joon Young Lee" userId="9c2bf77b41f9f2c0" providerId="LiveId" clId="{293AC477-1231-4247-BE6E-4BE67CE44E50}" dt="2024-08-26T02:44:46.4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293AC477-1231-4247-BE6E-4BE67CE44E50}" dt="2024-08-26T02:50:38.393" v="338" actId="13926"/>
        <pc:sldMkLst>
          <pc:docMk/>
          <pc:sldMk cId="652606932" sldId="2297"/>
        </pc:sldMkLst>
        <pc:spChg chg="mod">
          <ac:chgData name="Joon Young Lee" userId="9c2bf77b41f9f2c0" providerId="LiveId" clId="{293AC477-1231-4247-BE6E-4BE67CE44E50}" dt="2024-08-26T02:44:48.00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293AC477-1231-4247-BE6E-4BE67CE44E50}" dt="2024-08-26T02:50:38.393" v="33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293AC477-1231-4247-BE6E-4BE67CE44E50}" dt="2024-08-26T02:48:40.450" v="258"/>
        <pc:sldMkLst>
          <pc:docMk/>
          <pc:sldMk cId="2286156207" sldId="2311"/>
        </pc:sldMkLst>
        <pc:spChg chg="mod">
          <ac:chgData name="Joon Young Lee" userId="9c2bf77b41f9f2c0" providerId="LiveId" clId="{293AC477-1231-4247-BE6E-4BE67CE44E50}" dt="2024-08-26T02:46:09.386" v="22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293AC477-1231-4247-BE6E-4BE67CE44E50}" dt="2024-08-26T02:45:33.336" v="208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293AC477-1231-4247-BE6E-4BE67CE44E50}" dt="2024-08-26T02:44:47.502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293AC477-1231-4247-BE6E-4BE67CE44E50}" dt="2024-08-26T02:44:47.508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293AC477-1231-4247-BE6E-4BE67CE44E50}" dt="2024-08-26T02:46:52.353" v="244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293AC477-1231-4247-BE6E-4BE67CE44E50}" dt="2024-08-26T02:46:35.708" v="236" actId="1038"/>
          <ac:spMkLst>
            <pc:docMk/>
            <pc:sldMk cId="2286156207" sldId="2311"/>
            <ac:spMk id="36" creationId="{3CBD50FD-F560-467E-BDB3-18000879AE95}"/>
          </ac:spMkLst>
        </pc:spChg>
        <pc:graphicFrameChg chg="add mod ord">
          <ac:chgData name="Joon Young Lee" userId="9c2bf77b41f9f2c0" providerId="LiveId" clId="{293AC477-1231-4247-BE6E-4BE67CE44E50}" dt="2024-08-26T02:46:46.378" v="239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293AC477-1231-4247-BE6E-4BE67CE44E50}" dt="2024-08-26T02:44:47.36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293AC477-1231-4247-BE6E-4BE67CE44E50}" dt="2024-08-26T02:44:47.35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293AC477-1231-4247-BE6E-4BE67CE44E50}" dt="2024-08-26T02:48:40.450" v="258"/>
          <ac:picMkLst>
            <pc:docMk/>
            <pc:sldMk cId="2286156207" sldId="2311"/>
            <ac:picMk id="4" creationId="{B81830AF-2A2A-EC44-66FE-48AFD3F749CC}"/>
          </ac:picMkLst>
        </pc:picChg>
        <pc:picChg chg="add del">
          <ac:chgData name="Joon Young Lee" userId="9c2bf77b41f9f2c0" providerId="LiveId" clId="{293AC477-1231-4247-BE6E-4BE67CE44E50}" dt="2024-08-26T02:48:02.943" v="251" actId="47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293AC477-1231-4247-BE6E-4BE67CE44E50}" dt="2024-08-26T02:48:05.891" v="253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293AC477-1231-4247-BE6E-4BE67CE44E50}" dt="2024-08-26T02:50:12.840" v="334"/>
        <pc:sldMkLst>
          <pc:docMk/>
          <pc:sldMk cId="1639254616" sldId="2312"/>
        </pc:sldMkLst>
        <pc:spChg chg="mod">
          <ac:chgData name="Joon Young Lee" userId="9c2bf77b41f9f2c0" providerId="LiveId" clId="{293AC477-1231-4247-BE6E-4BE67CE44E50}" dt="2024-08-26T02:44:47.790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293AC477-1231-4247-BE6E-4BE67CE44E50}" dt="2024-08-26T02:50:12.840" v="334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293AC477-1231-4247-BE6E-4BE67CE44E50}" dt="2024-08-26T02:50:10.042" v="333" actId="20577"/>
        <pc:sldMkLst>
          <pc:docMk/>
          <pc:sldMk cId="1750905238" sldId="2313"/>
        </pc:sldMkLst>
        <pc:spChg chg="del">
          <ac:chgData name="Joon Young Lee" userId="9c2bf77b41f9f2c0" providerId="LiveId" clId="{293AC477-1231-4247-BE6E-4BE67CE44E50}" dt="2024-08-26T02:48:50.260" v="259" actId="478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293AC477-1231-4247-BE6E-4BE67CE44E50}" dt="2024-08-26T02:50:10.042" v="333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293AC477-1231-4247-BE6E-4BE67CE44E50}" dt="2024-08-26T02:45:30.810" v="206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293AC477-1231-4247-BE6E-4BE67CE44E50}" dt="2024-08-26T02:45:29.736" v="204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293AC477-1231-4247-BE6E-4BE67CE44E50}" dt="2024-08-26T02:44:46.7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293AC477-1231-4247-BE6E-4BE67CE44E50}" dt="2024-08-26T02:44:46.89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 ord">
          <ac:chgData name="Joon Young Lee" userId="9c2bf77b41f9f2c0" providerId="LiveId" clId="{293AC477-1231-4247-BE6E-4BE67CE44E50}" dt="2024-08-26T02:45:28.885" v="203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 ord">
          <ac:chgData name="Joon Young Lee" userId="9c2bf77b41f9f2c0" providerId="LiveId" clId="{293AC477-1231-4247-BE6E-4BE67CE44E50}" dt="2024-08-26T02:45:30.359" v="20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293AC477-1231-4247-BE6E-4BE67CE44E50}" dt="2024-08-26T02:44:46.619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293AC477-1231-4247-BE6E-4BE67CE44E50}" dt="2024-08-26T02:44:46.712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293AC477-1231-4247-BE6E-4BE67CE44E50}" dt="2024-08-26T02:44:46.6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293AC477-1231-4247-BE6E-4BE67CE44E50}" dt="2024-08-26T02:44:47.345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293AC477-1231-4247-BE6E-4BE67CE44E50}" dt="2024-08-26T02:48:57.124" v="263" actId="1036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293AC477-1231-4247-BE6E-4BE67CE44E50}" dt="2024-08-26T02:48:51.023" v="260" actId="478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A04210AF-386F-4B7C-A3A9-B41CF0BDAD1B}"/>
    <pc:docChg chg="custSel modSld">
      <pc:chgData name="Joon Young Lee" userId="9c2bf77b41f9f2c0" providerId="LiveId" clId="{A04210AF-386F-4B7C-A3A9-B41CF0BDAD1B}" dt="2024-09-09T03:02:24.436" v="594"/>
      <pc:docMkLst>
        <pc:docMk/>
      </pc:docMkLst>
      <pc:sldChg chg="modSp mod">
        <pc:chgData name="Joon Young Lee" userId="9c2bf77b41f9f2c0" providerId="LiveId" clId="{A04210AF-386F-4B7C-A3A9-B41CF0BDAD1B}" dt="2024-09-09T02:58:51.678" v="203" actId="20577"/>
        <pc:sldMkLst>
          <pc:docMk/>
          <pc:sldMk cId="129259513" sldId="2141"/>
        </pc:sldMkLst>
        <pc:spChg chg="mod">
          <ac:chgData name="Joon Young Lee" userId="9c2bf77b41f9f2c0" providerId="LiveId" clId="{A04210AF-386F-4B7C-A3A9-B41CF0BDAD1B}" dt="2024-09-09T02:58:51.678" v="203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A04210AF-386F-4B7C-A3A9-B41CF0BDAD1B}" dt="2024-09-09T03:02:24.436" v="594"/>
        <pc:sldMkLst>
          <pc:docMk/>
          <pc:sldMk cId="652606932" sldId="2297"/>
        </pc:sldMkLst>
        <pc:spChg chg="mod">
          <ac:chgData name="Joon Young Lee" userId="9c2bf77b41f9f2c0" providerId="LiveId" clId="{A04210AF-386F-4B7C-A3A9-B41CF0BDAD1B}" dt="2024-09-09T02:58:55.734" v="399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A04210AF-386F-4B7C-A3A9-B41CF0BDAD1B}" dt="2024-09-09T03:02:24.436" v="594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A04210AF-386F-4B7C-A3A9-B41CF0BDAD1B}" dt="2024-09-09T03:01:52.962" v="589" actId="20577"/>
        <pc:sldMkLst>
          <pc:docMk/>
          <pc:sldMk cId="2286156207" sldId="2311"/>
        </pc:sldMkLst>
        <pc:spChg chg="mod">
          <ac:chgData name="Joon Young Lee" userId="9c2bf77b41f9f2c0" providerId="LiveId" clId="{A04210AF-386F-4B7C-A3A9-B41CF0BDAD1B}" dt="2024-09-09T02:59:49.199" v="41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A04210AF-386F-4B7C-A3A9-B41CF0BDAD1B}" dt="2024-09-09T02:59:07.976" v="402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A04210AF-386F-4B7C-A3A9-B41CF0BDAD1B}" dt="2024-09-09T02:58:54.862" v="318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A04210AF-386F-4B7C-A3A9-B41CF0BDAD1B}" dt="2024-09-09T02:58:54.869" v="319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A04210AF-386F-4B7C-A3A9-B41CF0BDAD1B}" dt="2024-09-09T03:01:52.962" v="589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A04210AF-386F-4B7C-A3A9-B41CF0BDAD1B}" dt="2024-09-09T02:58:54.677" v="3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A04210AF-386F-4B7C-A3A9-B41CF0BDAD1B}" dt="2024-09-09T02:57:03.009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 ord">
          <ac:chgData name="Joon Young Lee" userId="9c2bf77b41f9f2c0" providerId="LiveId" clId="{A04210AF-386F-4B7C-A3A9-B41CF0BDAD1B}" dt="2024-09-09T02:59:06.177" v="401" actId="167"/>
          <ac:graphicFrameMkLst>
            <pc:docMk/>
            <pc:sldMk cId="2286156207" sldId="2311"/>
            <ac:graphicFrameMk id="5" creationId="{00000000-0008-0000-0200-000003000000}"/>
          </ac:graphicFrameMkLst>
        </pc:graphicFrameChg>
        <pc:graphicFrameChg chg="modGraphic">
          <ac:chgData name="Joon Young Lee" userId="9c2bf77b41f9f2c0" providerId="LiveId" clId="{A04210AF-386F-4B7C-A3A9-B41CF0BDAD1B}" dt="2024-09-09T02:58:54.671" v="305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A04210AF-386F-4B7C-A3A9-B41CF0BDAD1B}" dt="2024-09-09T02:59:32.997" v="409" actId="1076"/>
          <ac:picMkLst>
            <pc:docMk/>
            <pc:sldMk cId="2286156207" sldId="2311"/>
            <ac:picMk id="4" creationId="{B81830AF-2A2A-EC44-66FE-48AFD3F749CC}"/>
          </ac:picMkLst>
        </pc:picChg>
        <pc:picChg chg="mod">
          <ac:chgData name="Joon Young Lee" userId="9c2bf77b41f9f2c0" providerId="LiveId" clId="{A04210AF-386F-4B7C-A3A9-B41CF0BDAD1B}" dt="2024-09-09T02:59:29.585" v="408" actId="1076"/>
          <ac:picMkLst>
            <pc:docMk/>
            <pc:sldMk cId="2286156207" sldId="2311"/>
            <ac:picMk id="6" creationId="{E5E203F3-F67E-F00B-E106-EBA70D3C60EC}"/>
          </ac:picMkLst>
        </pc:picChg>
      </pc:sldChg>
      <pc:sldChg chg="modSp mod">
        <pc:chgData name="Joon Young Lee" userId="9c2bf77b41f9f2c0" providerId="LiveId" clId="{A04210AF-386F-4B7C-A3A9-B41CF0BDAD1B}" dt="2024-09-09T02:58:55.361" v="363" actId="20577"/>
        <pc:sldMkLst>
          <pc:docMk/>
          <pc:sldMk cId="1639254616" sldId="2312"/>
        </pc:sldMkLst>
        <pc:spChg chg="mod">
          <ac:chgData name="Joon Young Lee" userId="9c2bf77b41f9f2c0" providerId="LiveId" clId="{A04210AF-386F-4B7C-A3A9-B41CF0BDAD1B}" dt="2024-09-09T02:58:55.361" v="363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A04210AF-386F-4B7C-A3A9-B41CF0BDAD1B}" dt="2024-09-09T02:58:55.282" v="362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A04210AF-386F-4B7C-A3A9-B41CF0BDAD1B}" dt="2024-09-09T03:01:42.312" v="577" actId="20577"/>
        <pc:sldMkLst>
          <pc:docMk/>
          <pc:sldMk cId="1750905238" sldId="2313"/>
        </pc:sldMkLst>
        <pc:spChg chg="mod">
          <ac:chgData name="Joon Young Lee" userId="9c2bf77b41f9f2c0" providerId="LiveId" clId="{A04210AF-386F-4B7C-A3A9-B41CF0BDAD1B}" dt="2024-09-09T03:00:58.790" v="445" actId="20577"/>
          <ac:spMkLst>
            <pc:docMk/>
            <pc:sldMk cId="1750905238" sldId="2313"/>
            <ac:spMk id="8" creationId="{6FF9514D-9FD3-C579-EAB8-EDF829BBC70A}"/>
          </ac:spMkLst>
        </pc:spChg>
        <pc:spChg chg="add mod">
          <ac:chgData name="Joon Young Lee" userId="9c2bf77b41f9f2c0" providerId="LiveId" clId="{A04210AF-386F-4B7C-A3A9-B41CF0BDAD1B}" dt="2024-09-09T03:01:42.312" v="577" actId="20577"/>
          <ac:spMkLst>
            <pc:docMk/>
            <pc:sldMk cId="1750905238" sldId="2313"/>
            <ac:spMk id="12" creationId="{679D39FD-1AD2-9E3E-DC08-CD8C9397EB7F}"/>
          </ac:spMkLst>
        </pc:spChg>
        <pc:spChg chg="mod">
          <ac:chgData name="Joon Young Lee" userId="9c2bf77b41f9f2c0" providerId="LiveId" clId="{A04210AF-386F-4B7C-A3A9-B41CF0BDAD1B}" dt="2024-09-09T03:01:31.235" v="522" actId="1038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A04210AF-386F-4B7C-A3A9-B41CF0BDAD1B}" dt="2024-09-09T02:59:11.920" v="406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A04210AF-386F-4B7C-A3A9-B41CF0BDAD1B}" dt="2024-09-09T02:59:10.782" v="404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A04210AF-386F-4B7C-A3A9-B41CF0BDAD1B}" dt="2024-09-09T02:58:52.231" v="236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A04210AF-386F-4B7C-A3A9-B41CF0BDAD1B}" dt="2024-09-09T02:58:52.731" v="249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A04210AF-386F-4B7C-A3A9-B41CF0BDAD1B}" dt="2024-09-09T02:58:51.978" v="22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A04210AF-386F-4B7C-A3A9-B41CF0BDAD1B}" dt="2024-09-09T02:58:52.245" v="238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A04210AF-386F-4B7C-A3A9-B41CF0BDAD1B}" dt="2024-09-09T02:57:01.864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A04210AF-386F-4B7C-A3A9-B41CF0BDAD1B}" dt="2024-09-09T02:57:01.969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add mod ord">
          <ac:chgData name="Joon Young Lee" userId="9c2bf77b41f9f2c0" providerId="LiveId" clId="{A04210AF-386F-4B7C-A3A9-B41CF0BDAD1B}" dt="2024-09-09T02:59:10.299" v="403"/>
          <ac:graphicFrameMkLst>
            <pc:docMk/>
            <pc:sldMk cId="1750905238" sldId="2313"/>
            <ac:graphicFrameMk id="9" creationId="{00000000-0008-0000-0000-000002000000}"/>
          </ac:graphicFrameMkLst>
        </pc:graphicFrameChg>
        <pc:graphicFrameChg chg="add mod ord">
          <ac:chgData name="Joon Young Lee" userId="9c2bf77b41f9f2c0" providerId="LiveId" clId="{A04210AF-386F-4B7C-A3A9-B41CF0BDAD1B}" dt="2024-09-09T02:59:11.546" v="405"/>
          <ac:graphicFrameMkLst>
            <pc:docMk/>
            <pc:sldMk cId="1750905238" sldId="2313"/>
            <ac:graphicFrameMk id="10" creationId="{00000000-0008-0000-0100-000002000000}"/>
          </ac:graphicFrameMkLst>
        </pc:graphicFrameChg>
        <pc:graphicFrameChg chg="modGraphic">
          <ac:chgData name="Joon Young Lee" userId="9c2bf77b41f9f2c0" providerId="LiveId" clId="{A04210AF-386F-4B7C-A3A9-B41CF0BDAD1B}" dt="2024-09-09T02:58:51.966" v="223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A04210AF-386F-4B7C-A3A9-B41CF0BDAD1B}" dt="2024-09-09T02:58:54.616" v="303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A04210AF-386F-4B7C-A3A9-B41CF0BDAD1B}" dt="2024-09-09T03:01:20.667" v="504" actId="1076"/>
          <ac:cxnSpMkLst>
            <pc:docMk/>
            <pc:sldMk cId="1750905238" sldId="2313"/>
            <ac:cxnSpMk id="4" creationId="{6192E888-ED1A-A6AB-BEB5-A198CAE0D8A8}"/>
          </ac:cxnSpMkLst>
        </pc:cxnChg>
        <pc:cxnChg chg="add mod">
          <ac:chgData name="Joon Young Lee" userId="9c2bf77b41f9f2c0" providerId="LiveId" clId="{A04210AF-386F-4B7C-A3A9-B41CF0BDAD1B}" dt="2024-09-09T03:01:27.118" v="506" actId="571"/>
          <ac:cxnSpMkLst>
            <pc:docMk/>
            <pc:sldMk cId="1750905238" sldId="2313"/>
            <ac:cxnSpMk id="11" creationId="{E42EC6F9-A3FF-760E-CB11-F1973A48D711}"/>
          </ac:cxnSpMkLst>
        </pc:cxnChg>
      </pc:sldChg>
    </pc:docChg>
  </pc:docChgLst>
  <pc:docChgLst>
    <pc:chgData name="Joon Young Lee" userId="9c2bf77b41f9f2c0" providerId="LiveId" clId="{49DC7B49-0DA5-41AF-84DA-9B7B9CE7340F}"/>
    <pc:docChg chg="undo custSel modSld">
      <pc:chgData name="Joon Young Lee" userId="9c2bf77b41f9f2c0" providerId="LiveId" clId="{49DC7B49-0DA5-41AF-84DA-9B7B9CE7340F}" dt="2024-07-29T01:34:58.901" v="307" actId="20577"/>
      <pc:docMkLst>
        <pc:docMk/>
      </pc:docMkLst>
      <pc:sldChg chg="modSp mod">
        <pc:chgData name="Joon Young Lee" userId="9c2bf77b41f9f2c0" providerId="LiveId" clId="{49DC7B49-0DA5-41AF-84DA-9B7B9CE7340F}" dt="2024-07-29T01:30:17.176" v="0" actId="20577"/>
        <pc:sldMkLst>
          <pc:docMk/>
          <pc:sldMk cId="129259513" sldId="2141"/>
        </pc:sldMkLst>
        <pc:spChg chg="mod">
          <ac:chgData name="Joon Young Lee" userId="9c2bf77b41f9f2c0" providerId="LiveId" clId="{49DC7B49-0DA5-41AF-84DA-9B7B9CE7340F}" dt="2024-07-29T01:30:17.17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49DC7B49-0DA5-41AF-84DA-9B7B9CE7340F}" dt="2024-07-29T01:31:48.042" v="218" actId="13926"/>
        <pc:sldMkLst>
          <pc:docMk/>
          <pc:sldMk cId="652606932" sldId="2297"/>
        </pc:sldMkLst>
        <pc:spChg chg="mod">
          <ac:chgData name="Joon Young Lee" userId="9c2bf77b41f9f2c0" providerId="LiveId" clId="{49DC7B49-0DA5-41AF-84DA-9B7B9CE7340F}" dt="2024-07-29T01:30:20.855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48.042" v="21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3:53.266" v="231"/>
        <pc:sldMkLst>
          <pc:docMk/>
          <pc:sldMk cId="2286156207" sldId="2311"/>
        </pc:sldMkLst>
        <pc:spChg chg="mod">
          <ac:chgData name="Joon Young Lee" userId="9c2bf77b41f9f2c0" providerId="LiveId" clId="{49DC7B49-0DA5-41AF-84DA-9B7B9CE7340F}" dt="2024-07-29T01:31:15.637" v="216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49DC7B49-0DA5-41AF-84DA-9B7B9CE7340F}" dt="2024-07-29T01:30:49.47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49DC7B49-0DA5-41AF-84DA-9B7B9CE7340F}" dt="2024-07-29T01:30:19.517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49DC7B49-0DA5-41AF-84DA-9B7B9CE7340F}" dt="2024-07-29T01:30:19.530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49DC7B49-0DA5-41AF-84DA-9B7B9CE7340F}" dt="2024-07-29T01:30:58.241" v="208" actId="1076"/>
          <ac:spMkLst>
            <pc:docMk/>
            <pc:sldMk cId="2286156207" sldId="2311"/>
            <ac:spMk id="35" creationId="{960C2B3F-5548-4183-9B67-0CABD8CC3ADD}"/>
          </ac:spMkLst>
        </pc:spChg>
        <pc:graphicFrameChg chg="add mod">
          <ac:chgData name="Joon Young Lee" userId="9c2bf77b41f9f2c0" providerId="LiveId" clId="{49DC7B49-0DA5-41AF-84DA-9B7B9CE7340F}" dt="2024-07-29T01:30:55.858" v="2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49DC7B49-0DA5-41AF-84DA-9B7B9CE7340F}" dt="2024-07-29T01:30:19.168" v="104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140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 mod">
          <ac:chgData name="Joon Young Lee" userId="9c2bf77b41f9f2c0" providerId="LiveId" clId="{49DC7B49-0DA5-41AF-84DA-9B7B9CE7340F}" dt="2024-07-29T01:33:30.695" v="226" actId="478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49DC7B49-0DA5-41AF-84DA-9B7B9CE7340F}" dt="2024-07-29T01:33:53.266" v="231"/>
          <ac:picMkLst>
            <pc:docMk/>
            <pc:sldMk cId="2286156207" sldId="2311"/>
            <ac:picMk id="6" creationId="{CC65C765-2382-1687-4C66-26EE07F1266F}"/>
          </ac:picMkLst>
        </pc:picChg>
        <pc:picChg chg="mod">
          <ac:chgData name="Joon Young Lee" userId="9c2bf77b41f9f2c0" providerId="LiveId" clId="{49DC7B49-0DA5-41AF-84DA-9B7B9CE7340F}" dt="2024-07-29T01:32:32.408" v="22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49DC7B49-0DA5-41AF-84DA-9B7B9CE7340F}" dt="2024-07-29T01:31:56.161" v="219"/>
        <pc:sldMkLst>
          <pc:docMk/>
          <pc:sldMk cId="1639254616" sldId="2312"/>
        </pc:sldMkLst>
        <pc:spChg chg="mod">
          <ac:chgData name="Joon Young Lee" userId="9c2bf77b41f9f2c0" providerId="LiveId" clId="{49DC7B49-0DA5-41AF-84DA-9B7B9CE7340F}" dt="2024-07-29T01:30:20.272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56.161" v="21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4:58.901" v="307" actId="20577"/>
        <pc:sldMkLst>
          <pc:docMk/>
          <pc:sldMk cId="1750905238" sldId="2313"/>
        </pc:sldMkLst>
        <pc:spChg chg="del">
          <ac:chgData name="Joon Young Lee" userId="9c2bf77b41f9f2c0" providerId="LiveId" clId="{49DC7B49-0DA5-41AF-84DA-9B7B9CE7340F}" dt="2024-07-29T01:34:05.168" v="232" actId="478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49DC7B49-0DA5-41AF-84DA-9B7B9CE7340F}" dt="2024-07-29T01:34:58.901" v="307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49DC7B49-0DA5-41AF-84DA-9B7B9CE7340F}" dt="2024-07-29T01:30:46.595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49DC7B49-0DA5-41AF-84DA-9B7B9CE7340F}" dt="2024-07-29T01:30:45.348" v="200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49DC7B49-0DA5-41AF-84DA-9B7B9CE7340F}" dt="2024-07-29T01:30:17.76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49DC7B49-0DA5-41AF-84DA-9B7B9CE7340F}" dt="2024-07-29T01:30:18.067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49DC7B49-0DA5-41AF-84DA-9B7B9CE7340F}" dt="2024-07-29T01:30:43.990" v="199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49DC7B49-0DA5-41AF-84DA-9B7B9CE7340F}" dt="2024-07-29T01:30:46.08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490" v="22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784" v="35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49DC7B49-0DA5-41AF-84DA-9B7B9CE7340F}" dt="2024-07-29T01:30:17.48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093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add mod">
          <ac:chgData name="Joon Young Lee" userId="9c2bf77b41f9f2c0" providerId="LiveId" clId="{49DC7B49-0DA5-41AF-84DA-9B7B9CE7340F}" dt="2024-07-29T01:34:18.224" v="243" actId="1037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49DC7B49-0DA5-41AF-84DA-9B7B9CE7340F}" dt="2024-07-29T01:34:06.008" v="233" actId="478"/>
          <ac:cxnSpMkLst>
            <pc:docMk/>
            <pc:sldMk cId="1750905238" sldId="2313"/>
            <ac:cxnSpMk id="6" creationId="{091B1B94-B0A9-0C8E-CBC2-0D58F22EAE2B}"/>
          </ac:cxnSpMkLst>
        </pc:cxnChg>
        <pc:cxnChg chg="del">
          <ac:chgData name="Joon Young Lee" userId="9c2bf77b41f9f2c0" providerId="LiveId" clId="{49DC7B49-0DA5-41AF-84DA-9B7B9CE7340F}" dt="2024-07-29T01:34:16.118" v="236" actId="478"/>
          <ac:cxnSpMkLst>
            <pc:docMk/>
            <pc:sldMk cId="1750905238" sldId="2313"/>
            <ac:cxnSpMk id="8" creationId="{2F822B18-9A9F-2DE1-33D7-EA5C7ABA1CFA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SKInnovation\&#50689;&#47928;\Weekly%20Reports\SK&#51060;&#45432;&#48288;&#51060;&#49496;%20&#50689;&#47928;&#54016;_&#51452;&#44036;&#48372;&#44256;&#49436;%20&#50577;&#49885;%20(2024&#45380;%201&#50900;)\9&#50900;%202&#51452;&#52264;\9&#50900;%202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SKInnovation\&#50689;&#47928;\Weekly%20Reports\SK&#51060;&#45432;&#48288;&#51060;&#49496;%20&#50689;&#47928;&#54016;_&#51452;&#44036;&#48372;&#44256;&#49436;%20&#50577;&#49885;%20(2024&#45380;%201&#50900;)\9&#50900;%202&#51452;&#52264;\9&#50900;%202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SKInnovation\&#50689;&#47928;\Weekly%20Reports\SK&#51060;&#45432;&#48288;&#51060;&#49496;%20&#50689;&#47928;&#54016;_&#51452;&#44036;&#48372;&#44256;&#49436;%20&#50577;&#49885;%20(2024&#45380;%201&#50900;)\9&#50900;%202&#51452;&#52264;\9&#50900;%202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6011352022511491E-3"/>
          <c:y val="0.11226343309924444"/>
          <c:w val="0.9674659795842907"/>
          <c:h val="0.71989855384541779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3175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472C4">
                  <a:lumMod val="75000"/>
                </a:srgbClr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3.7927885631781941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4CA-442E-A339-0CA2739AECE6}"/>
                </c:ext>
              </c:extLst>
            </c:dLbl>
            <c:dLbl>
              <c:idx val="1"/>
              <c:layout>
                <c:manualLayout>
                  <c:x val="-3.7927885631782024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4CA-442E-A339-0CA2739AECE6}"/>
                </c:ext>
              </c:extLst>
            </c:dLbl>
            <c:dLbl>
              <c:idx val="5"/>
              <c:layout>
                <c:manualLayout>
                  <c:x val="-3.9226484763132119E-2"/>
                  <c:y val="6.9686198186715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4CA-442E-A339-0CA2739AECE6}"/>
                </c:ext>
              </c:extLst>
            </c:dLbl>
            <c:dLbl>
              <c:idx val="6"/>
              <c:layout>
                <c:manualLayout>
                  <c:x val="-4.3047397672492403E-2"/>
                  <c:y val="6.5325359752002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4CA-442E-A339-0CA2739AECE6}"/>
                </c:ext>
              </c:extLst>
            </c:dLbl>
            <c:dLbl>
              <c:idx val="7"/>
              <c:layout>
                <c:manualLayout>
                  <c:x val="-3.7086773533890283E-2"/>
                  <c:y val="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4CA-442E-A339-0CA2739AEC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7월 3주
(7/15~7/21)</c:v>
                </c:pt>
                <c:pt idx="1">
                  <c:v>7월 4주
(7/22~7/28)</c:v>
                </c:pt>
                <c:pt idx="2">
                  <c:v>8월 1주
(7/29~8/4)</c:v>
                </c:pt>
                <c:pt idx="3">
                  <c:v>8월 2주
(8/5~8/11)</c:v>
                </c:pt>
                <c:pt idx="4">
                  <c:v>8월 3주
(8/12~8/18)</c:v>
                </c:pt>
                <c:pt idx="5">
                  <c:v>8월 4주
(8/19~8/25)</c:v>
                </c:pt>
                <c:pt idx="6">
                  <c:v>8월 5주
(8/26~9/1)</c:v>
                </c:pt>
                <c:pt idx="7">
                  <c:v>9월 1주
(9/2~9/8)</c:v>
                </c:pt>
                <c:pt idx="8">
                  <c:v>9월 2주
(9/9~9/15)</c:v>
                </c:pt>
              </c:strCache>
            </c:strRef>
          </c:cat>
          <c:val>
            <c:numRef>
              <c:f>'주간_2p 그래프(오)'!$H$103:$H$111</c:f>
              <c:numCache>
                <c:formatCode>General</c:formatCode>
                <c:ptCount val="9"/>
                <c:pt idx="0">
                  <c:v>3311</c:v>
                </c:pt>
                <c:pt idx="1">
                  <c:v>2526</c:v>
                </c:pt>
                <c:pt idx="2">
                  <c:v>2609</c:v>
                </c:pt>
                <c:pt idx="3">
                  <c:v>3340</c:v>
                </c:pt>
                <c:pt idx="4">
                  <c:v>3063</c:v>
                </c:pt>
                <c:pt idx="5">
                  <c:v>2195</c:v>
                </c:pt>
                <c:pt idx="6">
                  <c:v>2088</c:v>
                </c:pt>
                <c:pt idx="7">
                  <c:v>2195</c:v>
                </c:pt>
                <c:pt idx="8">
                  <c:v>10058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4CA-442E-A339-0CA2739AEC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6544"/>
        <c:axId val="-1623820352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3175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4.4487611065965507E-2"/>
                  <c:y val="-5.3354686562162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4CA-442E-A339-0CA2739AECE6}"/>
                </c:ext>
              </c:extLst>
            </c:dLbl>
            <c:dLbl>
              <c:idx val="1"/>
              <c:layout>
                <c:manualLayout>
                  <c:x val="-3.870073316398974E-2"/>
                  <c:y val="-6.2076363431588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4CA-442E-A339-0CA2739AECE6}"/>
                </c:ext>
              </c:extLst>
            </c:dLbl>
            <c:dLbl>
              <c:idx val="2"/>
              <c:layout>
                <c:manualLayout>
                  <c:x val="-2.8723788010938039E-2"/>
                  <c:y val="-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4CA-442E-A339-0CA2739AECE6}"/>
                </c:ext>
              </c:extLst>
            </c:dLbl>
            <c:dLbl>
              <c:idx val="4"/>
              <c:layout>
                <c:manualLayout>
                  <c:x val="-5.0459968716651628E-2"/>
                  <c:y val="-3.91603291437236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4CA-442E-A339-0CA2739AECE6}"/>
                </c:ext>
              </c:extLst>
            </c:dLbl>
            <c:dLbl>
              <c:idx val="5"/>
              <c:layout>
                <c:manualLayout>
                  <c:x val="-4.472859935261099E-2"/>
                  <c:y val="-6.0964521317289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4CA-442E-A339-0CA2739AECE6}"/>
                </c:ext>
              </c:extLst>
            </c:dLbl>
            <c:dLbl>
              <c:idx val="6"/>
              <c:layout>
                <c:manualLayout>
                  <c:x val="-2.9444947715169294E-2"/>
                  <c:y val="-5.22428444478629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4CA-442E-A339-0CA2739AECE6}"/>
                </c:ext>
              </c:extLst>
            </c:dLbl>
            <c:dLbl>
              <c:idx val="7"/>
              <c:layout>
                <c:manualLayout>
                  <c:x val="-2.1803121896448445E-2"/>
                  <c:y val="-4.78820060131498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4CA-442E-A339-0CA2739AEC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7월 3주
(7/15~7/21)</c:v>
                </c:pt>
                <c:pt idx="1">
                  <c:v>7월 4주
(7/22~7/28)</c:v>
                </c:pt>
                <c:pt idx="2">
                  <c:v>8월 1주
(7/29~8/4)</c:v>
                </c:pt>
                <c:pt idx="3">
                  <c:v>8월 2주
(8/5~8/11)</c:v>
                </c:pt>
                <c:pt idx="4">
                  <c:v>8월 3주
(8/12~8/18)</c:v>
                </c:pt>
                <c:pt idx="5">
                  <c:v>8월 4주
(8/19~8/25)</c:v>
                </c:pt>
                <c:pt idx="6">
                  <c:v>8월 5주
(8/26~9/1)</c:v>
                </c:pt>
                <c:pt idx="7">
                  <c:v>9월 1주
(9/2~9/8)</c:v>
                </c:pt>
                <c:pt idx="8">
                  <c:v>9월 2주
(9/9~9/15)</c:v>
                </c:pt>
              </c:strCache>
            </c:strRef>
          </c:cat>
          <c:val>
            <c:numRef>
              <c:f>'주간_2p 그래프(오)'!$I$103:$I$111</c:f>
              <c:numCache>
                <c:formatCode>General</c:formatCode>
                <c:ptCount val="9"/>
                <c:pt idx="0">
                  <c:v>4840</c:v>
                </c:pt>
                <c:pt idx="1">
                  <c:v>3595</c:v>
                </c:pt>
                <c:pt idx="2">
                  <c:v>3871</c:v>
                </c:pt>
                <c:pt idx="3">
                  <c:v>4830</c:v>
                </c:pt>
                <c:pt idx="4">
                  <c:v>4164</c:v>
                </c:pt>
                <c:pt idx="5">
                  <c:v>3057</c:v>
                </c:pt>
                <c:pt idx="6">
                  <c:v>2930</c:v>
                </c:pt>
                <c:pt idx="7">
                  <c:v>3057</c:v>
                </c:pt>
                <c:pt idx="8">
                  <c:v>13806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4CA-442E-A339-0CA2739AEC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4368"/>
        <c:axId val="-1623814912"/>
      </c:lineChart>
      <c:catAx>
        <c:axId val="-1623816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 anchor="t"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20352"/>
        <c:crosses val="autoZero"/>
        <c:auto val="1"/>
        <c:lblAlgn val="ctr"/>
        <c:lblOffset val="100"/>
        <c:noMultiLvlLbl val="0"/>
      </c:catAx>
      <c:valAx>
        <c:axId val="-1623820352"/>
        <c:scaling>
          <c:orientation val="minMax"/>
          <c:max val="55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-1623816544"/>
        <c:crosses val="autoZero"/>
        <c:crossBetween val="between"/>
      </c:valAx>
      <c:valAx>
        <c:axId val="-162381491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4368"/>
        <c:crosses val="max"/>
        <c:crossBetween val="between"/>
      </c:valAx>
      <c:catAx>
        <c:axId val="-1623814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49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40633977440573454"/>
          <c:y val="3.9247545912417879E-2"/>
          <c:w val="0.18732027442376453"/>
          <c:h val="8.35838812423513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5522150987793367E-3"/>
          <c:y val="0.11113711380906061"/>
          <c:w val="0.98502897782757648"/>
          <c:h val="0.78679879202770853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2540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dLbl>
              <c:idx val="3"/>
              <c:layout>
                <c:manualLayout>
                  <c:x val="-6.0836055676029163E-2"/>
                  <c:y val="5.59100966893363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EB2-449E-92FA-7B5537C40E39}"/>
                </c:ext>
              </c:extLst>
            </c:dLbl>
            <c:dLbl>
              <c:idx val="4"/>
              <c:layout>
                <c:manualLayout>
                  <c:x val="-5.8231848263594115E-2"/>
                  <c:y val="6.74773403445650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 sz="800" b="1">
                      <a:solidFill>
                        <a:srgbClr val="0070C0"/>
                      </a:solidFill>
                      <a:latin typeface="나눔고딕" panose="020B0600000101010101" charset="-127"/>
                      <a:ea typeface="나눔고딕" panose="020B0600000101010101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535918614356403E-2"/>
                      <c:h val="8.62737204620410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EB2-449E-92FA-7B5537C40E39}"/>
                </c:ext>
              </c:extLst>
            </c:dLbl>
            <c:dLbl>
              <c:idx val="5"/>
              <c:layout>
                <c:manualLayout>
                  <c:x val="-3.8331406875540618E-2"/>
                  <c:y val="5.479199095904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EB2-449E-92FA-7B5537C40E39}"/>
                </c:ext>
              </c:extLst>
            </c:dLbl>
            <c:dLbl>
              <c:idx val="6"/>
              <c:layout>
                <c:manualLayout>
                  <c:x val="-2.6045454197509223E-2"/>
                  <c:y val="5.0847332433905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EB2-449E-92FA-7B5537C40E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9/9(월)</c:v>
                </c:pt>
                <c:pt idx="1">
                  <c:v>9/10(화)</c:v>
                </c:pt>
                <c:pt idx="2">
                  <c:v>9/11(수)</c:v>
                </c:pt>
                <c:pt idx="3">
                  <c:v>9/12(목)</c:v>
                </c:pt>
                <c:pt idx="4">
                  <c:v>9/13(금)</c:v>
                </c:pt>
                <c:pt idx="5">
                  <c:v>9/14(토)</c:v>
                </c:pt>
                <c:pt idx="6">
                  <c:v>9/15(일)</c:v>
                </c:pt>
              </c:strCache>
            </c:strRef>
          </c:cat>
          <c:val>
            <c:numRef>
              <c:f>'주간 2p_테이블(왼)'!$N$13:$N$19</c:f>
              <c:numCache>
                <c:formatCode>#,##0_ </c:formatCode>
                <c:ptCount val="7"/>
                <c:pt idx="0">
                  <c:v>1254</c:v>
                </c:pt>
                <c:pt idx="1">
                  <c:v>1541</c:v>
                </c:pt>
                <c:pt idx="2">
                  <c:v>1674</c:v>
                </c:pt>
                <c:pt idx="3">
                  <c:v>1678</c:v>
                </c:pt>
                <c:pt idx="4">
                  <c:v>1604</c:v>
                </c:pt>
                <c:pt idx="5">
                  <c:v>1284</c:v>
                </c:pt>
                <c:pt idx="6">
                  <c:v>1023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B2-449E-92FA-7B5537C40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7632"/>
        <c:axId val="-1623817088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rgbClr val="C00000"/>
              </a:solidFill>
              <a:ln cap="rnd"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9/9(월)</c:v>
                </c:pt>
                <c:pt idx="1">
                  <c:v>9/10(화)</c:v>
                </c:pt>
                <c:pt idx="2">
                  <c:v>9/11(수)</c:v>
                </c:pt>
                <c:pt idx="3">
                  <c:v>9/12(목)</c:v>
                </c:pt>
                <c:pt idx="4">
                  <c:v>9/13(금)</c:v>
                </c:pt>
                <c:pt idx="5">
                  <c:v>9/14(토)</c:v>
                </c:pt>
                <c:pt idx="6">
                  <c:v>9/15(일)</c:v>
                </c:pt>
              </c:strCache>
            </c:strRef>
          </c:cat>
          <c:val>
            <c:numRef>
              <c:f>'주간 2p_테이블(왼)'!$O$13:$O$19</c:f>
              <c:numCache>
                <c:formatCode>#,##0_ </c:formatCode>
                <c:ptCount val="7"/>
                <c:pt idx="0">
                  <c:v>2134</c:v>
                </c:pt>
                <c:pt idx="1">
                  <c:v>2128</c:v>
                </c:pt>
                <c:pt idx="2">
                  <c:v>2354</c:v>
                </c:pt>
                <c:pt idx="3">
                  <c:v>2253</c:v>
                </c:pt>
                <c:pt idx="4">
                  <c:v>2024</c:v>
                </c:pt>
                <c:pt idx="5">
                  <c:v>1678</c:v>
                </c:pt>
                <c:pt idx="6">
                  <c:v>1235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EB2-449E-92FA-7B5537C40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20896"/>
        <c:axId val="-1623813280"/>
      </c:lineChart>
      <c:catAx>
        <c:axId val="-1623817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7088"/>
        <c:crosses val="autoZero"/>
        <c:auto val="1"/>
        <c:lblAlgn val="ctr"/>
        <c:lblOffset val="100"/>
        <c:noMultiLvlLbl val="1"/>
      </c:catAx>
      <c:valAx>
        <c:axId val="-1623817088"/>
        <c:scaling>
          <c:orientation val="minMax"/>
          <c:max val="900"/>
        </c:scaling>
        <c:delete val="1"/>
        <c:axPos val="l"/>
        <c:numFmt formatCode="#,##0_ " sourceLinked="1"/>
        <c:majorTickMark val="out"/>
        <c:minorTickMark val="none"/>
        <c:tickLblPos val="nextTo"/>
        <c:crossAx val="-1623817632"/>
        <c:crosses val="autoZero"/>
        <c:crossBetween val="between"/>
        <c:minorUnit val="100"/>
      </c:valAx>
      <c:valAx>
        <c:axId val="-1623813280"/>
        <c:scaling>
          <c:orientation val="minMax"/>
          <c:min val="-200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solidFill>
            <a:sysClr val="window" lastClr="FFFFFF">
              <a:alpha val="0"/>
            </a:sysClr>
          </a:solidFill>
          <a:ln>
            <a:solidFill>
              <a:sysClr val="window" lastClr="FFFFFF">
                <a:alpha val="0"/>
              </a:sys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alpha val="0"/>
                  </a:schemeClr>
                </a:solidFill>
              </a:defRPr>
            </a:pPr>
            <a:endParaRPr lang="ko-KR"/>
          </a:p>
        </c:txPr>
        <c:crossAx val="-1623820896"/>
        <c:crosses val="max"/>
        <c:crossBetween val="between"/>
      </c:valAx>
      <c:catAx>
        <c:axId val="-1623820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3280"/>
        <c:crosses val="autoZero"/>
        <c:auto val="1"/>
        <c:lblAlgn val="ctr"/>
        <c:lblOffset val="100"/>
        <c:tickLblSkip val="1"/>
        <c:tickMarkSkip val="1"/>
        <c:noMultiLvlLbl val="1"/>
      </c:catAx>
    </c:plotArea>
    <c:legend>
      <c:legendPos val="t"/>
      <c:layout>
        <c:manualLayout>
          <c:xMode val="edge"/>
          <c:yMode val="edge"/>
          <c:x val="0.37913462716575708"/>
          <c:y val="3.0151824100566677E-2"/>
          <c:w val="0.21755574997569749"/>
          <c:h val="8.2559696541731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3447424787407595E-2"/>
          <c:y val="0.11309086908882308"/>
          <c:w val="0.98502897782757648"/>
          <c:h val="0.78679879202770853"/>
        </c:manualLayout>
      </c:layout>
      <c:lineChart>
        <c:grouping val="standard"/>
        <c:varyColors val="0"/>
        <c:ser>
          <c:idx val="1"/>
          <c:order val="1"/>
          <c:tx>
            <c:v>국내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</c:marker>
          <c:dLbls>
            <c:dLbl>
              <c:idx val="6"/>
              <c:tx>
                <c:rich>
                  <a:bodyPr/>
                  <a:lstStyle/>
                  <a:p>
                    <a:fld id="{4B7FACCD-B3FC-4EED-AB82-09A95C4302E1}" type="VALUE">
                      <a:rPr lang="en-US" altLang="ko-KR" sz="900"/>
                      <a:pPr/>
                      <a:t>[VALUE]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0A0-4701-8643-67A7541FCD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Overflow="overflow" horzOverflow="overflow" wrap="square" lIns="38100" tIns="0" rIns="38100" bIns="0" anchor="t" anchorCtr="0">
                <a:spAutoFit/>
              </a:bodyPr>
              <a:lstStyle/>
              <a:p>
                <a:pPr>
                  <a:defRPr sz="9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7월 3주</c:v>
                </c:pt>
                <c:pt idx="1">
                  <c:v>7월 4주</c:v>
                </c:pt>
                <c:pt idx="2">
                  <c:v>8월 1주</c:v>
                </c:pt>
                <c:pt idx="3">
                  <c:v>8월 2주</c:v>
                </c:pt>
                <c:pt idx="4">
                  <c:v>8월 3주</c:v>
                </c:pt>
                <c:pt idx="5">
                  <c:v>8월 4주</c:v>
                </c:pt>
                <c:pt idx="6">
                  <c:v>8월 5주</c:v>
                </c:pt>
                <c:pt idx="7">
                  <c:v>9월 1주</c:v>
                </c:pt>
                <c:pt idx="8">
                  <c:v>9월 2주</c:v>
                </c:pt>
              </c:strCache>
            </c:strRef>
          </c:cat>
          <c:val>
            <c:numRef>
              <c:f>'주간_3p 평균값, 그래프'!$J$9:$J$17</c:f>
              <c:numCache>
                <c:formatCode>#,##0</c:formatCode>
                <c:ptCount val="9"/>
                <c:pt idx="0">
                  <c:v>923</c:v>
                </c:pt>
                <c:pt idx="1">
                  <c:v>642</c:v>
                </c:pt>
                <c:pt idx="2">
                  <c:v>684</c:v>
                </c:pt>
                <c:pt idx="3">
                  <c:v>730</c:v>
                </c:pt>
                <c:pt idx="4">
                  <c:v>519</c:v>
                </c:pt>
                <c:pt idx="5">
                  <c:v>773</c:v>
                </c:pt>
                <c:pt idx="6">
                  <c:v>629</c:v>
                </c:pt>
                <c:pt idx="7">
                  <c:v>675</c:v>
                </c:pt>
                <c:pt idx="8">
                  <c:v>566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A0-4701-8643-67A7541FC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1648"/>
        <c:axId val="-1623810016"/>
      </c:lineChart>
      <c:lineChart>
        <c:grouping val="standard"/>
        <c:varyColors val="0"/>
        <c:ser>
          <c:idx val="0"/>
          <c:order val="0"/>
          <c:tx>
            <c:v>해외</c:v>
          </c:tx>
          <c:spPr>
            <a:ln w="25400">
              <a:solidFill>
                <a:srgbClr val="4D81BD"/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7월 3주</c:v>
                </c:pt>
                <c:pt idx="1">
                  <c:v>7월 4주</c:v>
                </c:pt>
                <c:pt idx="2">
                  <c:v>8월 1주</c:v>
                </c:pt>
                <c:pt idx="3">
                  <c:v>8월 2주</c:v>
                </c:pt>
                <c:pt idx="4">
                  <c:v>8월 3주</c:v>
                </c:pt>
                <c:pt idx="5">
                  <c:v>8월 4주</c:v>
                </c:pt>
                <c:pt idx="6">
                  <c:v>8월 5주</c:v>
                </c:pt>
                <c:pt idx="7">
                  <c:v>9월 1주</c:v>
                </c:pt>
                <c:pt idx="8">
                  <c:v>9월 2주</c:v>
                </c:pt>
              </c:strCache>
            </c:strRef>
          </c:cat>
          <c:val>
            <c:numRef>
              <c:f>'주간_3p 평균값, 그래프'!$I$9:$I$17</c:f>
              <c:numCache>
                <c:formatCode>#,##0</c:formatCode>
                <c:ptCount val="9"/>
                <c:pt idx="0">
                  <c:v>2388</c:v>
                </c:pt>
                <c:pt idx="1">
                  <c:v>1884</c:v>
                </c:pt>
                <c:pt idx="2">
                  <c:v>1925</c:v>
                </c:pt>
                <c:pt idx="3">
                  <c:v>2610</c:v>
                </c:pt>
                <c:pt idx="4">
                  <c:v>2544</c:v>
                </c:pt>
                <c:pt idx="5">
                  <c:v>1422</c:v>
                </c:pt>
                <c:pt idx="6">
                  <c:v>1459</c:v>
                </c:pt>
                <c:pt idx="7">
                  <c:v>1520</c:v>
                </c:pt>
                <c:pt idx="8">
                  <c:v>9492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A0-4701-8643-67A7541FC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9808"/>
        <c:axId val="-1623818720"/>
      </c:lineChart>
      <c:catAx>
        <c:axId val="-1623811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0016"/>
        <c:crosses val="autoZero"/>
        <c:auto val="1"/>
        <c:lblAlgn val="ctr"/>
        <c:lblOffset val="100"/>
        <c:noMultiLvlLbl val="1"/>
      </c:catAx>
      <c:valAx>
        <c:axId val="-1623810016"/>
        <c:scaling>
          <c:orientation val="minMax"/>
          <c:max val="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-1623811648"/>
        <c:crosses val="autoZero"/>
        <c:crossBetween val="between"/>
        <c:majorUnit val="1500"/>
      </c:valAx>
      <c:valAx>
        <c:axId val="-1623818720"/>
        <c:scaling>
          <c:orientation val="minMax"/>
          <c:min val="-200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9808"/>
        <c:crosses val="max"/>
        <c:crossBetween val="between"/>
      </c:valAx>
      <c:catAx>
        <c:axId val="-162381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8720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548908-33F7-49A6-9546-7EBCC77532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F0A790-339E-4CF7-B4A3-020E6E7D2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43B2-93F6-4751-BDAB-7204CD68C4BA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E4170-9F01-4692-8CCF-8C15136DB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F3E2B-268D-4CBB-B5B0-37CFB152F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FFC-5927-47F8-B78F-D0894AE61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5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D71E-21E4-41D9-98C0-6251DBADCB71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D2D5-0B19-4B62-8D9E-13575AD4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D2D5-0B19-4B62-8D9E-13575AD4C8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3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542DC-1E27-45E0-BC05-4922D8D6F065}"/>
              </a:ext>
            </a:extLst>
          </p:cNvPr>
          <p:cNvSpPr/>
          <p:nvPr userDrawn="1"/>
        </p:nvSpPr>
        <p:spPr>
          <a:xfrm>
            <a:off x="0" y="2228850"/>
            <a:ext cx="12192000" cy="4629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6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423815"/>
            <a:ext cx="53475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4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4442604"/>
            <a:ext cx="12191999" cy="2415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0" y="0"/>
            <a:ext cx="12191999" cy="4580626"/>
          </a:xfrm>
          <a:prstGeom prst="rect">
            <a:avLst/>
          </a:prstGeom>
          <a:solidFill>
            <a:srgbClr val="E4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5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0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72C372-892A-424F-B688-B4458DDD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002F1-AAB5-4E68-8A0B-91BDFEE2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7341C-19DE-49AB-B9D4-4FF2605FA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D0C1-1F53-4737-8B63-301958295F82}" type="datetimeFigureOut">
              <a:rPr lang="ko-KR" altLang="en-US" smtClean="0"/>
              <a:t>2024-09-19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BAD73-513E-40E6-866C-C6601E30D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E9F0-AF84-48A5-A9F2-4846ADE5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8AD7-D045-4570-86ED-D9FB936B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61" r:id="rId6"/>
    <p:sldLayoutId id="214748366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global/archives/19078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skinnonews.com/global/archives/19045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9078" TargetMode="External"/><Relationship Id="rId7" Type="http://schemas.openxmlformats.org/officeDocument/2006/relationships/hyperlink" Target="http://skinnonews.com/global/archives/18608" TargetMode="External"/><Relationship Id="rId2" Type="http://schemas.openxmlformats.org/officeDocument/2006/relationships/hyperlink" Target="http://skinnonews.com/global/archives/19045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7426" TargetMode="External"/><Relationship Id="rId5" Type="http://schemas.openxmlformats.org/officeDocument/2006/relationships/hyperlink" Target="http://skinnonews.com/global/archives/9910" TargetMode="External"/><Relationship Id="rId4" Type="http://schemas.openxmlformats.org/officeDocument/2006/relationships/hyperlink" Target="http://skinnonews.com/global/archives/1854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904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skinnonews.com/global/archives/1907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786336" y="3310068"/>
            <a:ext cx="261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Global Weekly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267348" y="6283960"/>
            <a:ext cx="365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 GLOBAL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13625" y="4031499"/>
            <a:ext cx="2364750" cy="334194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2024.09.09 ~ 2024.09.15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61599-FC73-458D-950B-410B2ABD85D4}"/>
              </a:ext>
            </a:extLst>
          </p:cNvPr>
          <p:cNvSpPr/>
          <p:nvPr/>
        </p:nvSpPr>
        <p:spPr>
          <a:xfrm>
            <a:off x="3861758" y="3587067"/>
            <a:ext cx="446848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Font typeface="+mj-lt"/>
              <a:buNone/>
              <a:defRPr/>
            </a:pPr>
            <a:r>
              <a:rPr lang="en-US" altLang="ko-KR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News Global Insight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9" y="2604830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0F1B37-8039-4ADD-BBA5-96C68C27406D}"/>
              </a:ext>
            </a:extLst>
          </p:cNvPr>
          <p:cNvSpPr/>
          <p:nvPr/>
        </p:nvSpPr>
        <p:spPr>
          <a:xfrm>
            <a:off x="5151994" y="1264356"/>
            <a:ext cx="6546966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차트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089634"/>
              </p:ext>
            </p:extLst>
          </p:nvPr>
        </p:nvGraphicFramePr>
        <p:xfrm>
          <a:off x="5143500" y="1270000"/>
          <a:ext cx="66548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19B215-6A9F-4234-8A18-92381AF774C6}"/>
              </a:ext>
            </a:extLst>
          </p:cNvPr>
          <p:cNvSpPr/>
          <p:nvPr/>
        </p:nvSpPr>
        <p:spPr>
          <a:xfrm>
            <a:off x="473667" y="1253202"/>
            <a:ext cx="4633391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차트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745453"/>
              </p:ext>
            </p:extLst>
          </p:nvPr>
        </p:nvGraphicFramePr>
        <p:xfrm>
          <a:off x="431800" y="1269999"/>
          <a:ext cx="51435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11905" y="879117"/>
            <a:ext cx="28371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08718"/>
              </p:ext>
            </p:extLst>
          </p:nvPr>
        </p:nvGraphicFramePr>
        <p:xfrm>
          <a:off x="473666" y="4250690"/>
          <a:ext cx="4633391" cy="2170809"/>
        </p:xfrm>
        <a:graphic>
          <a:graphicData uri="http://schemas.openxmlformats.org/drawingml/2006/table">
            <a:tbl>
              <a:tblPr firstRow="1" bandRow="1"/>
              <a:tblGrid>
                <a:gridCol w="135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금주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증감</a:t>
                      </a:r>
                      <a:endParaRPr 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2,088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10,058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▲7,970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298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1,437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▲1,139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</a:t>
                      </a: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2,930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13,806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▲10,876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419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1,972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▲1,553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콘텐츠</a:t>
                      </a:r>
                      <a:endParaRPr lang="ko-KR" altLang="en-US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▼1</a:t>
                      </a:r>
                      <a:endParaRPr lang="en-US" altLang="ko-KR" sz="800" b="0" i="0" u="none" strike="noStrike" dirty="0">
                        <a:solidFill>
                          <a:srgbClr val="0070C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62853" y="1280577"/>
            <a:ext cx="1899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2024.09.09 ~ 2024.09.15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5FCF540-4354-47ED-BD0E-6D075BAF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360805"/>
              </p:ext>
            </p:extLst>
          </p:nvPr>
        </p:nvGraphicFramePr>
        <p:xfrm>
          <a:off x="5174942" y="4250446"/>
          <a:ext cx="6524029" cy="2177797"/>
        </p:xfrm>
        <a:graphic>
          <a:graphicData uri="http://schemas.openxmlformats.org/drawingml/2006/table">
            <a:tbl>
              <a:tblPr firstRow="1" bandRow="1"/>
              <a:tblGrid>
                <a:gridCol w="98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998419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7822704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08985279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070006597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940495181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249053224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88140076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818117975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404200374"/>
                    </a:ext>
                  </a:extLst>
                </a:gridCol>
              </a:tblGrid>
              <a:tr h="319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3,311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2,526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2,609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3,340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3,063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2,195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2,013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10,058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1,437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</a:t>
                      </a: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4,840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3,595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3,871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3,057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2,930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2,927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13,806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1,972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콘텐츠</a:t>
                      </a:r>
                      <a:endParaRPr lang="ko-KR" alt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893382-89F1-48C0-A1EE-42BC288EA1D2}"/>
              </a:ext>
            </a:extLst>
          </p:cNvPr>
          <p:cNvSpPr/>
          <p:nvPr/>
        </p:nvSpPr>
        <p:spPr>
          <a:xfrm>
            <a:off x="5151994" y="879117"/>
            <a:ext cx="2748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8263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1-1. Blog -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DF997B-DB1A-4275-B856-82A959E3C917}"/>
              </a:ext>
            </a:extLst>
          </p:cNvPr>
          <p:cNvSpPr txBox="1"/>
          <p:nvPr/>
        </p:nvSpPr>
        <p:spPr>
          <a:xfrm>
            <a:off x="9783276" y="1282649"/>
            <a:ext cx="1938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2024.07.15 ~ 2024.09.15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38F146-4E40-4026-8855-02CC716E28CD}"/>
              </a:ext>
            </a:extLst>
          </p:cNvPr>
          <p:cNvSpPr/>
          <p:nvPr/>
        </p:nvSpPr>
        <p:spPr>
          <a:xfrm>
            <a:off x="8064545" y="1706575"/>
            <a:ext cx="1677132" cy="78534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말풍선: 모서리가 둥근 사각형 21">
            <a:extLst>
              <a:ext uri="{FF2B5EF4-FFF2-40B4-BE49-F238E27FC236}">
                <a16:creationId xmlns:a16="http://schemas.microsoft.com/office/drawing/2014/main" id="{416E57A0-642A-436A-942E-94228967289B}"/>
              </a:ext>
            </a:extLst>
          </p:cNvPr>
          <p:cNvSpPr/>
          <p:nvPr/>
        </p:nvSpPr>
        <p:spPr>
          <a:xfrm>
            <a:off x="11030360" y="1580675"/>
            <a:ext cx="478847" cy="1239946"/>
          </a:xfrm>
          <a:prstGeom prst="wedgeRoundRectCallout">
            <a:avLst>
              <a:gd name="adj1" fmla="val -316521"/>
              <a:gd name="adj2" fmla="val -7417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FFD8A0-2C30-0A91-0C4E-2BBA0F8E498E}"/>
              </a:ext>
            </a:extLst>
          </p:cNvPr>
          <p:cNvCxnSpPr>
            <a:cxnSpLocks/>
          </p:cNvCxnSpPr>
          <p:nvPr/>
        </p:nvCxnSpPr>
        <p:spPr>
          <a:xfrm flipV="1">
            <a:off x="2107282" y="2683685"/>
            <a:ext cx="0" cy="63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F9514D-9FD3-C579-EAB8-EDF829BBC70A}"/>
              </a:ext>
            </a:extLst>
          </p:cNvPr>
          <p:cNvSpPr/>
          <p:nvPr/>
        </p:nvSpPr>
        <p:spPr>
          <a:xfrm>
            <a:off x="1877009" y="3202428"/>
            <a:ext cx="1130362" cy="30774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에너지 지속가능항공유 생산</a:t>
            </a:r>
            <a:endParaRPr lang="en-US" altLang="ko-KR" sz="6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9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7D27F2-96EA-43BE-975A-7E5A81ED0122}"/>
              </a:ext>
            </a:extLst>
          </p:cNvPr>
          <p:cNvSpPr/>
          <p:nvPr/>
        </p:nvSpPr>
        <p:spPr>
          <a:xfrm>
            <a:off x="1152609" y="2407483"/>
            <a:ext cx="7657541" cy="31943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차트3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613924"/>
              </p:ext>
            </p:extLst>
          </p:nvPr>
        </p:nvGraphicFramePr>
        <p:xfrm>
          <a:off x="1152609" y="2414137"/>
          <a:ext cx="7607300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6804179" y="2491903"/>
            <a:ext cx="1895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kumimoji="1" lang="en-US" altLang="ko-KR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2024.07.15 ~ 2024.09.15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307326" y="2166745"/>
            <a:ext cx="1778927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kumimoji="1" lang="ko-KR" altLang="en-US" sz="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375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1-2. Blog –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0B9E7E4-8F88-490A-9B6B-DD2C8985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29292"/>
              </p:ext>
            </p:extLst>
          </p:nvPr>
        </p:nvGraphicFramePr>
        <p:xfrm>
          <a:off x="1155473" y="1368617"/>
          <a:ext cx="3693750" cy="608662"/>
        </p:xfrm>
        <a:graphic>
          <a:graphicData uri="http://schemas.openxmlformats.org/drawingml/2006/table">
            <a:tbl>
              <a:tblPr/>
              <a:tblGrid>
                <a:gridCol w="184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875">
                  <a:extLst>
                    <a:ext uri="{9D8B030D-6E8A-4147-A177-3AD203B41FA5}">
                      <a16:colId xmlns:a16="http://schemas.microsoft.com/office/drawing/2014/main" val="2292287851"/>
                    </a:ext>
                  </a:extLst>
                </a:gridCol>
              </a:tblGrid>
              <a:tr h="26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 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2,850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86B9C0-650D-411F-89D5-208B9C1E829A}"/>
              </a:ext>
            </a:extLst>
          </p:cNvPr>
          <p:cNvSpPr/>
          <p:nvPr/>
        </p:nvSpPr>
        <p:spPr>
          <a:xfrm>
            <a:off x="1045025" y="1015756"/>
            <a:ext cx="2685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평균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UV, PV (per week)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A0CC27-82FA-42D1-A8FF-825CA61F26E3}"/>
              </a:ext>
            </a:extLst>
          </p:cNvPr>
          <p:cNvSpPr/>
          <p:nvPr/>
        </p:nvSpPr>
        <p:spPr>
          <a:xfrm>
            <a:off x="1045025" y="2107469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해외유입 방문자 수 증감 추이 </a:t>
            </a:r>
            <a:endParaRPr kumimoji="1"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9B2B1-B636-441A-850C-54DCA46E6B3B}"/>
              </a:ext>
            </a:extLst>
          </p:cNvPr>
          <p:cNvSpPr txBox="1"/>
          <p:nvPr/>
        </p:nvSpPr>
        <p:spPr>
          <a:xfrm>
            <a:off x="2979613" y="107956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2020.6.10(GA</a:t>
            </a:r>
            <a:r>
              <a:rPr lang="ko-KR" altLang="en-US" sz="800"/>
              <a:t>시작</a:t>
            </a:r>
            <a:r>
              <a:rPr lang="en-US" altLang="ko-KR" sz="800"/>
              <a:t>) ~ 2024.09.15</a:t>
            </a:r>
            <a:endParaRPr lang="en-US" altLang="ko-KR" sz="800" dirty="0"/>
          </a:p>
        </p:txBody>
      </p:sp>
      <p:sp>
        <p:nvSpPr>
          <p:cNvPr id="17" name="직사각형 16"/>
          <p:cNvSpPr/>
          <p:nvPr/>
        </p:nvSpPr>
        <p:spPr>
          <a:xfrm>
            <a:off x="1152610" y="5746420"/>
            <a:ext cx="9933643" cy="41260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/>
              <a:t>해외 유입 방문자 수는 </a:t>
            </a:r>
            <a:r>
              <a:rPr lang="en-US" altLang="ko-KR" sz="1000" dirty="0"/>
              <a:t>9,492 (</a:t>
            </a:r>
            <a:r>
              <a:rPr lang="en-US" altLang="ko-KR" sz="1000" dirty="0">
                <a:solidFill>
                  <a:srgbClr val="FF0000"/>
                </a:solidFill>
              </a:rPr>
              <a:t>▲7,972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FF0000"/>
                </a:solidFill>
              </a:rPr>
              <a:t>524% </a:t>
            </a:r>
            <a:r>
              <a:rPr lang="ko-KR" altLang="en-US" sz="1000" dirty="0">
                <a:solidFill>
                  <a:srgbClr val="FF0000"/>
                </a:solidFill>
              </a:rPr>
              <a:t>증가 </a:t>
            </a:r>
            <a:r>
              <a:rPr lang="en-US" altLang="ko-KR" sz="1000" dirty="0"/>
              <a:t>/</a:t>
            </a:r>
            <a:r>
              <a:rPr lang="ko-KR" altLang="en-US" sz="1000" dirty="0"/>
              <a:t> 국내 유입 방문자 수는 </a:t>
            </a:r>
            <a:r>
              <a:rPr lang="en-US" altLang="ko-KR" sz="1000" dirty="0"/>
              <a:t>566 (</a:t>
            </a:r>
            <a:r>
              <a:rPr lang="en-US" altLang="ko-KR" sz="1000" dirty="0">
                <a:solidFill>
                  <a:srgbClr val="0070C0"/>
                </a:solidFill>
              </a:rPr>
              <a:t>▼109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0070C0"/>
                </a:solidFill>
              </a:rPr>
              <a:t>16% </a:t>
            </a:r>
            <a:r>
              <a:rPr lang="ko-KR" altLang="en-US" sz="1000" dirty="0">
                <a:solidFill>
                  <a:srgbClr val="0070C0"/>
                </a:solidFill>
              </a:rPr>
              <a:t>감소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BD50FD-F560-467E-BDB3-18000879AE95}"/>
              </a:ext>
            </a:extLst>
          </p:cNvPr>
          <p:cNvSpPr/>
          <p:nvPr/>
        </p:nvSpPr>
        <p:spPr>
          <a:xfrm>
            <a:off x="3594128" y="2707347"/>
            <a:ext cx="2000296" cy="86062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해외방문자 수 증가 </a:t>
            </a:r>
            <a:r>
              <a:rPr lang="en-US" altLang="ko-KR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국내방문자 수 감소</a:t>
            </a: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" name="말풍선: 모서리가 둥근 사각형 18">
            <a:extLst>
              <a:ext uri="{FF2B5EF4-FFF2-40B4-BE49-F238E27FC236}">
                <a16:creationId xmlns:a16="http://schemas.microsoft.com/office/drawing/2014/main" id="{960C2B3F-5548-4183-9B67-0CABD8CC3ADD}"/>
              </a:ext>
            </a:extLst>
          </p:cNvPr>
          <p:cNvSpPr/>
          <p:nvPr/>
        </p:nvSpPr>
        <p:spPr>
          <a:xfrm>
            <a:off x="8034413" y="2851930"/>
            <a:ext cx="547158" cy="2427436"/>
          </a:xfrm>
          <a:prstGeom prst="wedgeRoundRectCallout">
            <a:avLst>
              <a:gd name="adj1" fmla="val -488720"/>
              <a:gd name="adj2" fmla="val -35720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9A2AF79B-ED2D-D5EA-C64A-50E7A3DC8C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53" t="1899" r="-1"/>
          <a:stretch/>
        </p:blipFill>
        <p:spPr>
          <a:xfrm>
            <a:off x="9005188" y="4087581"/>
            <a:ext cx="1556542" cy="1514256"/>
          </a:xfrm>
          <a:prstGeom prst="rect">
            <a:avLst/>
          </a:prstGeom>
        </p:spPr>
      </p:pic>
      <p:pic>
        <p:nvPicPr>
          <p:cNvPr id="9" name="Picture 8">
            <a:hlinkClick r:id="rId5"/>
            <a:extLst>
              <a:ext uri="{FF2B5EF4-FFF2-40B4-BE49-F238E27FC236}">
                <a16:creationId xmlns:a16="http://schemas.microsoft.com/office/drawing/2014/main" id="{8D6F79F6-1C8B-F17B-AF87-99A3E021C44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066"/>
          <a:stretch/>
        </p:blipFill>
        <p:spPr>
          <a:xfrm>
            <a:off x="9005878" y="2414137"/>
            <a:ext cx="1555852" cy="15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4583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1-3. Blog – Insight Post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1196624" y="727772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주목 받은 포스트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BEST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015295" y="790360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2024.09.09 ~ 2024.09.15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E11538-ABF0-087F-D283-E46FD57C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6713"/>
              </p:ext>
            </p:extLst>
          </p:nvPr>
        </p:nvGraphicFramePr>
        <p:xfrm>
          <a:off x="1297081" y="999639"/>
          <a:ext cx="9238838" cy="2860716"/>
        </p:xfrm>
        <a:graphic>
          <a:graphicData uri="http://schemas.openxmlformats.org/drawingml/2006/table">
            <a:tbl>
              <a:tblPr/>
              <a:tblGrid>
                <a:gridCol w="94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4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23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게재</a:t>
                      </a:r>
                      <a:r>
                        <a:rPr kumimoji="1" lang="ko-KR" altLang="en-US" sz="1000" b="1" kern="1200" spc="-15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  <a:endParaRPr lang="ko-KR" altLang="en-US" sz="1000" b="1" u="none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</a:t>
                      </a:r>
                      <a:r>
                        <a:rPr lang="en-US" altLang="ko-KR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en-US" altLang="ko-KR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endParaRPr lang="en-US" altLang="ko-KR" sz="1000" b="1" spc="-15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유입 </a:t>
                      </a:r>
                      <a:r>
                        <a:rPr kumimoji="1" lang="ko-KR" altLang="en-US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경로 </a:t>
                      </a:r>
                      <a:r>
                        <a:rPr kumimoji="1" lang="en-US" altLang="ko-KR" sz="1000" b="1" kern="12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구글</a:t>
                      </a:r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애널리틱스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24/9/8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Earthon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 secures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operatorship of </a:t>
                      </a:r>
                      <a:r>
                        <a:rPr lang="en-US" altLang="ko-KR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Ketapu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 Cluster off the coast of Sarawak, Malaysia, expanding operations i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n Southeast Asia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9,582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8,955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(95%)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(4%)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24/9/11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Energy to start sustainable aviation fuel (SAF) commercial production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(40%)
- Google.com (23%)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24/7/17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(51%)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(32%)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22/4/24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SK Earthon signs Production Sharing Contract for Block SK 427 offshore Malaysia with Petronas and PSEP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(77%)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(14%)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24/2/6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[SK Innovation’s 2023 Financial Results] Recording sales of KRW 77.29 trillion and operating profit of KRW 1.9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(49%)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(31%)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1819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24/8/1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7"/>
                        </a:rPr>
                        <a:t>[SK Innovation’s Q2 2024 Financial Results] Recording revenue of KRW 18.8 trillion and operating loss of KRW 45.8 billion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(50%)
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97080" y="3931920"/>
            <a:ext cx="9238840" cy="254369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5421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1-4. Blog – Demographic Insight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976428" y="920812"/>
            <a:ext cx="4441823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글로벌 접속 현황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7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32481"/>
              </p:ext>
            </p:extLst>
          </p:nvPr>
        </p:nvGraphicFramePr>
        <p:xfrm>
          <a:off x="981744" y="1269579"/>
          <a:ext cx="10239145" cy="2966914"/>
        </p:xfrm>
        <a:graphic>
          <a:graphicData uri="http://schemas.openxmlformats.org/drawingml/2006/table">
            <a:tbl>
              <a:tblPr/>
              <a:tblGrid>
                <a:gridCol w="27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117">
                  <a:extLst>
                    <a:ext uri="{9D8B030D-6E8A-4147-A177-3AD203B41FA5}">
                      <a16:colId xmlns:a16="http://schemas.microsoft.com/office/drawing/2014/main" val="3835211987"/>
                    </a:ext>
                  </a:extLst>
                </a:gridCol>
                <a:gridCol w="108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8557">
                  <a:extLst>
                    <a:ext uri="{9D8B030D-6E8A-4147-A177-3AD203B41FA5}">
                      <a16:colId xmlns:a16="http://schemas.microsoft.com/office/drawing/2014/main" val="2552388797"/>
                    </a:ext>
                  </a:extLst>
                </a:gridCol>
              </a:tblGrid>
              <a:tr h="3817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국가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 방문 수</a:t>
                      </a:r>
                      <a:endParaRPr kumimoji="1" lang="en-US" altLang="ko-KR" sz="1000" b="1" kern="1200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비중</a:t>
                      </a:r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페이지뷰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해당국가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 많이 본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Vietnam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4,803 (94.29%)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6,131 (88.81%)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5494 (89.61%)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Earthon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 secures operatorship of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Ketapu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 Cluster off the coast of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Sarawak, Malaysia, expanding operations in Southeast Asia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Malaysia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2,794 (54.85%)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3,927 (56.88%)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3762 (95.80%)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Earthon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 secures operatorship of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Ketapu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 Cluster off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the coast of Sarawak, Malaysia, expanding operations in Southeast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Asia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3817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States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465 (9.13%)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581 (8.42%)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72 (12.39%)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Earthon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 secures operatorship of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Ketapu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 Cluster off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the coast of Sarawak, Malaysia, expanding operations in Southeast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Asia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South Korea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404 (7.93%)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566 (8.20%)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44 (7.77%)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Earthon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 secures operatorship of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Ketapu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 Cluster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off the coast of Sarawak, Malaysia, expanding operations in Southeast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Asia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248 (4.87%)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372 (5.39%)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38 (10.22%)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SK Energy to start sustainable aviation fuel (SAF) commercial production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Japan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134 (2.63%)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332 (4.81%)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25 (7.53%)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SK Energy to start sustainable aviation fuel (SAF) commercial production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9302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236 (4.63%)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316 (4.58%)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59 (18.67%)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Earthon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 secures operatorship of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Ketapu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Cluster off the coast of Sarawak, Malaysia, expanding operations in S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outheast Asia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716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76428" y="4297629"/>
            <a:ext cx="10239145" cy="2184787"/>
          </a:xfrm>
          <a:prstGeom prst="rect">
            <a:avLst/>
          </a:prstGeom>
          <a:noFill/>
          <a:ln w="158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596219" y="982367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2024.09.09 ~ 2024.09.15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6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50495</TotalTime>
  <Words>803</Words>
  <Application>Microsoft Office PowerPoint</Application>
  <PresentationFormat>Widescreen</PresentationFormat>
  <Paragraphs>222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Loud comms</dc:creator>
  <cp:lastModifiedBy>Joon Young Lee</cp:lastModifiedBy>
  <cp:revision>3139</cp:revision>
  <cp:lastPrinted>2021-02-04T04:29:19Z</cp:lastPrinted>
  <dcterms:created xsi:type="dcterms:W3CDTF">2021-01-26T06:49:29Z</dcterms:created>
  <dcterms:modified xsi:type="dcterms:W3CDTF">2024-09-19T02:10:41Z</dcterms:modified>
</cp:coreProperties>
</file>