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1" r:id="rId3"/>
    <p:sldId id="276" r:id="rId4"/>
    <p:sldId id="257" r:id="rId5"/>
    <p:sldId id="262" r:id="rId6"/>
    <p:sldId id="263" r:id="rId7"/>
    <p:sldId id="300" r:id="rId8"/>
    <p:sldId id="278" r:id="rId9"/>
    <p:sldId id="279" r:id="rId10"/>
    <p:sldId id="283" r:id="rId11"/>
    <p:sldId id="273" r:id="rId12"/>
    <p:sldId id="303" r:id="rId13"/>
    <p:sldId id="294" r:id="rId14"/>
    <p:sldId id="287" r:id="rId15"/>
    <p:sldId id="293" r:id="rId16"/>
    <p:sldId id="280" r:id="rId17"/>
    <p:sldId id="296" r:id="rId18"/>
    <p:sldId id="304" r:id="rId19"/>
    <p:sldId id="299" r:id="rId20"/>
    <p:sldId id="284" r:id="rId21"/>
    <p:sldId id="277" r:id="rId22"/>
    <p:sldId id="298" r:id="rId23"/>
    <p:sldId id="301" r:id="rId24"/>
    <p:sldId id="302" r:id="rId25"/>
    <p:sldId id="274" r:id="rId2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03864"/>
    <a:srgbClr val="FFCCCC"/>
    <a:srgbClr val="FF3300"/>
    <a:srgbClr val="F4B183"/>
    <a:srgbClr val="FFFF89"/>
    <a:srgbClr val="ACC8B5"/>
    <a:srgbClr val="BDD7E3"/>
    <a:srgbClr val="284882"/>
    <a:srgbClr val="44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60632" autoAdjust="0"/>
  </p:normalViewPr>
  <p:slideViewPr>
    <p:cSldViewPr snapToGrid="0">
      <p:cViewPr varScale="1">
        <p:scale>
          <a:sx n="108" d="100"/>
          <a:sy n="108" d="100"/>
        </p:scale>
        <p:origin x="624" y="90"/>
      </p:cViewPr>
      <p:guideLst>
        <p:guide orient="horz" pos="2160"/>
        <p:guide pos="3840"/>
        <p:guide orient="horz" pos="2523"/>
        <p:guide orient="horz" pos="3657"/>
        <p:guide orient="horz" pos="399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DFA2CD77-4773-44F1-8D91-6F7EBB0085E3}"/>
    <pc:docChg chg="undo redo custSel addSld delSld modSld">
      <pc:chgData name="Joon Young Lee" userId="9c2bf77b41f9f2c0" providerId="LiveId" clId="{DFA2CD77-4773-44F1-8D91-6F7EBB0085E3}" dt="2024-07-29T04:47:38.468" v="900" actId="478"/>
      <pc:docMkLst>
        <pc:docMk/>
      </pc:docMkLst>
      <pc:sldChg chg="addSp delSp modSp mod">
        <pc:chgData name="Joon Young Lee" userId="9c2bf77b41f9f2c0" providerId="LiveId" clId="{DFA2CD77-4773-44F1-8D91-6F7EBB0085E3}" dt="2024-07-29T03:39:16.695" v="514" actId="27918"/>
        <pc:sldMkLst>
          <pc:docMk/>
          <pc:sldMk cId="2692825621" sldId="257"/>
        </pc:sldMkLst>
        <pc:spChg chg="del">
          <ac:chgData name="Joon Young Lee" userId="9c2bf77b41f9f2c0" providerId="LiveId" clId="{DFA2CD77-4773-44F1-8D91-6F7EBB0085E3}" dt="2024-07-28T22:05:17.593" v="49" actId="478"/>
          <ac:spMkLst>
            <pc:docMk/>
            <pc:sldMk cId="2692825621" sldId="257"/>
            <ac:spMk id="5" creationId="{24AC81F1-F2F5-83E1-5A31-AF55FBFDB04B}"/>
          </ac:spMkLst>
        </pc:spChg>
        <pc:spChg chg="add mod">
          <ac:chgData name="Joon Young Lee" userId="9c2bf77b41f9f2c0" providerId="LiveId" clId="{DFA2CD77-4773-44F1-8D91-6F7EBB0085E3}" dt="2024-07-29T02:30:41.973" v="359" actId="1582"/>
          <ac:spMkLst>
            <pc:docMk/>
            <pc:sldMk cId="2692825621" sldId="257"/>
            <ac:spMk id="9" creationId="{925AA81F-792E-7E2F-1F7A-27F18715B5D3}"/>
          </ac:spMkLst>
        </pc:spChg>
        <pc:graphicFrameChg chg="del">
          <ac:chgData name="Joon Young Lee" userId="9c2bf77b41f9f2c0" providerId="LiveId" clId="{DFA2CD77-4773-44F1-8D91-6F7EBB0085E3}" dt="2024-07-29T03:38:36.018" v="507" actId="478"/>
          <ac:graphicFrameMkLst>
            <pc:docMk/>
            <pc:sldMk cId="2692825621" sldId="257"/>
            <ac:graphicFrameMk id="2" creationId="{BEF4FD02-893A-B7DB-1FFD-A47B65BD1C93}"/>
          </ac:graphicFrameMkLst>
        </pc:graphicFrameChg>
        <pc:graphicFrameChg chg="modGraphic">
          <ac:chgData name="Joon Young Lee" userId="9c2bf77b41f9f2c0" providerId="LiveId" clId="{DFA2CD77-4773-44F1-8D91-6F7EBB0085E3}" dt="2024-07-29T02:30:11.085" v="352" actId="13926"/>
          <ac:graphicFrameMkLst>
            <pc:docMk/>
            <pc:sldMk cId="2692825621" sldId="257"/>
            <ac:graphicFrameMk id="6" creationId="{D11576FC-6FC6-1D85-90E8-4C3BEB0D156D}"/>
          </ac:graphicFrameMkLst>
        </pc:graphicFrameChg>
        <pc:graphicFrameChg chg="modGraphic">
          <ac:chgData name="Joon Young Lee" userId="9c2bf77b41f9f2c0" providerId="LiveId" clId="{DFA2CD77-4773-44F1-8D91-6F7EBB0085E3}" dt="2024-07-29T02:30:13.573" v="353" actId="13926"/>
          <ac:graphicFrameMkLst>
            <pc:docMk/>
            <pc:sldMk cId="2692825621" sldId="257"/>
            <ac:graphicFrameMk id="7" creationId="{710DA88C-B685-210F-0778-46E295B32596}"/>
          </ac:graphicFrameMkLst>
        </pc:graphicFrameChg>
        <pc:graphicFrameChg chg="mod modGraphic">
          <ac:chgData name="Joon Young Lee" userId="9c2bf77b41f9f2c0" providerId="LiveId" clId="{DFA2CD77-4773-44F1-8D91-6F7EBB0085E3}" dt="2024-07-29T02:30:20.484" v="355" actId="13926"/>
          <ac:graphicFrameMkLst>
            <pc:docMk/>
            <pc:sldMk cId="2692825621" sldId="257"/>
            <ac:graphicFrameMk id="8" creationId="{CF4F787A-E742-F619-868D-CF08E9D800D7}"/>
          </ac:graphicFrameMkLst>
        </pc:graphicFrameChg>
        <pc:graphicFrameChg chg="add mod">
          <ac:chgData name="Joon Young Lee" userId="9c2bf77b41f9f2c0" providerId="LiveId" clId="{DFA2CD77-4773-44F1-8D91-6F7EBB0085E3}" dt="2024-07-29T03:38:40.259" v="510" actId="1076"/>
          <ac:graphicFrameMkLst>
            <pc:docMk/>
            <pc:sldMk cId="2692825621" sldId="257"/>
            <ac:graphicFrameMk id="10" creationId="{BEF4FD02-893A-B7DB-1FFD-A47B65BD1C93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2:30:59.012" v="364" actId="14100"/>
        <pc:sldMkLst>
          <pc:docMk/>
          <pc:sldMk cId="1249597266" sldId="262"/>
        </pc:sldMkLst>
        <pc:spChg chg="add mod">
          <ac:chgData name="Joon Young Lee" userId="9c2bf77b41f9f2c0" providerId="LiveId" clId="{DFA2CD77-4773-44F1-8D91-6F7EBB0085E3}" dt="2024-07-29T02:30:51.617" v="362" actId="14100"/>
          <ac:spMkLst>
            <pc:docMk/>
            <pc:sldMk cId="1249597266" sldId="262"/>
            <ac:spMk id="4" creationId="{23A8B370-4485-CB65-0365-25227F3B2A9C}"/>
          </ac:spMkLst>
        </pc:spChg>
        <pc:spChg chg="add mod">
          <ac:chgData name="Joon Young Lee" userId="9c2bf77b41f9f2c0" providerId="LiveId" clId="{DFA2CD77-4773-44F1-8D91-6F7EBB0085E3}" dt="2024-07-29T02:30:59.012" v="364" actId="14100"/>
          <ac:spMkLst>
            <pc:docMk/>
            <pc:sldMk cId="1249597266" sldId="262"/>
            <ac:spMk id="5" creationId="{7C3F218A-4FB0-6310-9F1C-C4FB094E9831}"/>
          </ac:spMkLst>
        </pc:spChg>
        <pc:spChg chg="del">
          <ac:chgData name="Joon Young Lee" userId="9c2bf77b41f9f2c0" providerId="LiveId" clId="{DFA2CD77-4773-44F1-8D91-6F7EBB0085E3}" dt="2024-07-28T22:03:35.591" v="27" actId="478"/>
          <ac:spMkLst>
            <pc:docMk/>
            <pc:sldMk cId="1249597266" sldId="262"/>
            <ac:spMk id="27" creationId="{9CF5A760-5F3B-3518-6A3B-983C1AA37B39}"/>
          </ac:spMkLst>
        </pc:spChg>
        <pc:spChg chg="del mod">
          <ac:chgData name="Joon Young Lee" userId="9c2bf77b41f9f2c0" providerId="LiveId" clId="{DFA2CD77-4773-44F1-8D91-6F7EBB0085E3}" dt="2024-07-28T22:03:10.972" v="21" actId="478"/>
          <ac:spMkLst>
            <pc:docMk/>
            <pc:sldMk cId="1249597266" sldId="262"/>
            <ac:spMk id="32" creationId="{00000000-0000-0000-0000-000000000000}"/>
          </ac:spMkLst>
        </pc:spChg>
        <pc:spChg chg="mod">
          <ac:chgData name="Joon Young Lee" userId="9c2bf77b41f9f2c0" providerId="LiveId" clId="{DFA2CD77-4773-44F1-8D91-6F7EBB0085E3}" dt="2024-07-29T02:22:41.990" v="349" actId="113"/>
          <ac:spMkLst>
            <pc:docMk/>
            <pc:sldMk cId="1249597266" sldId="262"/>
            <ac:spMk id="33" creationId="{4BEDAE06-676D-4DC2-A99C-18428DA138DA}"/>
          </ac:spMkLst>
        </pc:spChg>
        <pc:graphicFrameChg chg="add mod">
          <ac:chgData name="Joon Young Lee" userId="9c2bf77b41f9f2c0" providerId="LiveId" clId="{DFA2CD77-4773-44F1-8D91-6F7EBB0085E3}" dt="2024-07-28T22:03:37.570" v="28" actId="14100"/>
          <ac:graphicFrameMkLst>
            <pc:docMk/>
            <pc:sldMk cId="1249597266" sldId="262"/>
            <ac:graphicFrameMk id="3" creationId="{31CB62C7-C037-6665-B464-29C7C61F2F11}"/>
          </ac:graphicFrameMkLst>
        </pc:graphicFrameChg>
        <pc:graphicFrameChg chg="del">
          <ac:chgData name="Joon Young Lee" userId="9c2bf77b41f9f2c0" providerId="LiveId" clId="{DFA2CD77-4773-44F1-8D91-6F7EBB0085E3}" dt="2024-07-28T22:03:16.596" v="22" actId="478"/>
          <ac:graphicFrameMkLst>
            <pc:docMk/>
            <pc:sldMk cId="1249597266" sldId="262"/>
            <ac:graphicFrameMk id="18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2:31:14.356" v="369" actId="14100"/>
        <pc:sldMkLst>
          <pc:docMk/>
          <pc:sldMk cId="1654022110" sldId="263"/>
        </pc:sldMkLst>
        <pc:spChg chg="add mod">
          <ac:chgData name="Joon Young Lee" userId="9c2bf77b41f9f2c0" providerId="LiveId" clId="{DFA2CD77-4773-44F1-8D91-6F7EBB0085E3}" dt="2024-07-29T02:31:08.122" v="367" actId="14100"/>
          <ac:spMkLst>
            <pc:docMk/>
            <pc:sldMk cId="1654022110" sldId="263"/>
            <ac:spMk id="4" creationId="{A03AAEF5-5141-504F-5796-92E96AA0912B}"/>
          </ac:spMkLst>
        </pc:spChg>
        <pc:spChg chg="add mod">
          <ac:chgData name="Joon Young Lee" userId="9c2bf77b41f9f2c0" providerId="LiveId" clId="{DFA2CD77-4773-44F1-8D91-6F7EBB0085E3}" dt="2024-07-29T02:31:14.356" v="369" actId="14100"/>
          <ac:spMkLst>
            <pc:docMk/>
            <pc:sldMk cId="1654022110" sldId="263"/>
            <ac:spMk id="5" creationId="{83B2546E-AFF6-14AD-51A0-B75A3FC7CC00}"/>
          </ac:spMkLst>
        </pc:spChg>
        <pc:spChg chg="del mod">
          <ac:chgData name="Joon Young Lee" userId="9c2bf77b41f9f2c0" providerId="LiveId" clId="{DFA2CD77-4773-44F1-8D91-6F7EBB0085E3}" dt="2024-07-28T22:04:29.405" v="42" actId="478"/>
          <ac:spMkLst>
            <pc:docMk/>
            <pc:sldMk cId="1654022110" sldId="263"/>
            <ac:spMk id="32" creationId="{00000000-0000-0000-0000-000000000000}"/>
          </ac:spMkLst>
        </pc:spChg>
        <pc:spChg chg="mod">
          <ac:chgData name="Joon Young Lee" userId="9c2bf77b41f9f2c0" providerId="LiveId" clId="{DFA2CD77-4773-44F1-8D91-6F7EBB0085E3}" dt="2024-07-28T22:04:18.730" v="40" actId="20577"/>
          <ac:spMkLst>
            <pc:docMk/>
            <pc:sldMk cId="1654022110" sldId="263"/>
            <ac:spMk id="33" creationId="{4BEDAE06-676D-4DC2-A99C-18428DA138DA}"/>
          </ac:spMkLst>
        </pc:spChg>
        <pc:spChg chg="del">
          <ac:chgData name="Joon Young Lee" userId="9c2bf77b41f9f2c0" providerId="LiveId" clId="{DFA2CD77-4773-44F1-8D91-6F7EBB0085E3}" dt="2024-07-28T22:04:57.827" v="44" actId="478"/>
          <ac:spMkLst>
            <pc:docMk/>
            <pc:sldMk cId="1654022110" sldId="263"/>
            <ac:spMk id="125" creationId="{9CF5A760-5F3B-3518-6A3B-983C1AA37B39}"/>
          </ac:spMkLst>
        </pc:spChg>
        <pc:graphicFrameChg chg="add mod">
          <ac:chgData name="Joon Young Lee" userId="9c2bf77b41f9f2c0" providerId="LiveId" clId="{DFA2CD77-4773-44F1-8D91-6F7EBB0085E3}" dt="2024-07-28T22:05:08.001" v="48" actId="167"/>
          <ac:graphicFrameMkLst>
            <pc:docMk/>
            <pc:sldMk cId="1654022110" sldId="263"/>
            <ac:graphicFrameMk id="2" creationId="{127D5D03-077E-D417-41FD-8C111E79DE29}"/>
          </ac:graphicFrameMkLst>
        </pc:graphicFrameChg>
        <pc:graphicFrameChg chg="del">
          <ac:chgData name="Joon Young Lee" userId="9c2bf77b41f9f2c0" providerId="LiveId" clId="{DFA2CD77-4773-44F1-8D91-6F7EBB0085E3}" dt="2024-07-28T22:04:55.075" v="43" actId="478"/>
          <ac:graphicFrameMkLst>
            <pc:docMk/>
            <pc:sldMk cId="1654022110" sldId="263"/>
            <ac:graphicFrameMk id="72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2:36:31.498" v="410" actId="14100"/>
        <pc:sldMkLst>
          <pc:docMk/>
          <pc:sldMk cId="2383599272" sldId="273"/>
        </pc:sldMkLst>
        <pc:spChg chg="add del">
          <ac:chgData name="Joon Young Lee" userId="9c2bf77b41f9f2c0" providerId="LiveId" clId="{DFA2CD77-4773-44F1-8D91-6F7EBB0085E3}" dt="2024-07-28T22:12:54.048" v="174" actId="478"/>
          <ac:spMkLst>
            <pc:docMk/>
            <pc:sldMk cId="2383599272" sldId="273"/>
            <ac:spMk id="12" creationId="{00000000-0000-0000-0000-000000000000}"/>
          </ac:spMkLst>
        </pc:spChg>
        <pc:spChg chg="add mod">
          <ac:chgData name="Joon Young Lee" userId="9c2bf77b41f9f2c0" providerId="LiveId" clId="{DFA2CD77-4773-44F1-8D91-6F7EBB0085E3}" dt="2024-07-29T02:36:31.498" v="410" actId="14100"/>
          <ac:spMkLst>
            <pc:docMk/>
            <pc:sldMk cId="2383599272" sldId="273"/>
            <ac:spMk id="21" creationId="{76FBAD0E-3F90-257F-D732-B8239EFBF2DE}"/>
          </ac:spMkLst>
        </pc:spChg>
        <pc:spChg chg="add del">
          <ac:chgData name="Joon Young Lee" userId="9c2bf77b41f9f2c0" providerId="LiveId" clId="{DFA2CD77-4773-44F1-8D91-6F7EBB0085E3}" dt="2024-07-28T22:15:49.816" v="245" actId="478"/>
          <ac:spMkLst>
            <pc:docMk/>
            <pc:sldMk cId="2383599272" sldId="273"/>
            <ac:spMk id="65" creationId="{4BEDAE06-676D-4DC2-A99C-18428DA138DA}"/>
          </ac:spMkLst>
        </pc:spChg>
        <pc:spChg chg="add del">
          <ac:chgData name="Joon Young Lee" userId="9c2bf77b41f9f2c0" providerId="LiveId" clId="{DFA2CD77-4773-44F1-8D91-6F7EBB0085E3}" dt="2024-07-28T22:14:22.850" v="239" actId="478"/>
          <ac:spMkLst>
            <pc:docMk/>
            <pc:sldMk cId="2383599272" sldId="273"/>
            <ac:spMk id="67" creationId="{4BEDAE06-676D-4DC2-A99C-18428DA138DA}"/>
          </ac:spMkLst>
        </pc:spChg>
        <pc:spChg chg="add del">
          <ac:chgData name="Joon Young Lee" userId="9c2bf77b41f9f2c0" providerId="LiveId" clId="{DFA2CD77-4773-44F1-8D91-6F7EBB0085E3}" dt="2024-07-28T22:15:53.258" v="246" actId="478"/>
          <ac:spMkLst>
            <pc:docMk/>
            <pc:sldMk cId="2383599272" sldId="273"/>
            <ac:spMk id="69" creationId="{4BEDAE06-676D-4DC2-A99C-18428DA138DA}"/>
          </ac:spMkLst>
        </pc:spChg>
        <pc:spChg chg="add del">
          <ac:chgData name="Joon Young Lee" userId="9c2bf77b41f9f2c0" providerId="LiveId" clId="{DFA2CD77-4773-44F1-8D91-6F7EBB0085E3}" dt="2024-07-28T22:15:53.258" v="246" actId="478"/>
          <ac:spMkLst>
            <pc:docMk/>
            <pc:sldMk cId="2383599272" sldId="273"/>
            <ac:spMk id="71" creationId="{4BEDAE06-676D-4DC2-A99C-18428DA138DA}"/>
          </ac:spMkLst>
        </pc:spChg>
        <pc:spChg chg="add del">
          <ac:chgData name="Joon Young Lee" userId="9c2bf77b41f9f2c0" providerId="LiveId" clId="{DFA2CD77-4773-44F1-8D91-6F7EBB0085E3}" dt="2024-07-28T22:15:53.258" v="246" actId="478"/>
          <ac:spMkLst>
            <pc:docMk/>
            <pc:sldMk cId="2383599272" sldId="273"/>
            <ac:spMk id="75" creationId="{4BEDAE06-676D-4DC2-A99C-18428DA138DA}"/>
          </ac:spMkLst>
        </pc:spChg>
        <pc:spChg chg="add del">
          <ac:chgData name="Joon Young Lee" userId="9c2bf77b41f9f2c0" providerId="LiveId" clId="{DFA2CD77-4773-44F1-8D91-6F7EBB0085E3}" dt="2024-07-28T22:15:53.258" v="246" actId="478"/>
          <ac:spMkLst>
            <pc:docMk/>
            <pc:sldMk cId="2383599272" sldId="273"/>
            <ac:spMk id="94" creationId="{4BEDAE06-676D-4DC2-A99C-18428DA138DA}"/>
          </ac:spMkLst>
        </pc:spChg>
        <pc:grpChg chg="add del mod">
          <ac:chgData name="Joon Young Lee" userId="9c2bf77b41f9f2c0" providerId="LiveId" clId="{DFA2CD77-4773-44F1-8D91-6F7EBB0085E3}" dt="2024-07-28T22:12:50.091" v="172" actId="478"/>
          <ac:grpSpMkLst>
            <pc:docMk/>
            <pc:sldMk cId="2383599272" sldId="273"/>
            <ac:grpSpMk id="2" creationId="{00000000-0000-0000-0000-000000000000}"/>
          </ac:grpSpMkLst>
        </pc:grpChg>
        <pc:graphicFrameChg chg="add mod modGraphic">
          <ac:chgData name="Joon Young Lee" userId="9c2bf77b41f9f2c0" providerId="LiveId" clId="{DFA2CD77-4773-44F1-8D91-6F7EBB0085E3}" dt="2024-07-28T22:15:42.730" v="244"/>
          <ac:graphicFrameMkLst>
            <pc:docMk/>
            <pc:sldMk cId="2383599272" sldId="273"/>
            <ac:graphicFrameMk id="13" creationId="{BB1DB42B-00C9-AA67-16F1-E5CE760EA823}"/>
          </ac:graphicFrameMkLst>
        </pc:graphicFrameChg>
        <pc:graphicFrameChg chg="add mod">
          <ac:chgData name="Joon Young Lee" userId="9c2bf77b41f9f2c0" providerId="LiveId" clId="{DFA2CD77-4773-44F1-8D91-6F7EBB0085E3}" dt="2024-07-28T22:16:14.039" v="253"/>
          <ac:graphicFrameMkLst>
            <pc:docMk/>
            <pc:sldMk cId="2383599272" sldId="273"/>
            <ac:graphicFrameMk id="14" creationId="{9989E9CD-7449-6714-3A8A-2383AABE984E}"/>
          </ac:graphicFrameMkLst>
        </pc:graphicFrameChg>
        <pc:graphicFrameChg chg="add mod">
          <ac:chgData name="Joon Young Lee" userId="9c2bf77b41f9f2c0" providerId="LiveId" clId="{DFA2CD77-4773-44F1-8D91-6F7EBB0085E3}" dt="2024-07-28T22:16:17.784" v="254"/>
          <ac:graphicFrameMkLst>
            <pc:docMk/>
            <pc:sldMk cId="2383599272" sldId="273"/>
            <ac:graphicFrameMk id="15" creationId="{5FA7BFA0-2433-54DD-B540-52DD0AE90E7C}"/>
          </ac:graphicFrameMkLst>
        </pc:graphicFrameChg>
        <pc:graphicFrameChg chg="add mod">
          <ac:chgData name="Joon Young Lee" userId="9c2bf77b41f9f2c0" providerId="LiveId" clId="{DFA2CD77-4773-44F1-8D91-6F7EBB0085E3}" dt="2024-07-28T22:16:20.481" v="255"/>
          <ac:graphicFrameMkLst>
            <pc:docMk/>
            <pc:sldMk cId="2383599272" sldId="273"/>
            <ac:graphicFrameMk id="16" creationId="{5E7FC4A1-003A-DCCD-9143-02CCFDB1B484}"/>
          </ac:graphicFrameMkLst>
        </pc:graphicFrameChg>
        <pc:graphicFrameChg chg="add mod">
          <ac:chgData name="Joon Young Lee" userId="9c2bf77b41f9f2c0" providerId="LiveId" clId="{DFA2CD77-4773-44F1-8D91-6F7EBB0085E3}" dt="2024-07-28T22:16:23.317" v="256"/>
          <ac:graphicFrameMkLst>
            <pc:docMk/>
            <pc:sldMk cId="2383599272" sldId="273"/>
            <ac:graphicFrameMk id="18" creationId="{0FA894B2-12EB-BBFF-1D0C-1615764B7E67}"/>
          </ac:graphicFrameMkLst>
        </pc:graphicFrameChg>
        <pc:graphicFrameChg chg="add mod">
          <ac:chgData name="Joon Young Lee" userId="9c2bf77b41f9f2c0" providerId="LiveId" clId="{DFA2CD77-4773-44F1-8D91-6F7EBB0085E3}" dt="2024-07-28T22:16:26.116" v="257"/>
          <ac:graphicFrameMkLst>
            <pc:docMk/>
            <pc:sldMk cId="2383599272" sldId="273"/>
            <ac:graphicFrameMk id="19" creationId="{470DBD20-61C2-CCB6-0CC9-A90EBF578249}"/>
          </ac:graphicFrameMkLst>
        </pc:graphicFrameChg>
        <pc:graphicFrameChg chg="add mod">
          <ac:chgData name="Joon Young Lee" userId="9c2bf77b41f9f2c0" providerId="LiveId" clId="{DFA2CD77-4773-44F1-8D91-6F7EBB0085E3}" dt="2024-07-28T22:16:11.674" v="252"/>
          <ac:graphicFrameMkLst>
            <pc:docMk/>
            <pc:sldMk cId="2383599272" sldId="273"/>
            <ac:graphicFrameMk id="20" creationId="{0508A951-BE0B-BE8E-7C36-FC4A028EFF71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4:47:38.468" v="900" actId="478"/>
        <pc:sldMkLst>
          <pc:docMk/>
          <pc:sldMk cId="2782719725" sldId="278"/>
        </pc:sldMkLst>
        <pc:spChg chg="add mod">
          <ac:chgData name="Joon Young Lee" userId="9c2bf77b41f9f2c0" providerId="LiveId" clId="{DFA2CD77-4773-44F1-8D91-6F7EBB0085E3}" dt="2024-07-29T02:36:23.120" v="406"/>
          <ac:spMkLst>
            <pc:docMk/>
            <pc:sldMk cId="2782719725" sldId="278"/>
            <ac:spMk id="3" creationId="{3281DEE2-6519-39DC-7C75-85584A19119C}"/>
          </ac:spMkLst>
        </pc:spChg>
        <pc:spChg chg="del">
          <ac:chgData name="Joon Young Lee" userId="9c2bf77b41f9f2c0" providerId="LiveId" clId="{DFA2CD77-4773-44F1-8D91-6F7EBB0085E3}" dt="2024-07-28T22:07:49.318" v="80" actId="478"/>
          <ac:spMkLst>
            <pc:docMk/>
            <pc:sldMk cId="2782719725" sldId="278"/>
            <ac:spMk id="43" creationId="{9CF5A760-5F3B-3518-6A3B-983C1AA37B39}"/>
          </ac:spMkLst>
        </pc:spChg>
        <pc:spChg chg="add del">
          <ac:chgData name="Joon Young Lee" userId="9c2bf77b41f9f2c0" providerId="LiveId" clId="{DFA2CD77-4773-44F1-8D91-6F7EBB0085E3}" dt="2024-07-29T04:47:36.825" v="899" actId="478"/>
          <ac:spMkLst>
            <pc:docMk/>
            <pc:sldMk cId="2782719725" sldId="278"/>
            <ac:spMk id="52" creationId="{00000000-0000-0000-0000-000000000000}"/>
          </ac:spMkLst>
        </pc:spChg>
        <pc:spChg chg="del">
          <ac:chgData name="Joon Young Lee" userId="9c2bf77b41f9f2c0" providerId="LiveId" clId="{DFA2CD77-4773-44F1-8D91-6F7EBB0085E3}" dt="2024-07-28T22:07:49.318" v="80" actId="478"/>
          <ac:spMkLst>
            <pc:docMk/>
            <pc:sldMk cId="2782719725" sldId="278"/>
            <ac:spMk id="56" creationId="{9CF5A760-5F3B-3518-6A3B-983C1AA37B39}"/>
          </ac:spMkLst>
        </pc:spChg>
        <pc:spChg chg="del">
          <ac:chgData name="Joon Young Lee" userId="9c2bf77b41f9f2c0" providerId="LiveId" clId="{DFA2CD77-4773-44F1-8D91-6F7EBB0085E3}" dt="2024-07-28T22:07:49.318" v="80" actId="478"/>
          <ac:spMkLst>
            <pc:docMk/>
            <pc:sldMk cId="2782719725" sldId="278"/>
            <ac:spMk id="58" creationId="{9CF5A760-5F3B-3518-6A3B-983C1AA37B39}"/>
          </ac:spMkLst>
        </pc:spChg>
        <pc:spChg chg="del">
          <ac:chgData name="Joon Young Lee" userId="9c2bf77b41f9f2c0" providerId="LiveId" clId="{DFA2CD77-4773-44F1-8D91-6F7EBB0085E3}" dt="2024-07-28T22:07:49.318" v="80" actId="478"/>
          <ac:spMkLst>
            <pc:docMk/>
            <pc:sldMk cId="2782719725" sldId="278"/>
            <ac:spMk id="60" creationId="{9CF5A760-5F3B-3518-6A3B-983C1AA37B39}"/>
          </ac:spMkLst>
        </pc:spChg>
        <pc:spChg chg="del">
          <ac:chgData name="Joon Young Lee" userId="9c2bf77b41f9f2c0" providerId="LiveId" clId="{DFA2CD77-4773-44F1-8D91-6F7EBB0085E3}" dt="2024-07-28T22:07:49.318" v="80" actId="478"/>
          <ac:spMkLst>
            <pc:docMk/>
            <pc:sldMk cId="2782719725" sldId="278"/>
            <ac:spMk id="62" creationId="{9CF5A760-5F3B-3518-6A3B-983C1AA37B39}"/>
          </ac:spMkLst>
        </pc:spChg>
        <pc:graphicFrameChg chg="add del mod">
          <ac:chgData name="Joon Young Lee" userId="9c2bf77b41f9f2c0" providerId="LiveId" clId="{DFA2CD77-4773-44F1-8D91-6F7EBB0085E3}" dt="2024-07-29T03:46:47.224" v="523" actId="478"/>
          <ac:graphicFrameMkLst>
            <pc:docMk/>
            <pc:sldMk cId="2782719725" sldId="278"/>
            <ac:graphicFrameMk id="2" creationId="{3E662AC5-F3F9-4A98-8B65-F5874491C858}"/>
          </ac:graphicFrameMkLst>
        </pc:graphicFrameChg>
        <pc:graphicFrameChg chg="add mod">
          <ac:chgData name="Joon Young Lee" userId="9c2bf77b41f9f2c0" providerId="LiveId" clId="{DFA2CD77-4773-44F1-8D91-6F7EBB0085E3}" dt="2024-07-29T03:47:09.376" v="526" actId="1076"/>
          <ac:graphicFrameMkLst>
            <pc:docMk/>
            <pc:sldMk cId="2782719725" sldId="278"/>
            <ac:graphicFrameMk id="4" creationId="{3E662AC5-F3F9-4A98-8B65-F5874491C858}"/>
          </ac:graphicFrameMkLst>
        </pc:graphicFrameChg>
        <pc:graphicFrameChg chg="del">
          <ac:chgData name="Joon Young Lee" userId="9c2bf77b41f9f2c0" providerId="LiveId" clId="{DFA2CD77-4773-44F1-8D91-6F7EBB0085E3}" dt="2024-07-28T22:06:26.451" v="61" actId="478"/>
          <ac:graphicFrameMkLst>
            <pc:docMk/>
            <pc:sldMk cId="2782719725" sldId="278"/>
            <ac:graphicFrameMk id="51" creationId="{00000000-0000-0000-0000-000000000000}"/>
          </ac:graphicFrameMkLst>
        </pc:graphicFrameChg>
        <pc:cxnChg chg="add del">
          <ac:chgData name="Joon Young Lee" userId="9c2bf77b41f9f2c0" providerId="LiveId" clId="{DFA2CD77-4773-44F1-8D91-6F7EBB0085E3}" dt="2024-07-29T04:47:38.468" v="900" actId="478"/>
          <ac:cxnSpMkLst>
            <pc:docMk/>
            <pc:sldMk cId="2782719725" sldId="278"/>
            <ac:cxnSpMk id="42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9.318" v="80" actId="478"/>
          <ac:cxnSpMkLst>
            <pc:docMk/>
            <pc:sldMk cId="2782719725" sldId="278"/>
            <ac:cxnSpMk id="55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9.318" v="80" actId="478"/>
          <ac:cxnSpMkLst>
            <pc:docMk/>
            <pc:sldMk cId="2782719725" sldId="278"/>
            <ac:cxnSpMk id="57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9.318" v="80" actId="478"/>
          <ac:cxnSpMkLst>
            <pc:docMk/>
            <pc:sldMk cId="2782719725" sldId="278"/>
            <ac:cxnSpMk id="59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9.318" v="80" actId="478"/>
          <ac:cxnSpMkLst>
            <pc:docMk/>
            <pc:sldMk cId="2782719725" sldId="278"/>
            <ac:cxnSpMk id="61" creationId="{00000000-0000-0000-0000-000000000000}"/>
          </ac:cxnSpMkLst>
        </pc:cxnChg>
      </pc:sldChg>
      <pc:sldChg chg="addSp delSp modSp mod">
        <pc:chgData name="Joon Young Lee" userId="9c2bf77b41f9f2c0" providerId="LiveId" clId="{DFA2CD77-4773-44F1-8D91-6F7EBB0085E3}" dt="2024-07-29T03:47:33.411" v="531" actId="1076"/>
        <pc:sldMkLst>
          <pc:docMk/>
          <pc:sldMk cId="3462684622" sldId="279"/>
        </pc:sldMkLst>
        <pc:spChg chg="add mod">
          <ac:chgData name="Joon Young Lee" userId="9c2bf77b41f9f2c0" providerId="LiveId" clId="{DFA2CD77-4773-44F1-8D91-6F7EBB0085E3}" dt="2024-07-29T02:36:25.158" v="407"/>
          <ac:spMkLst>
            <pc:docMk/>
            <pc:sldMk cId="3462684622" sldId="279"/>
            <ac:spMk id="3" creationId="{24D9C5AC-AD02-978F-EF94-CAD5ACBB838D}"/>
          </ac:spMkLst>
        </pc:spChg>
        <pc:spChg chg="mod">
          <ac:chgData name="Joon Young Lee" userId="9c2bf77b41f9f2c0" providerId="LiveId" clId="{DFA2CD77-4773-44F1-8D91-6F7EBB0085E3}" dt="2024-07-29T02:33:50.182" v="405" actId="1035"/>
          <ac:spMkLst>
            <pc:docMk/>
            <pc:sldMk cId="3462684622" sldId="279"/>
            <ac:spMk id="36" creationId="{00000000-0000-0000-0000-000000000000}"/>
          </ac:spMkLst>
        </pc:spChg>
        <pc:spChg chg="del">
          <ac:chgData name="Joon Young Lee" userId="9c2bf77b41f9f2c0" providerId="LiveId" clId="{DFA2CD77-4773-44F1-8D91-6F7EBB0085E3}" dt="2024-07-28T22:07:45.253" v="79" actId="478"/>
          <ac:spMkLst>
            <pc:docMk/>
            <pc:sldMk cId="3462684622" sldId="279"/>
            <ac:spMk id="49" creationId="{9CF5A760-5F3B-3518-6A3B-983C1AA37B39}"/>
          </ac:spMkLst>
        </pc:spChg>
        <pc:spChg chg="del">
          <ac:chgData name="Joon Young Lee" userId="9c2bf77b41f9f2c0" providerId="LiveId" clId="{DFA2CD77-4773-44F1-8D91-6F7EBB0085E3}" dt="2024-07-28T22:07:45.253" v="79" actId="478"/>
          <ac:spMkLst>
            <pc:docMk/>
            <pc:sldMk cId="3462684622" sldId="279"/>
            <ac:spMk id="51" creationId="{9CF5A760-5F3B-3518-6A3B-983C1AA37B39}"/>
          </ac:spMkLst>
        </pc:spChg>
        <pc:spChg chg="del">
          <ac:chgData name="Joon Young Lee" userId="9c2bf77b41f9f2c0" providerId="LiveId" clId="{DFA2CD77-4773-44F1-8D91-6F7EBB0085E3}" dt="2024-07-28T22:07:45.253" v="79" actId="478"/>
          <ac:spMkLst>
            <pc:docMk/>
            <pc:sldMk cId="3462684622" sldId="279"/>
            <ac:spMk id="54" creationId="{9CF5A760-5F3B-3518-6A3B-983C1AA37B39}"/>
          </ac:spMkLst>
        </pc:spChg>
        <pc:spChg chg="del">
          <ac:chgData name="Joon Young Lee" userId="9c2bf77b41f9f2c0" providerId="LiveId" clId="{DFA2CD77-4773-44F1-8D91-6F7EBB0085E3}" dt="2024-07-28T22:07:45.253" v="79" actId="478"/>
          <ac:spMkLst>
            <pc:docMk/>
            <pc:sldMk cId="3462684622" sldId="279"/>
            <ac:spMk id="56" creationId="{9CF5A760-5F3B-3518-6A3B-983C1AA37B39}"/>
          </ac:spMkLst>
        </pc:spChg>
        <pc:graphicFrameChg chg="add del mod">
          <ac:chgData name="Joon Young Lee" userId="9c2bf77b41f9f2c0" providerId="LiveId" clId="{DFA2CD77-4773-44F1-8D91-6F7EBB0085E3}" dt="2024-07-29T03:47:28.188" v="527" actId="478"/>
          <ac:graphicFrameMkLst>
            <pc:docMk/>
            <pc:sldMk cId="3462684622" sldId="279"/>
            <ac:graphicFrameMk id="2" creationId="{E2E977B0-47E1-4916-BE73-1410750CE2B5}"/>
          </ac:graphicFrameMkLst>
        </pc:graphicFrameChg>
        <pc:graphicFrameChg chg="add mod">
          <ac:chgData name="Joon Young Lee" userId="9c2bf77b41f9f2c0" providerId="LiveId" clId="{DFA2CD77-4773-44F1-8D91-6F7EBB0085E3}" dt="2024-07-29T03:47:33.411" v="531" actId="1076"/>
          <ac:graphicFrameMkLst>
            <pc:docMk/>
            <pc:sldMk cId="3462684622" sldId="279"/>
            <ac:graphicFrameMk id="4" creationId="{E2E977B0-47E1-4916-BE73-1410750CE2B5}"/>
          </ac:graphicFrameMkLst>
        </pc:graphicFrameChg>
        <pc:graphicFrameChg chg="del">
          <ac:chgData name="Joon Young Lee" userId="9c2bf77b41f9f2c0" providerId="LiveId" clId="{DFA2CD77-4773-44F1-8D91-6F7EBB0085E3}" dt="2024-07-28T22:07:09.452" v="71" actId="478"/>
          <ac:graphicFrameMkLst>
            <pc:docMk/>
            <pc:sldMk cId="3462684622" sldId="279"/>
            <ac:graphicFrameMk id="40" creationId="{00000000-0000-0000-0000-000000000000}"/>
          </ac:graphicFrameMkLst>
        </pc:graphicFrameChg>
        <pc:cxnChg chg="del">
          <ac:chgData name="Joon Young Lee" userId="9c2bf77b41f9f2c0" providerId="LiveId" clId="{DFA2CD77-4773-44F1-8D91-6F7EBB0085E3}" dt="2024-07-28T22:07:45.253" v="79" actId="478"/>
          <ac:cxnSpMkLst>
            <pc:docMk/>
            <pc:sldMk cId="3462684622" sldId="279"/>
            <ac:cxnSpMk id="48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5.253" v="79" actId="478"/>
          <ac:cxnSpMkLst>
            <pc:docMk/>
            <pc:sldMk cId="3462684622" sldId="279"/>
            <ac:cxnSpMk id="50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5.253" v="79" actId="478"/>
          <ac:cxnSpMkLst>
            <pc:docMk/>
            <pc:sldMk cId="3462684622" sldId="279"/>
            <ac:cxnSpMk id="53" creationId="{00000000-0000-0000-0000-000000000000}"/>
          </ac:cxnSpMkLst>
        </pc:cxnChg>
        <pc:cxnChg chg="del">
          <ac:chgData name="Joon Young Lee" userId="9c2bf77b41f9f2c0" providerId="LiveId" clId="{DFA2CD77-4773-44F1-8D91-6F7EBB0085E3}" dt="2024-07-28T22:07:45.253" v="79" actId="478"/>
          <ac:cxnSpMkLst>
            <pc:docMk/>
            <pc:sldMk cId="3462684622" sldId="279"/>
            <ac:cxnSpMk id="55" creationId="{00000000-0000-0000-0000-000000000000}"/>
          </ac:cxnSpMkLst>
        </pc:cxnChg>
      </pc:sldChg>
      <pc:sldChg chg="addSp delSp modSp mod">
        <pc:chgData name="Joon Young Lee" userId="9c2bf77b41f9f2c0" providerId="LiveId" clId="{DFA2CD77-4773-44F1-8D91-6F7EBB0085E3}" dt="2024-07-29T04:45:20.210" v="783" actId="1076"/>
        <pc:sldMkLst>
          <pc:docMk/>
          <pc:sldMk cId="2500144639" sldId="280"/>
        </pc:sldMkLst>
        <pc:spChg chg="add mod">
          <ac:chgData name="Joon Young Lee" userId="9c2bf77b41f9f2c0" providerId="LiveId" clId="{DFA2CD77-4773-44F1-8D91-6F7EBB0085E3}" dt="2024-07-29T02:56:26.678" v="494" actId="14100"/>
          <ac:spMkLst>
            <pc:docMk/>
            <pc:sldMk cId="2500144639" sldId="280"/>
            <ac:spMk id="4" creationId="{F672A157-5F94-3E0E-3CB3-FA717683D4D1}"/>
          </ac:spMkLst>
        </pc:spChg>
        <pc:spChg chg="mod">
          <ac:chgData name="Joon Young Lee" userId="9c2bf77b41f9f2c0" providerId="LiveId" clId="{DFA2CD77-4773-44F1-8D91-6F7EBB0085E3}" dt="2024-07-29T04:45:20.210" v="783" actId="1076"/>
          <ac:spMkLst>
            <pc:docMk/>
            <pc:sldMk cId="2500144639" sldId="280"/>
            <ac:spMk id="67" creationId="{00000000-0000-0000-0000-000000000000}"/>
          </ac:spMkLst>
        </pc:spChg>
        <pc:graphicFrameChg chg="add mod">
          <ac:chgData name="Joon Young Lee" userId="9c2bf77b41f9f2c0" providerId="LiveId" clId="{DFA2CD77-4773-44F1-8D91-6F7EBB0085E3}" dt="2024-07-28T22:21:13.639" v="275" actId="1076"/>
          <ac:graphicFrameMkLst>
            <pc:docMk/>
            <pc:sldMk cId="2500144639" sldId="280"/>
            <ac:graphicFrameMk id="2" creationId="{5FCE8A44-E0C3-4036-B367-AF29344AD31C}"/>
          </ac:graphicFrameMkLst>
        </pc:graphicFrameChg>
        <pc:graphicFrameChg chg="add mod">
          <ac:chgData name="Joon Young Lee" userId="9c2bf77b41f9f2c0" providerId="LiveId" clId="{DFA2CD77-4773-44F1-8D91-6F7EBB0085E3}" dt="2024-07-28T22:21:13.639" v="275" actId="1076"/>
          <ac:graphicFrameMkLst>
            <pc:docMk/>
            <pc:sldMk cId="2500144639" sldId="280"/>
            <ac:graphicFrameMk id="3" creationId="{E5F484C0-8594-4B37-8B11-ED900FE5EB46}"/>
          </ac:graphicFrameMkLst>
        </pc:graphicFrameChg>
        <pc:graphicFrameChg chg="del">
          <ac:chgData name="Joon Young Lee" userId="9c2bf77b41f9f2c0" providerId="LiveId" clId="{DFA2CD77-4773-44F1-8D91-6F7EBB0085E3}" dt="2024-07-28T22:20:57.002" v="268" actId="478"/>
          <ac:graphicFrameMkLst>
            <pc:docMk/>
            <pc:sldMk cId="2500144639" sldId="280"/>
            <ac:graphicFrameMk id="36" creationId="{87876798-E1EB-0E04-8213-99BF1B0D81CC}"/>
          </ac:graphicFrameMkLst>
        </pc:graphicFrameChg>
        <pc:graphicFrameChg chg="del">
          <ac:chgData name="Joon Young Lee" userId="9c2bf77b41f9f2c0" providerId="LiveId" clId="{DFA2CD77-4773-44F1-8D91-6F7EBB0085E3}" dt="2024-07-28T22:20:57.888" v="269" actId="478"/>
          <ac:graphicFrameMkLst>
            <pc:docMk/>
            <pc:sldMk cId="2500144639" sldId="280"/>
            <ac:graphicFrameMk id="64" creationId="{EA081C5E-6E7F-C677-B4C2-C2C8CF5B653F}"/>
          </ac:graphicFrameMkLst>
        </pc:graphicFrameChg>
      </pc:sldChg>
      <pc:sldChg chg="addSp modSp mod">
        <pc:chgData name="Joon Young Lee" userId="9c2bf77b41f9f2c0" providerId="LiveId" clId="{DFA2CD77-4773-44F1-8D91-6F7EBB0085E3}" dt="2024-07-29T04:47:18.753" v="897" actId="14100"/>
        <pc:sldMkLst>
          <pc:docMk/>
          <pc:sldMk cId="2795231229" sldId="283"/>
        </pc:sldMkLst>
        <pc:spChg chg="add mod">
          <ac:chgData name="Joon Young Lee" userId="9c2bf77b41f9f2c0" providerId="LiveId" clId="{DFA2CD77-4773-44F1-8D91-6F7EBB0085E3}" dt="2024-07-29T02:36:27.278" v="408"/>
          <ac:spMkLst>
            <pc:docMk/>
            <pc:sldMk cId="2795231229" sldId="283"/>
            <ac:spMk id="2" creationId="{8A72C036-E61B-7165-3BCB-8A1932FE54B5}"/>
          </ac:spMkLst>
        </pc:spChg>
        <pc:spChg chg="mod">
          <ac:chgData name="Joon Young Lee" userId="9c2bf77b41f9f2c0" providerId="LiveId" clId="{DFA2CD77-4773-44F1-8D91-6F7EBB0085E3}" dt="2024-07-29T04:47:18.753" v="897" actId="14100"/>
          <ac:spMkLst>
            <pc:docMk/>
            <pc:sldMk cId="2795231229" sldId="283"/>
            <ac:spMk id="23" creationId="{00000000-0000-0000-0000-000000000000}"/>
          </ac:spMkLst>
        </pc:spChg>
        <pc:graphicFrameChg chg="mod">
          <ac:chgData name="Joon Young Lee" userId="9c2bf77b41f9f2c0" providerId="LiveId" clId="{DFA2CD77-4773-44F1-8D91-6F7EBB0085E3}" dt="2024-07-28T22:09:56.579" v="84"/>
          <ac:graphicFrameMkLst>
            <pc:docMk/>
            <pc:sldMk cId="2795231229" sldId="283"/>
            <ac:graphicFrameMk id="16" creationId="{00000000-0000-0000-0000-000000000000}"/>
          </ac:graphicFrameMkLst>
        </pc:graphicFrameChg>
      </pc:sldChg>
      <pc:sldChg chg="addSp modSp mod">
        <pc:chgData name="Joon Young Lee" userId="9c2bf77b41f9f2c0" providerId="LiveId" clId="{DFA2CD77-4773-44F1-8D91-6F7EBB0085E3}" dt="2024-07-29T03:47:59.187" v="533" actId="13926"/>
        <pc:sldMkLst>
          <pc:docMk/>
          <pc:sldMk cId="2076666498" sldId="287"/>
        </pc:sldMkLst>
        <pc:spChg chg="add mod">
          <ac:chgData name="Joon Young Lee" userId="9c2bf77b41f9f2c0" providerId="LiveId" clId="{DFA2CD77-4773-44F1-8D91-6F7EBB0085E3}" dt="2024-07-29T02:56:11.220" v="490" actId="14100"/>
          <ac:spMkLst>
            <pc:docMk/>
            <pc:sldMk cId="2076666498" sldId="287"/>
            <ac:spMk id="2" creationId="{2F4AE4BA-950A-278D-E5DB-B3D625866C08}"/>
          </ac:spMkLst>
        </pc:spChg>
        <pc:graphicFrameChg chg="mod modGraphic">
          <ac:chgData name="Joon Young Lee" userId="9c2bf77b41f9f2c0" providerId="LiveId" clId="{DFA2CD77-4773-44F1-8D91-6F7EBB0085E3}" dt="2024-07-29T03:47:57.493" v="532" actId="13926"/>
          <ac:graphicFrameMkLst>
            <pc:docMk/>
            <pc:sldMk cId="2076666498" sldId="287"/>
            <ac:graphicFrameMk id="13" creationId="{B77255F0-BD86-62C3-8731-F6E9E7E645A8}"/>
          </ac:graphicFrameMkLst>
        </pc:graphicFrameChg>
        <pc:graphicFrameChg chg="mod modGraphic">
          <ac:chgData name="Joon Young Lee" userId="9c2bf77b41f9f2c0" providerId="LiveId" clId="{DFA2CD77-4773-44F1-8D91-6F7EBB0085E3}" dt="2024-07-29T03:47:59.187" v="533" actId="13926"/>
          <ac:graphicFrameMkLst>
            <pc:docMk/>
            <pc:sldMk cId="2076666498" sldId="287"/>
            <ac:graphicFrameMk id="14" creationId="{B77255F0-BD86-62C3-8731-F6E9E7E645A8}"/>
          </ac:graphicFrameMkLst>
        </pc:graphicFrameChg>
      </pc:sldChg>
      <pc:sldChg chg="addSp modSp mod">
        <pc:chgData name="Joon Young Lee" userId="9c2bf77b41f9f2c0" providerId="LiveId" clId="{DFA2CD77-4773-44F1-8D91-6F7EBB0085E3}" dt="2024-07-29T03:48:07.197" v="535" actId="13926"/>
        <pc:sldMkLst>
          <pc:docMk/>
          <pc:sldMk cId="2963302769" sldId="293"/>
        </pc:sldMkLst>
        <pc:spChg chg="add mod">
          <ac:chgData name="Joon Young Lee" userId="9c2bf77b41f9f2c0" providerId="LiveId" clId="{DFA2CD77-4773-44F1-8D91-6F7EBB0085E3}" dt="2024-07-29T02:56:18.906" v="492" actId="14100"/>
          <ac:spMkLst>
            <pc:docMk/>
            <pc:sldMk cId="2963302769" sldId="293"/>
            <ac:spMk id="2" creationId="{041B1AE4-CDEF-1C53-B27C-60894435B0A2}"/>
          </ac:spMkLst>
        </pc:spChg>
        <pc:graphicFrameChg chg="mod modGraphic">
          <ac:chgData name="Joon Young Lee" userId="9c2bf77b41f9f2c0" providerId="LiveId" clId="{DFA2CD77-4773-44F1-8D91-6F7EBB0085E3}" dt="2024-07-29T03:48:05.341" v="534" actId="13926"/>
          <ac:graphicFrameMkLst>
            <pc:docMk/>
            <pc:sldMk cId="2963302769" sldId="293"/>
            <ac:graphicFrameMk id="11" creationId="{00000000-0000-0000-0000-000000000000}"/>
          </ac:graphicFrameMkLst>
        </pc:graphicFrameChg>
        <pc:graphicFrameChg chg="mod modGraphic">
          <ac:chgData name="Joon Young Lee" userId="9c2bf77b41f9f2c0" providerId="LiveId" clId="{DFA2CD77-4773-44F1-8D91-6F7EBB0085E3}" dt="2024-07-29T03:48:07.197" v="535" actId="13926"/>
          <ac:graphicFrameMkLst>
            <pc:docMk/>
            <pc:sldMk cId="2963302769" sldId="293"/>
            <ac:graphicFrameMk id="12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2:55:26.235" v="488"/>
        <pc:sldMkLst>
          <pc:docMk/>
          <pc:sldMk cId="2365704740" sldId="294"/>
        </pc:sldMkLst>
        <pc:spChg chg="add mod">
          <ac:chgData name="Joon Young Lee" userId="9c2bf77b41f9f2c0" providerId="LiveId" clId="{DFA2CD77-4773-44F1-8D91-6F7EBB0085E3}" dt="2024-07-29T02:48:27.550" v="468"/>
          <ac:spMkLst>
            <pc:docMk/>
            <pc:sldMk cId="2365704740" sldId="294"/>
            <ac:spMk id="3" creationId="{A73459AB-7B78-45BD-7788-56B746D634E9}"/>
          </ac:spMkLst>
        </pc:spChg>
        <pc:spChg chg="add mod">
          <ac:chgData name="Joon Young Lee" userId="9c2bf77b41f9f2c0" providerId="LiveId" clId="{DFA2CD77-4773-44F1-8D91-6F7EBB0085E3}" dt="2024-07-29T02:48:27.550" v="468"/>
          <ac:spMkLst>
            <pc:docMk/>
            <pc:sldMk cId="2365704740" sldId="294"/>
            <ac:spMk id="6" creationId="{782EC321-3510-0835-E0C7-C7E6DF044CCC}"/>
          </ac:spMkLst>
        </pc:spChg>
        <pc:spChg chg="add mod">
          <ac:chgData name="Joon Young Lee" userId="9c2bf77b41f9f2c0" providerId="LiveId" clId="{DFA2CD77-4773-44F1-8D91-6F7EBB0085E3}" dt="2024-07-29T02:48:27.550" v="468"/>
          <ac:spMkLst>
            <pc:docMk/>
            <pc:sldMk cId="2365704740" sldId="294"/>
            <ac:spMk id="7" creationId="{CCD501D3-79DE-17A6-F0DE-55E18741969C}"/>
          </ac:spMkLst>
        </pc:spChg>
        <pc:spChg chg="mod">
          <ac:chgData name="Joon Young Lee" userId="9c2bf77b41f9f2c0" providerId="LiveId" clId="{DFA2CD77-4773-44F1-8D91-6F7EBB0085E3}" dt="2024-07-29T02:55:19.343" v="486" actId="207"/>
          <ac:spMkLst>
            <pc:docMk/>
            <pc:sldMk cId="2365704740" sldId="294"/>
            <ac:spMk id="10" creationId="{4BEDAE06-676D-4DC2-A99C-18428DA138DA}"/>
          </ac:spMkLst>
        </pc:spChg>
        <pc:spChg chg="ord">
          <ac:chgData name="Joon Young Lee" userId="9c2bf77b41f9f2c0" providerId="LiveId" clId="{DFA2CD77-4773-44F1-8D91-6F7EBB0085E3}" dt="2024-07-29T02:55:26.235" v="488"/>
          <ac:spMkLst>
            <pc:docMk/>
            <pc:sldMk cId="2365704740" sldId="294"/>
            <ac:spMk id="95" creationId="{00000000-0000-0000-0000-000000000000}"/>
          </ac:spMkLst>
        </pc:spChg>
        <pc:graphicFrameChg chg="add mod">
          <ac:chgData name="Joon Young Lee" userId="9c2bf77b41f9f2c0" providerId="LiveId" clId="{DFA2CD77-4773-44F1-8D91-6F7EBB0085E3}" dt="2024-07-29T02:55:25.188" v="487" actId="167"/>
          <ac:graphicFrameMkLst>
            <pc:docMk/>
            <pc:sldMk cId="2365704740" sldId="294"/>
            <ac:graphicFrameMk id="2" creationId="{B2053B16-C8FF-45A1-B038-BD8F0DCFAF68}"/>
          </ac:graphicFrameMkLst>
        </pc:graphicFrameChg>
        <pc:graphicFrameChg chg="del">
          <ac:chgData name="Joon Young Lee" userId="9c2bf77b41f9f2c0" providerId="LiveId" clId="{DFA2CD77-4773-44F1-8D91-6F7EBB0085E3}" dt="2024-07-29T02:47:26.041" v="457" actId="478"/>
          <ac:graphicFrameMkLst>
            <pc:docMk/>
            <pc:sldMk cId="2365704740" sldId="294"/>
            <ac:graphicFrameMk id="65" creationId="{00000000-0000-0000-0000-000000000000}"/>
          </ac:graphicFrameMkLst>
        </pc:graphicFrameChg>
      </pc:sldChg>
      <pc:sldChg chg="addSp modSp del mod">
        <pc:chgData name="Joon Young Lee" userId="9c2bf77b41f9f2c0" providerId="LiveId" clId="{DFA2CD77-4773-44F1-8D91-6F7EBB0085E3}" dt="2024-07-29T03:37:28.857" v="499" actId="47"/>
        <pc:sldMkLst>
          <pc:docMk/>
          <pc:sldMk cId="4055299812" sldId="297"/>
        </pc:sldMkLst>
        <pc:spChg chg="add mod">
          <ac:chgData name="Joon Young Lee" userId="9c2bf77b41f9f2c0" providerId="LiveId" clId="{DFA2CD77-4773-44F1-8D91-6F7EBB0085E3}" dt="2024-07-29T02:56:36.870" v="496" actId="14100"/>
          <ac:spMkLst>
            <pc:docMk/>
            <pc:sldMk cId="4055299812" sldId="297"/>
            <ac:spMk id="4" creationId="{30D09E91-20D9-BB38-523F-2FFBDC3E0292}"/>
          </ac:spMkLst>
        </pc:spChg>
      </pc:sldChg>
      <pc:sldChg chg="addSp delSp modSp mod">
        <pc:chgData name="Joon Young Lee" userId="9c2bf77b41f9f2c0" providerId="LiveId" clId="{DFA2CD77-4773-44F1-8D91-6F7EBB0085E3}" dt="2024-07-29T04:44:34.131" v="764" actId="20577"/>
        <pc:sldMkLst>
          <pc:docMk/>
          <pc:sldMk cId="2640787460" sldId="299"/>
        </pc:sldMkLst>
        <pc:spChg chg="add del mod ord">
          <ac:chgData name="Joon Young Lee" userId="9c2bf77b41f9f2c0" providerId="LiveId" clId="{DFA2CD77-4773-44F1-8D91-6F7EBB0085E3}" dt="2024-07-28T22:27:17.029" v="334" actId="478"/>
          <ac:spMkLst>
            <pc:docMk/>
            <pc:sldMk cId="2640787460" sldId="299"/>
            <ac:spMk id="4" creationId="{3210C037-7A99-D630-A13F-C373078BE093}"/>
          </ac:spMkLst>
        </pc:spChg>
        <pc:spChg chg="add mod">
          <ac:chgData name="Joon Young Lee" userId="9c2bf77b41f9f2c0" providerId="LiveId" clId="{DFA2CD77-4773-44F1-8D91-6F7EBB0085E3}" dt="2024-07-29T04:44:34.131" v="764" actId="20577"/>
          <ac:spMkLst>
            <pc:docMk/>
            <pc:sldMk cId="2640787460" sldId="299"/>
            <ac:spMk id="4" creationId="{9041DF62-CC11-E99C-E916-C2CDEF48EE54}"/>
          </ac:spMkLst>
        </pc:spChg>
        <pc:spChg chg="add del mod ord">
          <ac:chgData name="Joon Young Lee" userId="9c2bf77b41f9f2c0" providerId="LiveId" clId="{DFA2CD77-4773-44F1-8D91-6F7EBB0085E3}" dt="2024-07-28T22:27:12.532" v="331" actId="478"/>
          <ac:spMkLst>
            <pc:docMk/>
            <pc:sldMk cId="2640787460" sldId="299"/>
            <ac:spMk id="26" creationId="{BB10F684-4DDF-2CBE-D46E-CC9C3C0B21A9}"/>
          </ac:spMkLst>
        </pc:spChg>
        <pc:spChg chg="add del mod ord">
          <ac:chgData name="Joon Young Lee" userId="9c2bf77b41f9f2c0" providerId="LiveId" clId="{DFA2CD77-4773-44F1-8D91-6F7EBB0085E3}" dt="2024-07-28T22:27:11.442" v="330" actId="478"/>
          <ac:spMkLst>
            <pc:docMk/>
            <pc:sldMk cId="2640787460" sldId="299"/>
            <ac:spMk id="27" creationId="{45CC07CC-C5F9-B474-9D92-C243F6396774}"/>
          </ac:spMkLst>
        </pc:spChg>
        <pc:spChg chg="add mod ord">
          <ac:chgData name="Joon Young Lee" userId="9c2bf77b41f9f2c0" providerId="LiveId" clId="{DFA2CD77-4773-44F1-8D91-6F7EBB0085E3}" dt="2024-07-28T22:27:10.192" v="329" actId="1038"/>
          <ac:spMkLst>
            <pc:docMk/>
            <pc:sldMk cId="2640787460" sldId="299"/>
            <ac:spMk id="28" creationId="{364E6D19-B7C4-9C38-1DB9-A1A2865B8CAA}"/>
          </ac:spMkLst>
        </pc:spChg>
        <pc:spChg chg="add mod ord">
          <ac:chgData name="Joon Young Lee" userId="9c2bf77b41f9f2c0" providerId="LiveId" clId="{DFA2CD77-4773-44F1-8D91-6F7EBB0085E3}" dt="2024-07-28T22:27:38.862" v="342" actId="1076"/>
          <ac:spMkLst>
            <pc:docMk/>
            <pc:sldMk cId="2640787460" sldId="299"/>
            <ac:spMk id="29" creationId="{6A5A4C77-C11E-9178-EFB5-5789272B8382}"/>
          </ac:spMkLst>
        </pc:spChg>
        <pc:spChg chg="add mod ord">
          <ac:chgData name="Joon Young Lee" userId="9c2bf77b41f9f2c0" providerId="LiveId" clId="{DFA2CD77-4773-44F1-8D91-6F7EBB0085E3}" dt="2024-07-28T22:27:38.862" v="342" actId="1076"/>
          <ac:spMkLst>
            <pc:docMk/>
            <pc:sldMk cId="2640787460" sldId="299"/>
            <ac:spMk id="30" creationId="{39D1B708-C1C7-3FD5-F7F1-921C6E3EC49E}"/>
          </ac:spMkLst>
        </pc:spChg>
        <pc:spChg chg="add mod ord">
          <ac:chgData name="Joon Young Lee" userId="9c2bf77b41f9f2c0" providerId="LiveId" clId="{DFA2CD77-4773-44F1-8D91-6F7EBB0085E3}" dt="2024-07-28T22:27:43.701" v="343" actId="1076"/>
          <ac:spMkLst>
            <pc:docMk/>
            <pc:sldMk cId="2640787460" sldId="299"/>
            <ac:spMk id="31" creationId="{9B46DB0B-6A28-E0E0-F3D4-CBAEF2328EB4}"/>
          </ac:spMkLst>
        </pc:spChg>
        <pc:spChg chg="add mod">
          <ac:chgData name="Joon Young Lee" userId="9c2bf77b41f9f2c0" providerId="LiveId" clId="{DFA2CD77-4773-44F1-8D91-6F7EBB0085E3}" dt="2024-07-28T22:27:25.627" v="339" actId="571"/>
          <ac:spMkLst>
            <pc:docMk/>
            <pc:sldMk cId="2640787460" sldId="299"/>
            <ac:spMk id="32" creationId="{F32B0C25-7E79-0966-B23E-8E0B348EF8FF}"/>
          </ac:spMkLst>
        </pc:spChg>
        <pc:spChg chg="add mod">
          <ac:chgData name="Joon Young Lee" userId="9c2bf77b41f9f2c0" providerId="LiveId" clId="{DFA2CD77-4773-44F1-8D91-6F7EBB0085E3}" dt="2024-07-29T03:37:53.772" v="503" actId="14100"/>
          <ac:spMkLst>
            <pc:docMk/>
            <pc:sldMk cId="2640787460" sldId="299"/>
            <ac:spMk id="33" creationId="{AF4E71FF-3847-686B-3D1E-5D34476FC7CA}"/>
          </ac:spMkLst>
        </pc:spChg>
        <pc:spChg chg="add mod">
          <ac:chgData name="Joon Young Lee" userId="9c2bf77b41f9f2c0" providerId="LiveId" clId="{DFA2CD77-4773-44F1-8D91-6F7EBB0085E3}" dt="2024-07-29T03:38:01.865" v="506" actId="14100"/>
          <ac:spMkLst>
            <pc:docMk/>
            <pc:sldMk cId="2640787460" sldId="299"/>
            <ac:spMk id="34" creationId="{7410BC46-E880-F41B-18D6-7CB02A40E7D4}"/>
          </ac:spMkLst>
        </pc:spChg>
        <pc:grpChg chg="del">
          <ac:chgData name="Joon Young Lee" userId="9c2bf77b41f9f2c0" providerId="LiveId" clId="{DFA2CD77-4773-44F1-8D91-6F7EBB0085E3}" dt="2024-07-28T22:22:28.399" v="276" actId="478"/>
          <ac:grpSpMkLst>
            <pc:docMk/>
            <pc:sldMk cId="2640787460" sldId="299"/>
            <ac:grpSpMk id="7" creationId="{00000000-0000-0000-0000-000000000000}"/>
          </ac:grpSpMkLst>
        </pc:grpChg>
        <pc:grpChg chg="del">
          <ac:chgData name="Joon Young Lee" userId="9c2bf77b41f9f2c0" providerId="LiveId" clId="{DFA2CD77-4773-44F1-8D91-6F7EBB0085E3}" dt="2024-07-28T22:22:28.399" v="276" actId="478"/>
          <ac:grpSpMkLst>
            <pc:docMk/>
            <pc:sldMk cId="2640787460" sldId="299"/>
            <ac:grpSpMk id="11" creationId="{00000000-0000-0000-0000-000000000000}"/>
          </ac:grpSpMkLst>
        </pc:grpChg>
        <pc:grpChg chg="del">
          <ac:chgData name="Joon Young Lee" userId="9c2bf77b41f9f2c0" providerId="LiveId" clId="{DFA2CD77-4773-44F1-8D91-6F7EBB0085E3}" dt="2024-07-28T22:22:28.399" v="276" actId="478"/>
          <ac:grpSpMkLst>
            <pc:docMk/>
            <pc:sldMk cId="2640787460" sldId="299"/>
            <ac:grpSpMk id="15" creationId="{00000000-0000-0000-0000-000000000000}"/>
          </ac:grpSpMkLst>
        </pc:grpChg>
        <pc:grpChg chg="del">
          <ac:chgData name="Joon Young Lee" userId="9c2bf77b41f9f2c0" providerId="LiveId" clId="{DFA2CD77-4773-44F1-8D91-6F7EBB0085E3}" dt="2024-07-28T22:22:28.399" v="276" actId="478"/>
          <ac:grpSpMkLst>
            <pc:docMk/>
            <pc:sldMk cId="2640787460" sldId="299"/>
            <ac:grpSpMk id="22" creationId="{00000000-0000-0000-0000-000000000000}"/>
          </ac:grpSpMkLst>
        </pc:grpChg>
        <pc:graphicFrameChg chg="mod modGraphic">
          <ac:chgData name="Joon Young Lee" userId="9c2bf77b41f9f2c0" providerId="LiveId" clId="{DFA2CD77-4773-44F1-8D91-6F7EBB0085E3}" dt="2024-07-28T22:24:55.299" v="300" actId="14100"/>
          <ac:graphicFrameMkLst>
            <pc:docMk/>
            <pc:sldMk cId="2640787460" sldId="299"/>
            <ac:graphicFrameMk id="2" creationId="{00000000-0000-0000-0000-000000000000}"/>
          </ac:graphicFrameMkLst>
        </pc:graphicFrameChg>
        <pc:graphicFrameChg chg="add mod modGraphic">
          <ac:chgData name="Joon Young Lee" userId="9c2bf77b41f9f2c0" providerId="LiveId" clId="{DFA2CD77-4773-44F1-8D91-6F7EBB0085E3}" dt="2024-07-28T22:27:54.613" v="347" actId="14100"/>
          <ac:graphicFrameMkLst>
            <pc:docMk/>
            <pc:sldMk cId="2640787460" sldId="299"/>
            <ac:graphicFrameMk id="3" creationId="{C7A3CD0B-06AF-B8CC-1E2B-A413E3F62290}"/>
          </ac:graphicFrameMkLst>
        </pc:graphicFrameChg>
        <pc:graphicFrameChg chg="mod modGraphic">
          <ac:chgData name="Joon Young Lee" userId="9c2bf77b41f9f2c0" providerId="LiveId" clId="{DFA2CD77-4773-44F1-8D91-6F7EBB0085E3}" dt="2024-07-29T03:48:24.763" v="536" actId="13926"/>
          <ac:graphicFrameMkLst>
            <pc:docMk/>
            <pc:sldMk cId="2640787460" sldId="299"/>
            <ac:graphicFrameMk id="20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3:46:43.125" v="522"/>
        <pc:sldMkLst>
          <pc:docMk/>
          <pc:sldMk cId="3888989222" sldId="300"/>
        </pc:sldMkLst>
        <pc:spChg chg="add mod">
          <ac:chgData name="Joon Young Lee" userId="9c2bf77b41f9f2c0" providerId="LiveId" clId="{DFA2CD77-4773-44F1-8D91-6F7EBB0085E3}" dt="2024-07-29T02:31:21.550" v="371" actId="14100"/>
          <ac:spMkLst>
            <pc:docMk/>
            <pc:sldMk cId="3888989222" sldId="300"/>
            <ac:spMk id="5" creationId="{BB8A2D56-AE01-CB12-3FF5-7A17D1BA6F48}"/>
          </ac:spMkLst>
        </pc:spChg>
        <pc:spChg chg="ord">
          <ac:chgData name="Joon Young Lee" userId="9c2bf77b41f9f2c0" providerId="LiveId" clId="{DFA2CD77-4773-44F1-8D91-6F7EBB0085E3}" dt="2024-07-29T03:46:43.125" v="522"/>
          <ac:spMkLst>
            <pc:docMk/>
            <pc:sldMk cId="3888989222" sldId="300"/>
            <ac:spMk id="19" creationId="{00000000-0000-0000-0000-000000000000}"/>
          </ac:spMkLst>
        </pc:spChg>
        <pc:spChg chg="del">
          <ac:chgData name="Joon Young Lee" userId="9c2bf77b41f9f2c0" providerId="LiveId" clId="{DFA2CD77-4773-44F1-8D91-6F7EBB0085E3}" dt="2024-07-28T22:05:58.619" v="58" actId="478"/>
          <ac:spMkLst>
            <pc:docMk/>
            <pc:sldMk cId="3888989222" sldId="300"/>
            <ac:spMk id="20" creationId="{9CF5A760-5F3B-3518-6A3B-983C1AA37B39}"/>
          </ac:spMkLst>
        </pc:spChg>
        <pc:graphicFrameChg chg="add del mod">
          <ac:chgData name="Joon Young Lee" userId="9c2bf77b41f9f2c0" providerId="LiveId" clId="{DFA2CD77-4773-44F1-8D91-6F7EBB0085E3}" dt="2024-07-29T03:46:22.563" v="515" actId="478"/>
          <ac:graphicFrameMkLst>
            <pc:docMk/>
            <pc:sldMk cId="3888989222" sldId="300"/>
            <ac:graphicFrameMk id="2" creationId="{87175FF7-3EF3-4F4B-33AD-0FBBB3139F57}"/>
          </ac:graphicFrameMkLst>
        </pc:graphicFrameChg>
        <pc:graphicFrameChg chg="add del mod">
          <ac:chgData name="Joon Young Lee" userId="9c2bf77b41f9f2c0" providerId="LiveId" clId="{DFA2CD77-4773-44F1-8D91-6F7EBB0085E3}" dt="2024-07-29T03:46:23.573" v="516" actId="478"/>
          <ac:graphicFrameMkLst>
            <pc:docMk/>
            <pc:sldMk cId="3888989222" sldId="300"/>
            <ac:graphicFrameMk id="4" creationId="{FCA59AFC-D60C-51EC-A1B4-91FDEA279502}"/>
          </ac:graphicFrameMkLst>
        </pc:graphicFrameChg>
        <pc:graphicFrameChg chg="add mod">
          <ac:chgData name="Joon Young Lee" userId="9c2bf77b41f9f2c0" providerId="LiveId" clId="{DFA2CD77-4773-44F1-8D91-6F7EBB0085E3}" dt="2024-07-29T03:46:41.678" v="521" actId="167"/>
          <ac:graphicFrameMkLst>
            <pc:docMk/>
            <pc:sldMk cId="3888989222" sldId="300"/>
            <ac:graphicFrameMk id="6" creationId="{87175FF7-3EF3-4F4B-33AD-0FBBB3139F57}"/>
          </ac:graphicFrameMkLst>
        </pc:graphicFrameChg>
        <pc:graphicFrameChg chg="add mod">
          <ac:chgData name="Joon Young Lee" userId="9c2bf77b41f9f2c0" providerId="LiveId" clId="{DFA2CD77-4773-44F1-8D91-6F7EBB0085E3}" dt="2024-07-29T03:46:41.678" v="521" actId="167"/>
          <ac:graphicFrameMkLst>
            <pc:docMk/>
            <pc:sldMk cId="3888989222" sldId="300"/>
            <ac:graphicFrameMk id="7" creationId="{FCA59AFC-D60C-51EC-A1B4-91FDEA279502}"/>
          </ac:graphicFrameMkLst>
        </pc:graphicFrameChg>
        <pc:graphicFrameChg chg="del">
          <ac:chgData name="Joon Young Lee" userId="9c2bf77b41f9f2c0" providerId="LiveId" clId="{DFA2CD77-4773-44F1-8D91-6F7EBB0085E3}" dt="2024-07-28T22:05:42.781" v="50" actId="478"/>
          <ac:graphicFrameMkLst>
            <pc:docMk/>
            <pc:sldMk cId="3888989222" sldId="300"/>
            <ac:graphicFrameMk id="21" creationId="{00000000-0000-0000-0000-000000000000}"/>
          </ac:graphicFrameMkLst>
        </pc:graphicFrameChg>
        <pc:graphicFrameChg chg="del">
          <ac:chgData name="Joon Young Lee" userId="9c2bf77b41f9f2c0" providerId="LiveId" clId="{DFA2CD77-4773-44F1-8D91-6F7EBB0085E3}" dt="2024-07-28T22:05:44.372" v="51" actId="478"/>
          <ac:graphicFrameMkLst>
            <pc:docMk/>
            <pc:sldMk cId="3888989222" sldId="300"/>
            <ac:graphicFrameMk id="29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FA2CD77-4773-44F1-8D91-6F7EBB0085E3}" dt="2024-07-29T03:37:24.890" v="497" actId="27918"/>
        <pc:sldMkLst>
          <pc:docMk/>
          <pc:sldMk cId="900541413" sldId="303"/>
        </pc:sldMkLst>
        <pc:spChg chg="add mod">
          <ac:chgData name="Joon Young Lee" userId="9c2bf77b41f9f2c0" providerId="LiveId" clId="{DFA2CD77-4773-44F1-8D91-6F7EBB0085E3}" dt="2024-07-29T02:36:39.048" v="412" actId="14100"/>
          <ac:spMkLst>
            <pc:docMk/>
            <pc:sldMk cId="900541413" sldId="303"/>
            <ac:spMk id="2" creationId="{63FD7C1D-3838-E009-4C8A-1555DCA70A55}"/>
          </ac:spMkLst>
        </pc:spChg>
        <pc:spChg chg="add mod">
          <ac:chgData name="Joon Young Lee" userId="9c2bf77b41f9f2c0" providerId="LiveId" clId="{DFA2CD77-4773-44F1-8D91-6F7EBB0085E3}" dt="2024-07-29T02:43:17.311" v="452"/>
          <ac:spMkLst>
            <pc:docMk/>
            <pc:sldMk cId="900541413" sldId="303"/>
            <ac:spMk id="5" creationId="{FF200967-8F5E-6F42-73B9-7DF6CCC0149A}"/>
          </ac:spMkLst>
        </pc:spChg>
        <pc:spChg chg="add mod">
          <ac:chgData name="Joon Young Lee" userId="9c2bf77b41f9f2c0" providerId="LiveId" clId="{DFA2CD77-4773-44F1-8D91-6F7EBB0085E3}" dt="2024-07-29T02:43:28.855" v="454" actId="14100"/>
          <ac:spMkLst>
            <pc:docMk/>
            <pc:sldMk cId="900541413" sldId="303"/>
            <ac:spMk id="6" creationId="{5A4DB707-84AF-1870-F39A-B6DCB1BB7D7C}"/>
          </ac:spMkLst>
        </pc:spChg>
        <pc:spChg chg="add mod">
          <ac:chgData name="Joon Young Lee" userId="9c2bf77b41f9f2c0" providerId="LiveId" clId="{DFA2CD77-4773-44F1-8D91-6F7EBB0085E3}" dt="2024-07-29T02:43:38.360" v="456" actId="14100"/>
          <ac:spMkLst>
            <pc:docMk/>
            <pc:sldMk cId="900541413" sldId="303"/>
            <ac:spMk id="7" creationId="{56668E58-CA53-A6A6-2460-979D7437F8D5}"/>
          </ac:spMkLst>
        </pc:spChg>
        <pc:spChg chg="mod">
          <ac:chgData name="Joon Young Lee" userId="9c2bf77b41f9f2c0" providerId="LiveId" clId="{DFA2CD77-4773-44F1-8D91-6F7EBB0085E3}" dt="2024-07-29T02:54:57.583" v="484"/>
          <ac:spMkLst>
            <pc:docMk/>
            <pc:sldMk cId="900541413" sldId="303"/>
            <ac:spMk id="10" creationId="{4BEDAE06-676D-4DC2-A99C-18428DA138DA}"/>
          </ac:spMkLst>
        </pc:spChg>
        <pc:spChg chg="ord">
          <ac:chgData name="Joon Young Lee" userId="9c2bf77b41f9f2c0" providerId="LiveId" clId="{DFA2CD77-4773-44F1-8D91-6F7EBB0085E3}" dt="2024-07-29T02:37:34.547" v="421" actId="167"/>
          <ac:spMkLst>
            <pc:docMk/>
            <pc:sldMk cId="900541413" sldId="303"/>
            <ac:spMk id="95" creationId="{00000000-0000-0000-0000-000000000000}"/>
          </ac:spMkLst>
        </pc:spChg>
        <pc:spChg chg="mod">
          <ac:chgData name="Joon Young Lee" userId="9c2bf77b41f9f2c0" providerId="LiveId" clId="{DFA2CD77-4773-44F1-8D91-6F7EBB0085E3}" dt="2024-07-29T02:48:37.974" v="482" actId="20577"/>
          <ac:spMkLst>
            <pc:docMk/>
            <pc:sldMk cId="900541413" sldId="303"/>
            <ac:spMk id="97" creationId="{00000000-0000-0000-0000-000000000000}"/>
          </ac:spMkLst>
        </pc:spChg>
        <pc:graphicFrameChg chg="add mod">
          <ac:chgData name="Joon Young Lee" userId="9c2bf77b41f9f2c0" providerId="LiveId" clId="{DFA2CD77-4773-44F1-8D91-6F7EBB0085E3}" dt="2024-07-29T02:37:31.517" v="420" actId="167"/>
          <ac:graphicFrameMkLst>
            <pc:docMk/>
            <pc:sldMk cId="900541413" sldId="303"/>
            <ac:graphicFrameMk id="3" creationId="{F568C7CD-A668-ED33-B8D8-E86235AF4646}"/>
          </ac:graphicFrameMkLst>
        </pc:graphicFrameChg>
        <pc:graphicFrameChg chg="del">
          <ac:chgData name="Joon Young Lee" userId="9c2bf77b41f9f2c0" providerId="LiveId" clId="{DFA2CD77-4773-44F1-8D91-6F7EBB0085E3}" dt="2024-07-29T02:36:42.223" v="413" actId="478"/>
          <ac:graphicFrameMkLst>
            <pc:docMk/>
            <pc:sldMk cId="900541413" sldId="303"/>
            <ac:graphicFrameMk id="65" creationId="{00000000-0000-0000-0000-000000000000}"/>
          </ac:graphicFrameMkLst>
        </pc:graphicFrameChg>
      </pc:sldChg>
      <pc:sldChg chg="addSp modSp add mod">
        <pc:chgData name="Joon Young Lee" userId="9c2bf77b41f9f2c0" providerId="LiveId" clId="{DFA2CD77-4773-44F1-8D91-6F7EBB0085E3}" dt="2024-07-29T04:44:56.042" v="781" actId="2792"/>
        <pc:sldMkLst>
          <pc:docMk/>
          <pc:sldMk cId="3665433527" sldId="304"/>
        </pc:sldMkLst>
        <pc:spChg chg="add mod">
          <ac:chgData name="Joon Young Lee" userId="9c2bf77b41f9f2c0" providerId="LiveId" clId="{DFA2CD77-4773-44F1-8D91-6F7EBB0085E3}" dt="2024-07-29T03:37:37.187" v="501" actId="14100"/>
          <ac:spMkLst>
            <pc:docMk/>
            <pc:sldMk cId="3665433527" sldId="304"/>
            <ac:spMk id="7" creationId="{00BB4BE2-7E9E-14B5-18D0-0A1E6B5B084B}"/>
          </ac:spMkLst>
        </pc:spChg>
        <pc:spChg chg="mod">
          <ac:chgData name="Joon Young Lee" userId="9c2bf77b41f9f2c0" providerId="LiveId" clId="{DFA2CD77-4773-44F1-8D91-6F7EBB0085E3}" dt="2024-07-29T04:44:56.042" v="781" actId="2792"/>
          <ac:spMkLst>
            <pc:docMk/>
            <pc:sldMk cId="3665433527" sldId="304"/>
            <ac:spMk id="60" creationId="{159A892D-CCD9-0B4A-32E9-48054946845A}"/>
          </ac:spMkLst>
        </pc:spChg>
      </pc:sldChg>
    </pc:docChg>
  </pc:docChgLst>
  <pc:docChgLst>
    <pc:chgData name="Joon Young Lee" userId="9c2bf77b41f9f2c0" providerId="LiveId" clId="{7AB631D8-7D68-4B73-A691-7FCBEC5B9F16}"/>
    <pc:docChg chg="undo redo custSel modSld">
      <pc:chgData name="Joon Young Lee" userId="9c2bf77b41f9f2c0" providerId="LiveId" clId="{7AB631D8-7D68-4B73-A691-7FCBEC5B9F16}" dt="2024-08-06T08:09:00.130" v="726" actId="14100"/>
      <pc:docMkLst>
        <pc:docMk/>
      </pc:docMkLst>
      <pc:sldChg chg="addSp delSp modSp mod">
        <pc:chgData name="Joon Young Lee" userId="9c2bf77b41f9f2c0" providerId="LiveId" clId="{7AB631D8-7D68-4B73-A691-7FCBEC5B9F16}" dt="2024-08-05T10:34:18.018" v="19" actId="13926"/>
        <pc:sldMkLst>
          <pc:docMk/>
          <pc:sldMk cId="2692825621" sldId="257"/>
        </pc:sldMkLst>
        <pc:graphicFrameChg chg="add mod">
          <ac:chgData name="Joon Young Lee" userId="9c2bf77b41f9f2c0" providerId="LiveId" clId="{7AB631D8-7D68-4B73-A691-7FCBEC5B9F16}" dt="2024-08-05T10:32:30.664" v="8" actId="1076"/>
          <ac:graphicFrameMkLst>
            <pc:docMk/>
            <pc:sldMk cId="2692825621" sldId="257"/>
            <ac:graphicFrameMk id="2" creationId="{BEF4FD02-893A-B7DB-1FFD-A47B65BD1C93}"/>
          </ac:graphicFrameMkLst>
        </pc:graphicFrameChg>
        <pc:graphicFrameChg chg="del">
          <ac:chgData name="Joon Young Lee" userId="9c2bf77b41f9f2c0" providerId="LiveId" clId="{7AB631D8-7D68-4B73-A691-7FCBEC5B9F16}" dt="2024-08-05T10:32:33.596" v="9" actId="478"/>
          <ac:graphicFrameMkLst>
            <pc:docMk/>
            <pc:sldMk cId="2692825621" sldId="257"/>
            <ac:graphicFrameMk id="4" creationId="{DA29043A-4CAC-F4C4-33A1-F6ED0749984F}"/>
          </ac:graphicFrameMkLst>
        </pc:graphicFrameChg>
        <pc:graphicFrameChg chg="add mod">
          <ac:chgData name="Joon Young Lee" userId="9c2bf77b41f9f2c0" providerId="LiveId" clId="{7AB631D8-7D68-4B73-A691-7FCBEC5B9F16}" dt="2024-08-05T10:32:51.246" v="13" actId="14100"/>
          <ac:graphicFrameMkLst>
            <pc:docMk/>
            <pc:sldMk cId="2692825621" sldId="257"/>
            <ac:graphicFrameMk id="5" creationId="{DA29043A-4CAC-F4C4-33A1-F6ED0749984F}"/>
          </ac:graphicFrameMkLst>
        </pc:graphicFrameChg>
        <pc:graphicFrameChg chg="mod modGraphic">
          <ac:chgData name="Joon Young Lee" userId="9c2bf77b41f9f2c0" providerId="LiveId" clId="{7AB631D8-7D68-4B73-A691-7FCBEC5B9F16}" dt="2024-08-05T10:34:03.354" v="15" actId="13926"/>
          <ac:graphicFrameMkLst>
            <pc:docMk/>
            <pc:sldMk cId="2692825621" sldId="257"/>
            <ac:graphicFrameMk id="6" creationId="{D11576FC-6FC6-1D85-90E8-4C3BEB0D156D}"/>
          </ac:graphicFrameMkLst>
        </pc:graphicFrameChg>
        <pc:graphicFrameChg chg="mod modGraphic">
          <ac:chgData name="Joon Young Lee" userId="9c2bf77b41f9f2c0" providerId="LiveId" clId="{7AB631D8-7D68-4B73-A691-7FCBEC5B9F16}" dt="2024-08-05T10:34:10.201" v="17" actId="13926"/>
          <ac:graphicFrameMkLst>
            <pc:docMk/>
            <pc:sldMk cId="2692825621" sldId="257"/>
            <ac:graphicFrameMk id="7" creationId="{710DA88C-B685-210F-0778-46E295B32596}"/>
          </ac:graphicFrameMkLst>
        </pc:graphicFrameChg>
        <pc:graphicFrameChg chg="mod modGraphic">
          <ac:chgData name="Joon Young Lee" userId="9c2bf77b41f9f2c0" providerId="LiveId" clId="{7AB631D8-7D68-4B73-A691-7FCBEC5B9F16}" dt="2024-08-05T10:34:18.018" v="19" actId="13926"/>
          <ac:graphicFrameMkLst>
            <pc:docMk/>
            <pc:sldMk cId="2692825621" sldId="257"/>
            <ac:graphicFrameMk id="8" creationId="{CF4F787A-E742-F619-868D-CF08E9D800D7}"/>
          </ac:graphicFrameMkLst>
        </pc:graphicFrameChg>
        <pc:graphicFrameChg chg="del">
          <ac:chgData name="Joon Young Lee" userId="9c2bf77b41f9f2c0" providerId="LiveId" clId="{7AB631D8-7D68-4B73-A691-7FCBEC5B9F16}" dt="2024-08-05T10:32:08.547" v="0" actId="478"/>
          <ac:graphicFrameMkLst>
            <pc:docMk/>
            <pc:sldMk cId="2692825621" sldId="257"/>
            <ac:graphicFrameMk id="10" creationId="{BEF4FD02-893A-B7DB-1FFD-A47B65BD1C93}"/>
          </ac:graphicFrameMkLst>
        </pc:graphicFrameChg>
      </pc:sldChg>
      <pc:sldChg chg="addSp delSp modSp mod">
        <pc:chgData name="Joon Young Lee" userId="9c2bf77b41f9f2c0" providerId="LiveId" clId="{7AB631D8-7D68-4B73-A691-7FCBEC5B9F16}" dt="2024-08-05T10:44:55.891" v="319" actId="14100"/>
        <pc:sldMkLst>
          <pc:docMk/>
          <pc:sldMk cId="1249597266" sldId="262"/>
        </pc:sldMkLst>
        <pc:spChg chg="mod">
          <ac:chgData name="Joon Young Lee" userId="9c2bf77b41f9f2c0" providerId="LiveId" clId="{7AB631D8-7D68-4B73-A691-7FCBEC5B9F16}" dt="2024-08-05T10:44:55.891" v="319" actId="14100"/>
          <ac:spMkLst>
            <pc:docMk/>
            <pc:sldMk cId="1249597266" sldId="262"/>
            <ac:spMk id="17" creationId="{00000000-0000-0000-0000-000000000000}"/>
          </ac:spMkLst>
        </pc:spChg>
        <pc:spChg chg="del mod">
          <ac:chgData name="Joon Young Lee" userId="9c2bf77b41f9f2c0" providerId="LiveId" clId="{7AB631D8-7D68-4B73-A691-7FCBEC5B9F16}" dt="2024-08-05T10:38:19.644" v="48" actId="478"/>
          <ac:spMkLst>
            <pc:docMk/>
            <pc:sldMk cId="1249597266" sldId="262"/>
            <ac:spMk id="33" creationId="{4BEDAE06-676D-4DC2-A99C-18428DA138DA}"/>
          </ac:spMkLst>
        </pc:spChg>
        <pc:spChg chg="mod">
          <ac:chgData name="Joon Young Lee" userId="9c2bf77b41f9f2c0" providerId="LiveId" clId="{7AB631D8-7D68-4B73-A691-7FCBEC5B9F16}" dt="2024-08-05T10:39:16.784" v="56" actId="1076"/>
          <ac:spMkLst>
            <pc:docMk/>
            <pc:sldMk cId="1249597266" sldId="262"/>
            <ac:spMk id="52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0:39:25.330" v="58" actId="478"/>
          <ac:spMkLst>
            <pc:docMk/>
            <pc:sldMk cId="1249597266" sldId="262"/>
            <ac:spMk id="70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0:39:26.295" v="59" actId="478"/>
          <ac:spMkLst>
            <pc:docMk/>
            <pc:sldMk cId="1249597266" sldId="262"/>
            <ac:spMk id="71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0:39:25.330" v="58" actId="478"/>
          <ac:spMkLst>
            <pc:docMk/>
            <pc:sldMk cId="1249597266" sldId="262"/>
            <ac:spMk id="72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0:39:25.330" v="58" actId="478"/>
          <ac:spMkLst>
            <pc:docMk/>
            <pc:sldMk cId="1249597266" sldId="262"/>
            <ac:spMk id="90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0:39:25.330" v="58" actId="478"/>
          <ac:spMkLst>
            <pc:docMk/>
            <pc:sldMk cId="1249597266" sldId="262"/>
            <ac:spMk id="105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0:39:25.330" v="58" actId="478"/>
          <ac:spMkLst>
            <pc:docMk/>
            <pc:sldMk cId="1249597266" sldId="262"/>
            <ac:spMk id="106" creationId="{9CF5A760-5F3B-3518-6A3B-983C1AA37B39}"/>
          </ac:spMkLst>
        </pc:spChg>
        <pc:grpChg chg="mod">
          <ac:chgData name="Joon Young Lee" userId="9c2bf77b41f9f2c0" providerId="LiveId" clId="{7AB631D8-7D68-4B73-A691-7FCBEC5B9F16}" dt="2024-08-05T10:39:16.784" v="56" actId="1076"/>
          <ac:grpSpMkLst>
            <pc:docMk/>
            <pc:sldMk cId="1249597266" sldId="262"/>
            <ac:grpSpMk id="19" creationId="{00000000-0000-0000-0000-000000000000}"/>
          </ac:grpSpMkLst>
        </pc:grpChg>
        <pc:grpChg chg="mod">
          <ac:chgData name="Joon Young Lee" userId="9c2bf77b41f9f2c0" providerId="LiveId" clId="{7AB631D8-7D68-4B73-A691-7FCBEC5B9F16}" dt="2024-08-05T10:40:15.586" v="97" actId="14100"/>
          <ac:grpSpMkLst>
            <pc:docMk/>
            <pc:sldMk cId="1249597266" sldId="262"/>
            <ac:grpSpMk id="47" creationId="{00000000-0000-0000-0000-000000000000}"/>
          </ac:grpSpMkLst>
        </pc:grpChg>
        <pc:grpChg chg="del">
          <ac:chgData name="Joon Young Lee" userId="9c2bf77b41f9f2c0" providerId="LiveId" clId="{7AB631D8-7D68-4B73-A691-7FCBEC5B9F16}" dt="2024-08-05T10:39:25.330" v="58" actId="478"/>
          <ac:grpSpMkLst>
            <pc:docMk/>
            <pc:sldMk cId="1249597266" sldId="262"/>
            <ac:grpSpMk id="56" creationId="{00000000-0000-0000-0000-000000000000}"/>
          </ac:grpSpMkLst>
        </pc:grpChg>
        <pc:grpChg chg="mod">
          <ac:chgData name="Joon Young Lee" userId="9c2bf77b41f9f2c0" providerId="LiveId" clId="{7AB631D8-7D68-4B73-A691-7FCBEC5B9F16}" dt="2024-08-05T10:40:38.311" v="162" actId="1038"/>
          <ac:grpSpMkLst>
            <pc:docMk/>
            <pc:sldMk cId="1249597266" sldId="262"/>
            <ac:grpSpMk id="76" creationId="{00000000-0000-0000-0000-000000000000}"/>
          </ac:grpSpMkLst>
        </pc:grpChg>
        <pc:grpChg chg="mod">
          <ac:chgData name="Joon Young Lee" userId="9c2bf77b41f9f2c0" providerId="LiveId" clId="{7AB631D8-7D68-4B73-A691-7FCBEC5B9F16}" dt="2024-08-05T10:40:43.610" v="178" actId="1038"/>
          <ac:grpSpMkLst>
            <pc:docMk/>
            <pc:sldMk cId="1249597266" sldId="262"/>
            <ac:grpSpMk id="79" creationId="{00000000-0000-0000-0000-000000000000}"/>
          </ac:grpSpMkLst>
        </pc:grpChg>
        <pc:grpChg chg="mod">
          <ac:chgData name="Joon Young Lee" userId="9c2bf77b41f9f2c0" providerId="LiveId" clId="{7AB631D8-7D68-4B73-A691-7FCBEC5B9F16}" dt="2024-08-05T10:40:45.110" v="196" actId="1038"/>
          <ac:grpSpMkLst>
            <pc:docMk/>
            <pc:sldMk cId="1249597266" sldId="262"/>
            <ac:grpSpMk id="82" creationId="{00000000-0000-0000-0000-000000000000}"/>
          </ac:grpSpMkLst>
        </pc:grpChg>
        <pc:grpChg chg="mod">
          <ac:chgData name="Joon Young Lee" userId="9c2bf77b41f9f2c0" providerId="LiveId" clId="{7AB631D8-7D68-4B73-A691-7FCBEC5B9F16}" dt="2024-08-05T10:40:48.760" v="223" actId="1038"/>
          <ac:grpSpMkLst>
            <pc:docMk/>
            <pc:sldMk cId="1249597266" sldId="262"/>
            <ac:grpSpMk id="85" creationId="{00000000-0000-0000-0000-000000000000}"/>
          </ac:grpSpMkLst>
        </pc:grpChg>
        <pc:grpChg chg="del">
          <ac:chgData name="Joon Young Lee" userId="9c2bf77b41f9f2c0" providerId="LiveId" clId="{7AB631D8-7D68-4B73-A691-7FCBEC5B9F16}" dt="2024-08-05T10:39:25.330" v="58" actId="478"/>
          <ac:grpSpMkLst>
            <pc:docMk/>
            <pc:sldMk cId="1249597266" sldId="262"/>
            <ac:grpSpMk id="97" creationId="{00000000-0000-0000-0000-000000000000}"/>
          </ac:grpSpMkLst>
        </pc:grpChg>
        <pc:grpChg chg="del">
          <ac:chgData name="Joon Young Lee" userId="9c2bf77b41f9f2c0" providerId="LiveId" clId="{7AB631D8-7D68-4B73-A691-7FCBEC5B9F16}" dt="2024-08-05T10:39:27.042" v="60" actId="478"/>
          <ac:grpSpMkLst>
            <pc:docMk/>
            <pc:sldMk cId="1249597266" sldId="262"/>
            <ac:grpSpMk id="102" creationId="{00000000-0000-0000-0000-000000000000}"/>
          </ac:grpSpMkLst>
        </pc:grpChg>
        <pc:graphicFrameChg chg="del">
          <ac:chgData name="Joon Young Lee" userId="9c2bf77b41f9f2c0" providerId="LiveId" clId="{7AB631D8-7D68-4B73-A691-7FCBEC5B9F16}" dt="2024-08-05T10:38:47.658" v="50" actId="478"/>
          <ac:graphicFrameMkLst>
            <pc:docMk/>
            <pc:sldMk cId="1249597266" sldId="262"/>
            <ac:graphicFrameMk id="3" creationId="{31CB62C7-C037-6665-B464-29C7C61F2F11}"/>
          </ac:graphicFrameMkLst>
        </pc:graphicFrameChg>
        <pc:graphicFrameChg chg="add mod">
          <ac:chgData name="Joon Young Lee" userId="9c2bf77b41f9f2c0" providerId="LiveId" clId="{7AB631D8-7D68-4B73-A691-7FCBEC5B9F16}" dt="2024-08-05T10:35:19.768" v="20"/>
          <ac:graphicFrameMkLst>
            <pc:docMk/>
            <pc:sldMk cId="1249597266" sldId="262"/>
            <ac:graphicFrameMk id="6" creationId="{7BA77C18-C5DF-593F-A03B-A8ABBAE8F45B}"/>
          </ac:graphicFrameMkLst>
        </pc:graphicFrameChg>
        <pc:graphicFrameChg chg="add mod ord modGraphic">
          <ac:chgData name="Joon Young Lee" userId="9c2bf77b41f9f2c0" providerId="LiveId" clId="{7AB631D8-7D68-4B73-A691-7FCBEC5B9F16}" dt="2024-08-05T10:38:37.083" v="49" actId="2711"/>
          <ac:graphicFrameMkLst>
            <pc:docMk/>
            <pc:sldMk cId="1249597266" sldId="262"/>
            <ac:graphicFrameMk id="7" creationId="{FDE8BF2C-DD65-E0F8-8FBD-5BE52B1AC4D0}"/>
          </ac:graphicFrameMkLst>
        </pc:graphicFrameChg>
        <pc:graphicFrameChg chg="add del mod">
          <ac:chgData name="Joon Young Lee" userId="9c2bf77b41f9f2c0" providerId="LiveId" clId="{7AB631D8-7D68-4B73-A691-7FCBEC5B9F16}" dt="2024-08-05T10:39:22.401" v="57" actId="478"/>
          <ac:graphicFrameMkLst>
            <pc:docMk/>
            <pc:sldMk cId="1249597266" sldId="262"/>
            <ac:graphicFrameMk id="8" creationId="{31CB62C7-C037-6665-B464-29C7C61F2F11}"/>
          </ac:graphicFrameMkLst>
        </pc:graphicFrameChg>
        <pc:graphicFrameChg chg="add mod">
          <ac:chgData name="Joon Young Lee" userId="9c2bf77b41f9f2c0" providerId="LiveId" clId="{7AB631D8-7D68-4B73-A691-7FCBEC5B9F16}" dt="2024-08-05T10:40:06.059" v="64" actId="167"/>
          <ac:graphicFrameMkLst>
            <pc:docMk/>
            <pc:sldMk cId="1249597266" sldId="262"/>
            <ac:graphicFrameMk id="9" creationId="{31CB62C7-C037-6665-B464-29C7C61F2F11}"/>
          </ac:graphicFrameMkLst>
        </pc:graphicFrameChg>
      </pc:sldChg>
      <pc:sldChg chg="delSp modSp mod">
        <pc:chgData name="Joon Young Lee" userId="9c2bf77b41f9f2c0" providerId="LiveId" clId="{7AB631D8-7D68-4B73-A691-7FCBEC5B9F16}" dt="2024-08-05T11:51:15.146" v="725" actId="478"/>
        <pc:sldMkLst>
          <pc:docMk/>
          <pc:sldMk cId="1654022110" sldId="263"/>
        </pc:sldMkLst>
        <pc:spChg chg="mod">
          <ac:chgData name="Joon Young Lee" userId="9c2bf77b41f9f2c0" providerId="LiveId" clId="{7AB631D8-7D68-4B73-A691-7FCBEC5B9F16}" dt="2024-08-05T10:44:51.124" v="316" actId="20577"/>
          <ac:spMkLst>
            <pc:docMk/>
            <pc:sldMk cId="1654022110" sldId="263"/>
            <ac:spMk id="17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3:08.428" v="235" actId="207"/>
          <ac:spMkLst>
            <pc:docMk/>
            <pc:sldMk cId="1654022110" sldId="263"/>
            <ac:spMk id="33" creationId="{4BEDAE06-676D-4DC2-A99C-18428DA138DA}"/>
          </ac:spMkLst>
        </pc:spChg>
        <pc:spChg chg="del">
          <ac:chgData name="Joon Young Lee" userId="9c2bf77b41f9f2c0" providerId="LiveId" clId="{7AB631D8-7D68-4B73-A691-7FCBEC5B9F16}" dt="2024-08-05T11:51:11.359" v="723" actId="478"/>
          <ac:spMkLst>
            <pc:docMk/>
            <pc:sldMk cId="1654022110" sldId="263"/>
            <ac:spMk id="39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10.336" v="722" actId="478"/>
          <ac:spMkLst>
            <pc:docMk/>
            <pc:sldMk cId="1654022110" sldId="263"/>
            <ac:spMk id="41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13.308" v="724" actId="478"/>
          <ac:spMkLst>
            <pc:docMk/>
            <pc:sldMk cId="1654022110" sldId="263"/>
            <ac:spMk id="53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05.535" v="720" actId="478"/>
          <ac:spMkLst>
            <pc:docMk/>
            <pc:sldMk cId="1654022110" sldId="263"/>
            <ac:spMk id="54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07.452" v="721" actId="478"/>
          <ac:spMkLst>
            <pc:docMk/>
            <pc:sldMk cId="1654022110" sldId="263"/>
            <ac:spMk id="63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00.239" v="718" actId="478"/>
          <ac:spMkLst>
            <pc:docMk/>
            <pc:sldMk cId="1654022110" sldId="263"/>
            <ac:spMk id="65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15.146" v="725" actId="478"/>
          <ac:spMkLst>
            <pc:docMk/>
            <pc:sldMk cId="1654022110" sldId="263"/>
            <ac:spMk id="66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51:03.882" v="719" actId="478"/>
          <ac:spMkLst>
            <pc:docMk/>
            <pc:sldMk cId="1654022110" sldId="263"/>
            <ac:spMk id="70" creationId="{9CF5A760-5F3B-3518-6A3B-983C1AA37B39}"/>
          </ac:spMkLst>
        </pc:spChg>
      </pc:sldChg>
      <pc:sldChg chg="delSp modSp mod">
        <pc:chgData name="Joon Young Lee" userId="9c2bf77b41f9f2c0" providerId="LiveId" clId="{7AB631D8-7D68-4B73-A691-7FCBEC5B9F16}" dt="2024-08-05T11:09:38.699" v="403"/>
        <pc:sldMkLst>
          <pc:docMk/>
          <pc:sldMk cId="2383599272" sldId="273"/>
        </pc:sldMkLst>
        <pc:spChg chg="mod">
          <ac:chgData name="Joon Young Lee" userId="9c2bf77b41f9f2c0" providerId="LiveId" clId="{7AB631D8-7D68-4B73-A691-7FCBEC5B9F16}" dt="2024-08-05T11:08:59.979" v="387" actId="207"/>
          <ac:spMkLst>
            <pc:docMk/>
            <pc:sldMk cId="2383599272" sldId="273"/>
            <ac:spMk id="33" creationId="{4BEDAE06-676D-4DC2-A99C-18428DA138DA}"/>
          </ac:spMkLst>
        </pc:spChg>
        <pc:graphicFrameChg chg="mod modGraphic">
          <ac:chgData name="Joon Young Lee" userId="9c2bf77b41f9f2c0" providerId="LiveId" clId="{7AB631D8-7D68-4B73-A691-7FCBEC5B9F16}" dt="2024-08-05T11:09:17.968" v="398"/>
          <ac:graphicFrameMkLst>
            <pc:docMk/>
            <pc:sldMk cId="2383599272" sldId="273"/>
            <ac:graphicFrameMk id="13" creationId="{BB1DB42B-00C9-AA67-16F1-E5CE760EA823}"/>
          </ac:graphicFrameMkLst>
        </pc:graphicFrameChg>
        <pc:graphicFrameChg chg="mod">
          <ac:chgData name="Joon Young Lee" userId="9c2bf77b41f9f2c0" providerId="LiveId" clId="{7AB631D8-7D68-4B73-A691-7FCBEC5B9F16}" dt="2024-08-05T11:09:25.071" v="399"/>
          <ac:graphicFrameMkLst>
            <pc:docMk/>
            <pc:sldMk cId="2383599272" sldId="273"/>
            <ac:graphicFrameMk id="14" creationId="{9989E9CD-7449-6714-3A8A-2383AABE984E}"/>
          </ac:graphicFrameMkLst>
        </pc:graphicFrameChg>
        <pc:graphicFrameChg chg="mod">
          <ac:chgData name="Joon Young Lee" userId="9c2bf77b41f9f2c0" providerId="LiveId" clId="{7AB631D8-7D68-4B73-A691-7FCBEC5B9F16}" dt="2024-08-05T11:09:28.851" v="400"/>
          <ac:graphicFrameMkLst>
            <pc:docMk/>
            <pc:sldMk cId="2383599272" sldId="273"/>
            <ac:graphicFrameMk id="15" creationId="{5FA7BFA0-2433-54DD-B540-52DD0AE90E7C}"/>
          </ac:graphicFrameMkLst>
        </pc:graphicFrameChg>
        <pc:graphicFrameChg chg="mod">
          <ac:chgData name="Joon Young Lee" userId="9c2bf77b41f9f2c0" providerId="LiveId" clId="{7AB631D8-7D68-4B73-A691-7FCBEC5B9F16}" dt="2024-08-05T11:09:32.024" v="401"/>
          <ac:graphicFrameMkLst>
            <pc:docMk/>
            <pc:sldMk cId="2383599272" sldId="273"/>
            <ac:graphicFrameMk id="16" creationId="{5E7FC4A1-003A-DCCD-9143-02CCFDB1B484}"/>
          </ac:graphicFrameMkLst>
        </pc:graphicFrameChg>
        <pc:graphicFrameChg chg="mod">
          <ac:chgData name="Joon Young Lee" userId="9c2bf77b41f9f2c0" providerId="LiveId" clId="{7AB631D8-7D68-4B73-A691-7FCBEC5B9F16}" dt="2024-08-05T11:09:35.243" v="402"/>
          <ac:graphicFrameMkLst>
            <pc:docMk/>
            <pc:sldMk cId="2383599272" sldId="273"/>
            <ac:graphicFrameMk id="18" creationId="{0FA894B2-12EB-BBFF-1D0C-1615764B7E67}"/>
          </ac:graphicFrameMkLst>
        </pc:graphicFrameChg>
        <pc:graphicFrameChg chg="mod">
          <ac:chgData name="Joon Young Lee" userId="9c2bf77b41f9f2c0" providerId="LiveId" clId="{7AB631D8-7D68-4B73-A691-7FCBEC5B9F16}" dt="2024-08-05T11:09:38.699" v="403"/>
          <ac:graphicFrameMkLst>
            <pc:docMk/>
            <pc:sldMk cId="2383599272" sldId="273"/>
            <ac:graphicFrameMk id="19" creationId="{470DBD20-61C2-CCB6-0CC9-A90EBF578249}"/>
          </ac:graphicFrameMkLst>
        </pc:graphicFrameChg>
        <pc:picChg chg="del">
          <ac:chgData name="Joon Young Lee" userId="9c2bf77b41f9f2c0" providerId="LiveId" clId="{7AB631D8-7D68-4B73-A691-7FCBEC5B9F16}" dt="2024-08-05T11:09:03.138" v="393" actId="478"/>
          <ac:picMkLst>
            <pc:docMk/>
            <pc:sldMk cId="2383599272" sldId="273"/>
            <ac:picMk id="3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1.234" v="388" actId="478"/>
          <ac:picMkLst>
            <pc:docMk/>
            <pc:sldMk cId="2383599272" sldId="273"/>
            <ac:picMk id="5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1.565" v="389" actId="478"/>
          <ac:picMkLst>
            <pc:docMk/>
            <pc:sldMk cId="2383599272" sldId="273"/>
            <ac:picMk id="6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1.949" v="390" actId="478"/>
          <ac:picMkLst>
            <pc:docMk/>
            <pc:sldMk cId="2383599272" sldId="273"/>
            <ac:picMk id="7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3.434" v="394" actId="478"/>
          <ac:picMkLst>
            <pc:docMk/>
            <pc:sldMk cId="2383599272" sldId="273"/>
            <ac:picMk id="8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2.262" v="391" actId="478"/>
          <ac:picMkLst>
            <pc:docMk/>
            <pc:sldMk cId="2383599272" sldId="273"/>
            <ac:picMk id="9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3.760" v="395" actId="478"/>
          <ac:picMkLst>
            <pc:docMk/>
            <pc:sldMk cId="2383599272" sldId="273"/>
            <ac:picMk id="10" creationId="{00000000-0000-0000-0000-000000000000}"/>
          </ac:picMkLst>
        </pc:picChg>
        <pc:picChg chg="del">
          <ac:chgData name="Joon Young Lee" userId="9c2bf77b41f9f2c0" providerId="LiveId" clId="{7AB631D8-7D68-4B73-A691-7FCBEC5B9F16}" dt="2024-08-05T11:09:02.810" v="392" actId="478"/>
          <ac:picMkLst>
            <pc:docMk/>
            <pc:sldMk cId="2383599272" sldId="273"/>
            <ac:picMk id="11" creationId="{00000000-0000-0000-0000-000000000000}"/>
          </ac:picMkLst>
        </pc:picChg>
      </pc:sldChg>
      <pc:sldChg chg="addSp delSp modSp mod">
        <pc:chgData name="Joon Young Lee" userId="9c2bf77b41f9f2c0" providerId="LiveId" clId="{7AB631D8-7D68-4B73-A691-7FCBEC5B9F16}" dt="2024-08-05T10:46:14.169" v="338" actId="207"/>
        <pc:sldMkLst>
          <pc:docMk/>
          <pc:sldMk cId="2782719725" sldId="278"/>
        </pc:sldMkLst>
        <pc:spChg chg="del">
          <ac:chgData name="Joon Young Lee" userId="9c2bf77b41f9f2c0" providerId="LiveId" clId="{7AB631D8-7D68-4B73-A691-7FCBEC5B9F16}" dt="2024-08-05T10:45:54.300" v="334" actId="478"/>
          <ac:spMkLst>
            <pc:docMk/>
            <pc:sldMk cId="2782719725" sldId="278"/>
            <ac:spMk id="33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5:26.050" v="323" actId="478"/>
          <ac:spMkLst>
            <pc:docMk/>
            <pc:sldMk cId="2782719725" sldId="278"/>
            <ac:spMk id="34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5:28.590" v="325" actId="478"/>
          <ac:spMkLst>
            <pc:docMk/>
            <pc:sldMk cId="2782719725" sldId="278"/>
            <ac:spMk id="37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5:30.243" v="326" actId="478"/>
          <ac:spMkLst>
            <pc:docMk/>
            <pc:sldMk cId="2782719725" sldId="278"/>
            <ac:spMk id="38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5:27.235" v="324" actId="478"/>
          <ac:spMkLst>
            <pc:docMk/>
            <pc:sldMk cId="2782719725" sldId="278"/>
            <ac:spMk id="40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5:53.862" v="333" actId="478"/>
          <ac:spMkLst>
            <pc:docMk/>
            <pc:sldMk cId="2782719725" sldId="278"/>
            <ac:spMk id="45" creationId="{00000000-0000-0000-0000-000000000000}"/>
          </ac:spMkLst>
        </pc:spChg>
        <pc:spChg chg="ord">
          <ac:chgData name="Joon Young Lee" userId="9c2bf77b41f9f2c0" providerId="LiveId" clId="{7AB631D8-7D68-4B73-A691-7FCBEC5B9F16}" dt="2024-08-05T10:46:07.857" v="337"/>
          <ac:spMkLst>
            <pc:docMk/>
            <pc:sldMk cId="2782719725" sldId="278"/>
            <ac:spMk id="48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6:14.169" v="338" actId="207"/>
          <ac:spMkLst>
            <pc:docMk/>
            <pc:sldMk cId="2782719725" sldId="278"/>
            <ac:spMk id="49" creationId="{4BEDAE06-676D-4DC2-A99C-18428DA138DA}"/>
          </ac:spMkLst>
        </pc:spChg>
        <pc:spChg chg="mod">
          <ac:chgData name="Joon Young Lee" userId="9c2bf77b41f9f2c0" providerId="LiveId" clId="{7AB631D8-7D68-4B73-A691-7FCBEC5B9F16}" dt="2024-08-05T10:45:58.241" v="335" actId="1076"/>
          <ac:spMkLst>
            <pc:docMk/>
            <pc:sldMk cId="2782719725" sldId="278"/>
            <ac:spMk id="53" creationId="{00000000-0000-0000-0000-000000000000}"/>
          </ac:spMkLst>
        </pc:spChg>
        <pc:graphicFrameChg chg="add mod">
          <ac:chgData name="Joon Young Lee" userId="9c2bf77b41f9f2c0" providerId="LiveId" clId="{7AB631D8-7D68-4B73-A691-7FCBEC5B9F16}" dt="2024-08-05T10:46:05.721" v="336" actId="167"/>
          <ac:graphicFrameMkLst>
            <pc:docMk/>
            <pc:sldMk cId="2782719725" sldId="278"/>
            <ac:graphicFrameMk id="2" creationId="{3E662AC5-F3F9-4A98-8B65-F5874491C858}"/>
          </ac:graphicFrameMkLst>
        </pc:graphicFrameChg>
        <pc:graphicFrameChg chg="del mod">
          <ac:chgData name="Joon Young Lee" userId="9c2bf77b41f9f2c0" providerId="LiveId" clId="{7AB631D8-7D68-4B73-A691-7FCBEC5B9F16}" dt="2024-08-05T10:45:23.197" v="322" actId="478"/>
          <ac:graphicFrameMkLst>
            <pc:docMk/>
            <pc:sldMk cId="2782719725" sldId="278"/>
            <ac:graphicFrameMk id="4" creationId="{3E662AC5-F3F9-4A98-8B65-F5874491C858}"/>
          </ac:graphicFrameMkLst>
        </pc:graphicFrameChg>
      </pc:sldChg>
      <pc:sldChg chg="addSp delSp modSp mod">
        <pc:chgData name="Joon Young Lee" userId="9c2bf77b41f9f2c0" providerId="LiveId" clId="{7AB631D8-7D68-4B73-A691-7FCBEC5B9F16}" dt="2024-08-05T10:46:56.977" v="353"/>
        <pc:sldMkLst>
          <pc:docMk/>
          <pc:sldMk cId="3462684622" sldId="279"/>
        </pc:sldMkLst>
        <pc:spChg chg="del">
          <ac:chgData name="Joon Young Lee" userId="9c2bf77b41f9f2c0" providerId="LiveId" clId="{7AB631D8-7D68-4B73-A691-7FCBEC5B9F16}" dt="2024-08-05T10:46:37.651" v="346" actId="478"/>
          <ac:spMkLst>
            <pc:docMk/>
            <pc:sldMk cId="3462684622" sldId="279"/>
            <ac:spMk id="34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6:37.651" v="346" actId="478"/>
          <ac:spMkLst>
            <pc:docMk/>
            <pc:sldMk cId="3462684622" sldId="279"/>
            <ac:spMk id="35" creationId="{00000000-0000-0000-0000-000000000000}"/>
          </ac:spMkLst>
        </pc:spChg>
        <pc:spChg chg="ord">
          <ac:chgData name="Joon Young Lee" userId="9c2bf77b41f9f2c0" providerId="LiveId" clId="{7AB631D8-7D68-4B73-A691-7FCBEC5B9F16}" dt="2024-08-05T10:46:56.977" v="353"/>
          <ac:spMkLst>
            <pc:docMk/>
            <pc:sldMk cId="3462684622" sldId="279"/>
            <ac:spMk id="36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6:19.700" v="340" actId="207"/>
          <ac:spMkLst>
            <pc:docMk/>
            <pc:sldMk cId="3462684622" sldId="279"/>
            <ac:spMk id="38" creationId="{4BEDAE06-676D-4DC2-A99C-18428DA138DA}"/>
          </ac:spMkLst>
        </pc:spChg>
        <pc:spChg chg="del">
          <ac:chgData name="Joon Young Lee" userId="9c2bf77b41f9f2c0" providerId="LiveId" clId="{7AB631D8-7D68-4B73-A691-7FCBEC5B9F16}" dt="2024-08-05T10:46:37.651" v="346" actId="478"/>
          <ac:spMkLst>
            <pc:docMk/>
            <pc:sldMk cId="3462684622" sldId="279"/>
            <ac:spMk id="43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0:46:37.651" v="346" actId="478"/>
          <ac:spMkLst>
            <pc:docMk/>
            <pc:sldMk cId="3462684622" sldId="279"/>
            <ac:spMk id="46" creationId="{00000000-0000-0000-0000-000000000000}"/>
          </ac:spMkLst>
        </pc:spChg>
        <pc:graphicFrameChg chg="add mod">
          <ac:chgData name="Joon Young Lee" userId="9c2bf77b41f9f2c0" providerId="LiveId" clId="{7AB631D8-7D68-4B73-A691-7FCBEC5B9F16}" dt="2024-08-05T10:46:56.165" v="352" actId="167"/>
          <ac:graphicFrameMkLst>
            <pc:docMk/>
            <pc:sldMk cId="3462684622" sldId="279"/>
            <ac:graphicFrameMk id="2" creationId="{E2E977B0-47E1-4916-BE73-1410750CE2B5}"/>
          </ac:graphicFrameMkLst>
        </pc:graphicFrameChg>
        <pc:graphicFrameChg chg="del mod">
          <ac:chgData name="Joon Young Lee" userId="9c2bf77b41f9f2c0" providerId="LiveId" clId="{7AB631D8-7D68-4B73-A691-7FCBEC5B9F16}" dt="2024-08-05T10:46:41.244" v="348" actId="478"/>
          <ac:graphicFrameMkLst>
            <pc:docMk/>
            <pc:sldMk cId="3462684622" sldId="279"/>
            <ac:graphicFrameMk id="4" creationId="{E2E977B0-47E1-4916-BE73-1410750CE2B5}"/>
          </ac:graphicFrameMkLst>
        </pc:graphicFrameChg>
      </pc:sldChg>
      <pc:sldChg chg="addSp delSp modSp mod">
        <pc:chgData name="Joon Young Lee" userId="9c2bf77b41f9f2c0" providerId="LiveId" clId="{7AB631D8-7D68-4B73-A691-7FCBEC5B9F16}" dt="2024-08-05T11:46:27.374" v="653" actId="1076"/>
        <pc:sldMkLst>
          <pc:docMk/>
          <pc:sldMk cId="2500144639" sldId="280"/>
        </pc:sldMkLst>
        <pc:spChg chg="mod">
          <ac:chgData name="Joon Young Lee" userId="9c2bf77b41f9f2c0" providerId="LiveId" clId="{7AB631D8-7D68-4B73-A691-7FCBEC5B9F16}" dt="2024-08-05T11:46:01.520" v="645" actId="20577"/>
          <ac:spMkLst>
            <pc:docMk/>
            <pc:sldMk cId="2500144639" sldId="280"/>
            <ac:spMk id="32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1:45:59.282" v="643" actId="207"/>
          <ac:spMkLst>
            <pc:docMk/>
            <pc:sldMk cId="2500144639" sldId="280"/>
            <ac:spMk id="35" creationId="{4BEDAE06-676D-4DC2-A99C-18428DA138DA}"/>
          </ac:spMkLst>
        </pc:spChg>
        <pc:graphicFrameChg chg="del">
          <ac:chgData name="Joon Young Lee" userId="9c2bf77b41f9f2c0" providerId="LiveId" clId="{7AB631D8-7D68-4B73-A691-7FCBEC5B9F16}" dt="2024-08-05T11:46:07.569" v="646" actId="478"/>
          <ac:graphicFrameMkLst>
            <pc:docMk/>
            <pc:sldMk cId="2500144639" sldId="280"/>
            <ac:graphicFrameMk id="2" creationId="{5FCE8A44-E0C3-4036-B367-AF29344AD31C}"/>
          </ac:graphicFrameMkLst>
        </pc:graphicFrameChg>
        <pc:graphicFrameChg chg="del">
          <ac:chgData name="Joon Young Lee" userId="9c2bf77b41f9f2c0" providerId="LiveId" clId="{7AB631D8-7D68-4B73-A691-7FCBEC5B9F16}" dt="2024-08-05T11:46:09.305" v="647" actId="478"/>
          <ac:graphicFrameMkLst>
            <pc:docMk/>
            <pc:sldMk cId="2500144639" sldId="280"/>
            <ac:graphicFrameMk id="3" creationId="{E5F484C0-8594-4B37-8B11-ED900FE5EB46}"/>
          </ac:graphicFrameMkLst>
        </pc:graphicFrameChg>
        <pc:graphicFrameChg chg="add mod">
          <ac:chgData name="Joon Young Lee" userId="9c2bf77b41f9f2c0" providerId="LiveId" clId="{7AB631D8-7D68-4B73-A691-7FCBEC5B9F16}" dt="2024-08-05T11:46:27.374" v="653" actId="1076"/>
          <ac:graphicFrameMkLst>
            <pc:docMk/>
            <pc:sldMk cId="2500144639" sldId="280"/>
            <ac:graphicFrameMk id="5" creationId="{5FCE8A44-E0C3-4036-B367-AF29344AD31C}"/>
          </ac:graphicFrameMkLst>
        </pc:graphicFrameChg>
        <pc:graphicFrameChg chg="add mod">
          <ac:chgData name="Joon Young Lee" userId="9c2bf77b41f9f2c0" providerId="LiveId" clId="{7AB631D8-7D68-4B73-A691-7FCBEC5B9F16}" dt="2024-08-05T11:46:27.374" v="653" actId="1076"/>
          <ac:graphicFrameMkLst>
            <pc:docMk/>
            <pc:sldMk cId="2500144639" sldId="280"/>
            <ac:graphicFrameMk id="6" creationId="{E5F484C0-8594-4B37-8B11-ED900FE5EB46}"/>
          </ac:graphicFrameMkLst>
        </pc:graphicFrameChg>
      </pc:sldChg>
      <pc:sldChg chg="modSp mod">
        <pc:chgData name="Joon Young Lee" userId="9c2bf77b41f9f2c0" providerId="LiveId" clId="{7AB631D8-7D68-4B73-A691-7FCBEC5B9F16}" dt="2024-08-05T11:08:47.042" v="386" actId="207"/>
        <pc:sldMkLst>
          <pc:docMk/>
          <pc:sldMk cId="2795231229" sldId="283"/>
        </pc:sldMkLst>
        <pc:spChg chg="mod">
          <ac:chgData name="Joon Young Lee" userId="9c2bf77b41f9f2c0" providerId="LiveId" clId="{7AB631D8-7D68-4B73-A691-7FCBEC5B9F16}" dt="2024-08-05T10:47:06.206" v="354" actId="207"/>
          <ac:spMkLst>
            <pc:docMk/>
            <pc:sldMk cId="2795231229" sldId="283"/>
            <ac:spMk id="11" creationId="{4BEDAE06-676D-4DC2-A99C-18428DA138DA}"/>
          </ac:spMkLst>
        </pc:spChg>
        <pc:graphicFrameChg chg="mod modGraphic">
          <ac:chgData name="Joon Young Lee" userId="9c2bf77b41f9f2c0" providerId="LiveId" clId="{7AB631D8-7D68-4B73-A691-7FCBEC5B9F16}" dt="2024-08-05T11:08:47.042" v="386" actId="207"/>
          <ac:graphicFrameMkLst>
            <pc:docMk/>
            <pc:sldMk cId="2795231229" sldId="283"/>
            <ac:graphicFrameMk id="16" creationId="{00000000-0000-0000-0000-000000000000}"/>
          </ac:graphicFrameMkLst>
        </pc:graphicFrameChg>
      </pc:sldChg>
      <pc:sldChg chg="modSp mod">
        <pc:chgData name="Joon Young Lee" userId="9c2bf77b41f9f2c0" providerId="LiveId" clId="{7AB631D8-7D68-4B73-A691-7FCBEC5B9F16}" dt="2024-08-05T11:44:46.592" v="631" actId="13926"/>
        <pc:sldMkLst>
          <pc:docMk/>
          <pc:sldMk cId="2076666498" sldId="287"/>
        </pc:sldMkLst>
        <pc:spChg chg="mod">
          <ac:chgData name="Joon Young Lee" userId="9c2bf77b41f9f2c0" providerId="LiveId" clId="{7AB631D8-7D68-4B73-A691-7FCBEC5B9F16}" dt="2024-08-05T11:44:23.721" v="626" actId="207"/>
          <ac:spMkLst>
            <pc:docMk/>
            <pc:sldMk cId="2076666498" sldId="287"/>
            <ac:spMk id="15" creationId="{212515E3-2195-2852-DAF6-0FC4EC8908A4}"/>
          </ac:spMkLst>
        </pc:spChg>
        <pc:spChg chg="mod">
          <ac:chgData name="Joon Young Lee" userId="9c2bf77b41f9f2c0" providerId="LiveId" clId="{7AB631D8-7D68-4B73-A691-7FCBEC5B9F16}" dt="2024-08-05T11:44:25.092" v="627" actId="207"/>
          <ac:spMkLst>
            <pc:docMk/>
            <pc:sldMk cId="2076666498" sldId="287"/>
            <ac:spMk id="16" creationId="{212515E3-2195-2852-DAF6-0FC4EC8908A4}"/>
          </ac:spMkLst>
        </pc:spChg>
        <pc:spChg chg="mod">
          <ac:chgData name="Joon Young Lee" userId="9c2bf77b41f9f2c0" providerId="LiveId" clId="{7AB631D8-7D68-4B73-A691-7FCBEC5B9F16}" dt="2024-08-05T11:44:19.835" v="625" actId="20577"/>
          <ac:spMkLst>
            <pc:docMk/>
            <pc:sldMk cId="2076666498" sldId="287"/>
            <ac:spMk id="124" creationId="{00000000-0000-0000-0000-000000000000}"/>
          </ac:spMkLst>
        </pc:spChg>
        <pc:graphicFrameChg chg="mod modGraphic">
          <ac:chgData name="Joon Young Lee" userId="9c2bf77b41f9f2c0" providerId="LiveId" clId="{7AB631D8-7D68-4B73-A691-7FCBEC5B9F16}" dt="2024-08-05T11:44:46.592" v="631" actId="13926"/>
          <ac:graphicFrameMkLst>
            <pc:docMk/>
            <pc:sldMk cId="2076666498" sldId="287"/>
            <ac:graphicFrameMk id="13" creationId="{B77255F0-BD86-62C3-8731-F6E9E7E645A8}"/>
          </ac:graphicFrameMkLst>
        </pc:graphicFrameChg>
        <pc:graphicFrameChg chg="mod modGraphic">
          <ac:chgData name="Joon Young Lee" userId="9c2bf77b41f9f2c0" providerId="LiveId" clId="{7AB631D8-7D68-4B73-A691-7FCBEC5B9F16}" dt="2024-08-05T11:44:38.152" v="629" actId="13926"/>
          <ac:graphicFrameMkLst>
            <pc:docMk/>
            <pc:sldMk cId="2076666498" sldId="287"/>
            <ac:graphicFrameMk id="14" creationId="{B77255F0-BD86-62C3-8731-F6E9E7E645A8}"/>
          </ac:graphicFrameMkLst>
        </pc:graphicFrameChg>
      </pc:sldChg>
      <pc:sldChg chg="modSp mod">
        <pc:chgData name="Joon Young Lee" userId="9c2bf77b41f9f2c0" providerId="LiveId" clId="{7AB631D8-7D68-4B73-A691-7FCBEC5B9F16}" dt="2024-08-05T11:45:55.759" v="642" actId="207"/>
        <pc:sldMkLst>
          <pc:docMk/>
          <pc:sldMk cId="2963302769" sldId="293"/>
        </pc:sldMkLst>
        <pc:spChg chg="mod">
          <ac:chgData name="Joon Young Lee" userId="9c2bf77b41f9f2c0" providerId="LiveId" clId="{7AB631D8-7D68-4B73-A691-7FCBEC5B9F16}" dt="2024-08-05T11:45:52.421" v="641" actId="20577"/>
          <ac:spMkLst>
            <pc:docMk/>
            <pc:sldMk cId="2963302769" sldId="293"/>
            <ac:spMk id="5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1:45:55.759" v="642" actId="207"/>
          <ac:spMkLst>
            <pc:docMk/>
            <pc:sldMk cId="2963302769" sldId="293"/>
            <ac:spMk id="8" creationId="{212515E3-2195-2852-DAF6-0FC4EC8908A4}"/>
          </ac:spMkLst>
        </pc:spChg>
        <pc:graphicFrameChg chg="mod modGraphic">
          <ac:chgData name="Joon Young Lee" userId="9c2bf77b41f9f2c0" providerId="LiveId" clId="{7AB631D8-7D68-4B73-A691-7FCBEC5B9F16}" dt="2024-08-05T11:45:10.235" v="634" actId="113"/>
          <ac:graphicFrameMkLst>
            <pc:docMk/>
            <pc:sldMk cId="2963302769" sldId="293"/>
            <ac:graphicFrameMk id="11" creationId="{00000000-0000-0000-0000-000000000000}"/>
          </ac:graphicFrameMkLst>
        </pc:graphicFrameChg>
        <pc:graphicFrameChg chg="mod modGraphic">
          <ac:chgData name="Joon Young Lee" userId="9c2bf77b41f9f2c0" providerId="LiveId" clId="{7AB631D8-7D68-4B73-A691-7FCBEC5B9F16}" dt="2024-08-05T11:45:46.005" v="639" actId="113"/>
          <ac:graphicFrameMkLst>
            <pc:docMk/>
            <pc:sldMk cId="2963302769" sldId="293"/>
            <ac:graphicFrameMk id="12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7AB631D8-7D68-4B73-A691-7FCBEC5B9F16}" dt="2024-08-05T11:44:03.084" v="622" actId="1035"/>
        <pc:sldMkLst>
          <pc:docMk/>
          <pc:sldMk cId="2365704740" sldId="294"/>
        </pc:sldMkLst>
        <pc:spChg chg="mod">
          <ac:chgData name="Joon Young Lee" userId="9c2bf77b41f9f2c0" providerId="LiveId" clId="{7AB631D8-7D68-4B73-A691-7FCBEC5B9F16}" dt="2024-08-05T11:34:36.574" v="569"/>
          <ac:spMkLst>
            <pc:docMk/>
            <pc:sldMk cId="2365704740" sldId="294"/>
            <ac:spMk id="10" creationId="{4BEDAE06-676D-4DC2-A99C-18428DA138DA}"/>
          </ac:spMkLst>
        </pc:spChg>
        <pc:spChg chg="del">
          <ac:chgData name="Joon Young Lee" userId="9c2bf77b41f9f2c0" providerId="LiveId" clId="{7AB631D8-7D68-4B73-A691-7FCBEC5B9F16}" dt="2024-08-05T11:34:44.380" v="573" actId="478"/>
          <ac:spMkLst>
            <pc:docMk/>
            <pc:sldMk cId="2365704740" sldId="294"/>
            <ac:spMk id="27" creationId="{9CF5A760-5F3B-3518-6A3B-983C1AA37B39}"/>
          </ac:spMkLst>
        </pc:spChg>
        <pc:spChg chg="del mod">
          <ac:chgData name="Joon Young Lee" userId="9c2bf77b41f9f2c0" providerId="LiveId" clId="{7AB631D8-7D68-4B73-A691-7FCBEC5B9F16}" dt="2024-08-05T11:34:46.575" v="574" actId="478"/>
          <ac:spMkLst>
            <pc:docMk/>
            <pc:sldMk cId="2365704740" sldId="294"/>
            <ac:spMk id="28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30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32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40.965" v="570" actId="478"/>
          <ac:spMkLst>
            <pc:docMk/>
            <pc:sldMk cId="2365704740" sldId="294"/>
            <ac:spMk id="34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35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36" creationId="{9CF5A760-5F3B-3518-6A3B-983C1AA37B39}"/>
          </ac:spMkLst>
        </pc:spChg>
        <pc:spChg chg="mod">
          <ac:chgData name="Joon Young Lee" userId="9c2bf77b41f9f2c0" providerId="LiveId" clId="{7AB631D8-7D68-4B73-A691-7FCBEC5B9F16}" dt="2024-08-05T11:44:03.084" v="622" actId="1035"/>
          <ac:spMkLst>
            <pc:docMk/>
            <pc:sldMk cId="2365704740" sldId="294"/>
            <ac:spMk id="39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1:43:56.940" v="607" actId="1036"/>
          <ac:spMkLst>
            <pc:docMk/>
            <pc:sldMk cId="2365704740" sldId="294"/>
            <ac:spMk id="40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1:35:01.868" v="577" actId="1076"/>
          <ac:spMkLst>
            <pc:docMk/>
            <pc:sldMk cId="2365704740" sldId="294"/>
            <ac:spMk id="86" creationId="{9CF5A760-5F3B-3518-6A3B-983C1AA37B39}"/>
          </ac:spMkLst>
        </pc:spChg>
        <pc:spChg chg="del mod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92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93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34:58.775" v="576" actId="478"/>
          <ac:spMkLst>
            <pc:docMk/>
            <pc:sldMk cId="2365704740" sldId="294"/>
            <ac:spMk id="94" creationId="{9CF5A760-5F3B-3518-6A3B-983C1AA37B39}"/>
          </ac:spMkLst>
        </pc:spChg>
        <pc:spChg chg="ord">
          <ac:chgData name="Joon Young Lee" userId="9c2bf77b41f9f2c0" providerId="LiveId" clId="{7AB631D8-7D68-4B73-A691-7FCBEC5B9F16}" dt="2024-08-05T11:43:52.557" v="593"/>
          <ac:spMkLst>
            <pc:docMk/>
            <pc:sldMk cId="2365704740" sldId="294"/>
            <ac:spMk id="95" creationId="{00000000-0000-0000-0000-000000000000}"/>
          </ac:spMkLst>
        </pc:spChg>
        <pc:graphicFrameChg chg="del mod">
          <ac:chgData name="Joon Young Lee" userId="9c2bf77b41f9f2c0" providerId="LiveId" clId="{7AB631D8-7D68-4B73-A691-7FCBEC5B9F16}" dt="2024-08-05T11:35:05.205" v="578" actId="478"/>
          <ac:graphicFrameMkLst>
            <pc:docMk/>
            <pc:sldMk cId="2365704740" sldId="294"/>
            <ac:graphicFrameMk id="2" creationId="{B2053B16-C8FF-45A1-B038-BD8F0DCFAF68}"/>
          </ac:graphicFrameMkLst>
        </pc:graphicFrameChg>
        <pc:graphicFrameChg chg="add del mod">
          <ac:chgData name="Joon Young Lee" userId="9c2bf77b41f9f2c0" providerId="LiveId" clId="{7AB631D8-7D68-4B73-A691-7FCBEC5B9F16}" dt="2024-08-05T11:43:29.270" v="586" actId="478"/>
          <ac:graphicFrameMkLst>
            <pc:docMk/>
            <pc:sldMk cId="2365704740" sldId="294"/>
            <ac:graphicFrameMk id="8" creationId="{B2053B16-C8FF-45A1-B038-BD8F0DCFAF68}"/>
          </ac:graphicFrameMkLst>
        </pc:graphicFrameChg>
        <pc:graphicFrameChg chg="add mod">
          <ac:chgData name="Joon Young Lee" userId="9c2bf77b41f9f2c0" providerId="LiveId" clId="{7AB631D8-7D68-4B73-A691-7FCBEC5B9F16}" dt="2024-08-05T11:43:51.063" v="592" actId="167"/>
          <ac:graphicFrameMkLst>
            <pc:docMk/>
            <pc:sldMk cId="2365704740" sldId="294"/>
            <ac:graphicFrameMk id="9" creationId="{B2053B16-C8FF-45A1-B038-BD8F0DCFAF68}"/>
          </ac:graphicFrameMkLst>
        </pc:graphicFrameChg>
        <pc:cxnChg chg="mod">
          <ac:chgData name="Joon Young Lee" userId="9c2bf77b41f9f2c0" providerId="LiveId" clId="{7AB631D8-7D68-4B73-A691-7FCBEC5B9F16}" dt="2024-08-05T11:44:03.084" v="622" actId="1035"/>
          <ac:cxnSpMkLst>
            <pc:docMk/>
            <pc:sldMk cId="2365704740" sldId="294"/>
            <ac:cxnSpMk id="4" creationId="{00000000-0000-0000-0000-000000000000}"/>
          </ac:cxnSpMkLst>
        </pc:cxnChg>
        <pc:cxnChg chg="mod">
          <ac:chgData name="Joon Young Lee" userId="9c2bf77b41f9f2c0" providerId="LiveId" clId="{7AB631D8-7D68-4B73-A691-7FCBEC5B9F16}" dt="2024-08-05T11:43:56.940" v="607" actId="1036"/>
          <ac:cxnSpMkLst>
            <pc:docMk/>
            <pc:sldMk cId="2365704740" sldId="294"/>
            <ac:cxnSpMk id="33" creationId="{00000000-0000-0000-0000-000000000000}"/>
          </ac:cxnSpMkLst>
        </pc:cxnChg>
      </pc:sldChg>
      <pc:sldChg chg="addSp delSp modSp mod">
        <pc:chgData name="Joon Young Lee" userId="9c2bf77b41f9f2c0" providerId="LiveId" clId="{7AB631D8-7D68-4B73-A691-7FCBEC5B9F16}" dt="2024-08-06T08:09:00.130" v="726" actId="14100"/>
        <pc:sldMkLst>
          <pc:docMk/>
          <pc:sldMk cId="2640787460" sldId="299"/>
        </pc:sldMkLst>
        <pc:spChg chg="mod">
          <ac:chgData name="Joon Young Lee" userId="9c2bf77b41f9f2c0" providerId="LiveId" clId="{7AB631D8-7D68-4B73-A691-7FCBEC5B9F16}" dt="2024-08-05T11:50:20.624" v="717" actId="20577"/>
          <ac:spMkLst>
            <pc:docMk/>
            <pc:sldMk cId="2640787460" sldId="299"/>
            <ac:spMk id="6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1:48:55.101" v="694" actId="1076"/>
          <ac:spMkLst>
            <pc:docMk/>
            <pc:sldMk cId="2640787460" sldId="299"/>
            <ac:spMk id="19" creationId="{00000000-0000-0000-0000-000000000000}"/>
          </ac:spMkLst>
        </pc:spChg>
        <pc:spChg chg="mod">
          <ac:chgData name="Joon Young Lee" userId="9c2bf77b41f9f2c0" providerId="LiveId" clId="{7AB631D8-7D68-4B73-A691-7FCBEC5B9F16}" dt="2024-08-06T08:09:00.130" v="726" actId="14100"/>
          <ac:spMkLst>
            <pc:docMk/>
            <pc:sldMk cId="2640787460" sldId="299"/>
            <ac:spMk id="33" creationId="{AF4E71FF-3847-686B-3D1E-5D34476FC7CA}"/>
          </ac:spMkLst>
        </pc:spChg>
        <pc:graphicFrameChg chg="del">
          <ac:chgData name="Joon Young Lee" userId="9c2bf77b41f9f2c0" providerId="LiveId" clId="{7AB631D8-7D68-4B73-A691-7FCBEC5B9F16}" dt="2024-08-05T11:48:41.126" v="692" actId="478"/>
          <ac:graphicFrameMkLst>
            <pc:docMk/>
            <pc:sldMk cId="2640787460" sldId="299"/>
            <ac:graphicFrameMk id="2" creationId="{00000000-0000-0000-0000-000000000000}"/>
          </ac:graphicFrameMkLst>
        </pc:graphicFrameChg>
        <pc:graphicFrameChg chg="mod modGraphic">
          <ac:chgData name="Joon Young Lee" userId="9c2bf77b41f9f2c0" providerId="LiveId" clId="{7AB631D8-7D68-4B73-A691-7FCBEC5B9F16}" dt="2024-08-05T11:50:16.081" v="712" actId="13926"/>
          <ac:graphicFrameMkLst>
            <pc:docMk/>
            <pc:sldMk cId="2640787460" sldId="299"/>
            <ac:graphicFrameMk id="3" creationId="{C7A3CD0B-06AF-B8CC-1E2B-A413E3F62290}"/>
          </ac:graphicFrameMkLst>
        </pc:graphicFrameChg>
        <pc:graphicFrameChg chg="add mod modGraphic">
          <ac:chgData name="Joon Young Lee" userId="9c2bf77b41f9f2c0" providerId="LiveId" clId="{7AB631D8-7D68-4B73-A691-7FCBEC5B9F16}" dt="2024-08-05T11:50:05.055" v="710" actId="13926"/>
          <ac:graphicFrameMkLst>
            <pc:docMk/>
            <pc:sldMk cId="2640787460" sldId="299"/>
            <ac:graphicFrameMk id="7" creationId="{D4B58012-D7F5-1835-A70E-9E32025A7A3D}"/>
          </ac:graphicFrameMkLst>
        </pc:graphicFrameChg>
        <pc:graphicFrameChg chg="mod">
          <ac:chgData name="Joon Young Lee" userId="9c2bf77b41f9f2c0" providerId="LiveId" clId="{7AB631D8-7D68-4B73-A691-7FCBEC5B9F16}" dt="2024-08-05T11:48:46.879" v="693" actId="1076"/>
          <ac:graphicFrameMkLst>
            <pc:docMk/>
            <pc:sldMk cId="2640787460" sldId="299"/>
            <ac:graphicFrameMk id="20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7AB631D8-7D68-4B73-A691-7FCBEC5B9F16}" dt="2024-08-05T10:44:47.401" v="314" actId="20577"/>
        <pc:sldMkLst>
          <pc:docMk/>
          <pc:sldMk cId="3888989222" sldId="300"/>
        </pc:sldMkLst>
        <pc:spChg chg="mod">
          <ac:chgData name="Joon Young Lee" userId="9c2bf77b41f9f2c0" providerId="LiveId" clId="{7AB631D8-7D68-4B73-A691-7FCBEC5B9F16}" dt="2024-08-05T10:44:47.401" v="314" actId="20577"/>
          <ac:spMkLst>
            <pc:docMk/>
            <pc:sldMk cId="3888989222" sldId="300"/>
            <ac:spMk id="17" creationId="{00000000-0000-0000-0000-000000000000}"/>
          </ac:spMkLst>
        </pc:spChg>
        <pc:spChg chg="mod ord">
          <ac:chgData name="Joon Young Lee" userId="9c2bf77b41f9f2c0" providerId="LiveId" clId="{7AB631D8-7D68-4B73-A691-7FCBEC5B9F16}" dt="2024-08-05T10:43:46.280" v="246" actId="1076"/>
          <ac:spMkLst>
            <pc:docMk/>
            <pc:sldMk cId="3888989222" sldId="300"/>
            <ac:spMk id="19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4:08.474" v="282" actId="1036"/>
          <ac:spMkLst>
            <pc:docMk/>
            <pc:sldMk cId="3888989222" sldId="300"/>
            <ac:spMk id="24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4:17.373" v="294" actId="1036"/>
          <ac:spMkLst>
            <pc:docMk/>
            <pc:sldMk cId="3888989222" sldId="300"/>
            <ac:spMk id="25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4:22.098" v="303" actId="1036"/>
          <ac:spMkLst>
            <pc:docMk/>
            <pc:sldMk cId="3888989222" sldId="300"/>
            <ac:spMk id="28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4:12.886" v="288" actId="1035"/>
          <ac:spMkLst>
            <pc:docMk/>
            <pc:sldMk cId="3888989222" sldId="300"/>
            <ac:spMk id="31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0:44:34.367" v="304" actId="207"/>
          <ac:spMkLst>
            <pc:docMk/>
            <pc:sldMk cId="3888989222" sldId="300"/>
            <ac:spMk id="33" creationId="{4BEDAE06-676D-4DC2-A99C-18428DA138DA}"/>
          </ac:spMkLst>
        </pc:spChg>
        <pc:graphicFrameChg chg="add mod">
          <ac:chgData name="Joon Young Lee" userId="9c2bf77b41f9f2c0" providerId="LiveId" clId="{7AB631D8-7D68-4B73-A691-7FCBEC5B9F16}" dt="2024-08-05T10:43:58.816" v="274" actId="1036"/>
          <ac:graphicFrameMkLst>
            <pc:docMk/>
            <pc:sldMk cId="3888989222" sldId="300"/>
            <ac:graphicFrameMk id="2" creationId="{87175FF7-3EF3-4F4B-33AD-0FBBB3139F57}"/>
          </ac:graphicFrameMkLst>
        </pc:graphicFrameChg>
        <pc:graphicFrameChg chg="add mod">
          <ac:chgData name="Joon Young Lee" userId="9c2bf77b41f9f2c0" providerId="LiveId" clId="{7AB631D8-7D68-4B73-A691-7FCBEC5B9F16}" dt="2024-08-05T10:43:58.816" v="274" actId="1036"/>
          <ac:graphicFrameMkLst>
            <pc:docMk/>
            <pc:sldMk cId="3888989222" sldId="300"/>
            <ac:graphicFrameMk id="4" creationId="{FCA59AFC-D60C-51EC-A1B4-91FDEA279502}"/>
          </ac:graphicFrameMkLst>
        </pc:graphicFrameChg>
        <pc:graphicFrameChg chg="del">
          <ac:chgData name="Joon Young Lee" userId="9c2bf77b41f9f2c0" providerId="LiveId" clId="{7AB631D8-7D68-4B73-A691-7FCBEC5B9F16}" dt="2024-08-05T10:43:21.118" v="236" actId="478"/>
          <ac:graphicFrameMkLst>
            <pc:docMk/>
            <pc:sldMk cId="3888989222" sldId="300"/>
            <ac:graphicFrameMk id="6" creationId="{87175FF7-3EF3-4F4B-33AD-0FBBB3139F57}"/>
          </ac:graphicFrameMkLst>
        </pc:graphicFrameChg>
        <pc:graphicFrameChg chg="del mod">
          <ac:chgData name="Joon Young Lee" userId="9c2bf77b41f9f2c0" providerId="LiveId" clId="{7AB631D8-7D68-4B73-A691-7FCBEC5B9F16}" dt="2024-08-05T10:43:21.942" v="238" actId="478"/>
          <ac:graphicFrameMkLst>
            <pc:docMk/>
            <pc:sldMk cId="3888989222" sldId="300"/>
            <ac:graphicFrameMk id="7" creationId="{FCA59AFC-D60C-51EC-A1B4-91FDEA279502}"/>
          </ac:graphicFrameMkLst>
        </pc:graphicFrameChg>
        <pc:cxnChg chg="mod">
          <ac:chgData name="Joon Young Lee" userId="9c2bf77b41f9f2c0" providerId="LiveId" clId="{7AB631D8-7D68-4B73-A691-7FCBEC5B9F16}" dt="2024-08-05T10:44:08.474" v="282" actId="1036"/>
          <ac:cxnSpMkLst>
            <pc:docMk/>
            <pc:sldMk cId="3888989222" sldId="300"/>
            <ac:cxnSpMk id="22" creationId="{00000000-0000-0000-0000-000000000000}"/>
          </ac:cxnSpMkLst>
        </pc:cxnChg>
        <pc:cxnChg chg="mod">
          <ac:chgData name="Joon Young Lee" userId="9c2bf77b41f9f2c0" providerId="LiveId" clId="{7AB631D8-7D68-4B73-A691-7FCBEC5B9F16}" dt="2024-08-05T10:44:17.373" v="294" actId="1036"/>
          <ac:cxnSpMkLst>
            <pc:docMk/>
            <pc:sldMk cId="3888989222" sldId="300"/>
            <ac:cxnSpMk id="26" creationId="{00000000-0000-0000-0000-000000000000}"/>
          </ac:cxnSpMkLst>
        </pc:cxnChg>
        <pc:cxnChg chg="mod">
          <ac:chgData name="Joon Young Lee" userId="9c2bf77b41f9f2c0" providerId="LiveId" clId="{7AB631D8-7D68-4B73-A691-7FCBEC5B9F16}" dt="2024-08-05T10:44:22.098" v="303" actId="1036"/>
          <ac:cxnSpMkLst>
            <pc:docMk/>
            <pc:sldMk cId="3888989222" sldId="300"/>
            <ac:cxnSpMk id="27" creationId="{00000000-0000-0000-0000-000000000000}"/>
          </ac:cxnSpMkLst>
        </pc:cxnChg>
        <pc:cxnChg chg="mod">
          <ac:chgData name="Joon Young Lee" userId="9c2bf77b41f9f2c0" providerId="LiveId" clId="{7AB631D8-7D68-4B73-A691-7FCBEC5B9F16}" dt="2024-08-05T10:44:12.886" v="288" actId="1035"/>
          <ac:cxnSpMkLst>
            <pc:docMk/>
            <pc:sldMk cId="3888989222" sldId="300"/>
            <ac:cxnSpMk id="30" creationId="{00000000-0000-0000-0000-000000000000}"/>
          </ac:cxnSpMkLst>
        </pc:cxnChg>
      </pc:sldChg>
      <pc:sldChg chg="addSp delSp modSp mod">
        <pc:chgData name="Joon Young Lee" userId="9c2bf77b41f9f2c0" providerId="LiveId" clId="{7AB631D8-7D68-4B73-A691-7FCBEC5B9F16}" dt="2024-08-05T11:44:13.799" v="623" actId="27918"/>
        <pc:sldMkLst>
          <pc:docMk/>
          <pc:sldMk cId="900541413" sldId="303"/>
        </pc:sldMkLst>
        <pc:spChg chg="mod">
          <ac:chgData name="Joon Young Lee" userId="9c2bf77b41f9f2c0" providerId="LiveId" clId="{7AB631D8-7D68-4B73-A691-7FCBEC5B9F16}" dt="2024-08-05T11:25:51.291" v="554" actId="207"/>
          <ac:spMkLst>
            <pc:docMk/>
            <pc:sldMk cId="900541413" sldId="303"/>
            <ac:spMk id="10" creationId="{4BEDAE06-676D-4DC2-A99C-18428DA138DA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27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28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30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32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34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35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36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32.797" v="412" actId="478"/>
          <ac:spMkLst>
            <pc:docMk/>
            <pc:sldMk cId="900541413" sldId="303"/>
            <ac:spMk id="39" creationId="{00000000-0000-0000-0000-000000000000}"/>
          </ac:spMkLst>
        </pc:spChg>
        <pc:spChg chg="del">
          <ac:chgData name="Joon Young Lee" userId="9c2bf77b41f9f2c0" providerId="LiveId" clId="{7AB631D8-7D68-4B73-A691-7FCBEC5B9F16}" dt="2024-08-05T11:13:33.982" v="413" actId="478"/>
          <ac:spMkLst>
            <pc:docMk/>
            <pc:sldMk cId="900541413" sldId="303"/>
            <ac:spMk id="40" creationId="{00000000-0000-0000-0000-000000000000}"/>
          </ac:spMkLst>
        </pc:spChg>
        <pc:spChg chg="mod">
          <ac:chgData name="Joon Young Lee" userId="9c2bf77b41f9f2c0" providerId="LiveId" clId="{7AB631D8-7D68-4B73-A691-7FCBEC5B9F16}" dt="2024-08-05T11:13:56.121" v="451" actId="164"/>
          <ac:spMkLst>
            <pc:docMk/>
            <pc:sldMk cId="900541413" sldId="303"/>
            <ac:spMk id="70" creationId="{07E4E4C6-9C79-91EC-AA59-957E7109CB46}"/>
          </ac:spMkLst>
        </pc:spChg>
        <pc:spChg chg="mod">
          <ac:chgData name="Joon Young Lee" userId="9c2bf77b41f9f2c0" providerId="LiveId" clId="{7AB631D8-7D68-4B73-A691-7FCBEC5B9F16}" dt="2024-08-05T11:13:57.653" v="452" actId="164"/>
          <ac:spMkLst>
            <pc:docMk/>
            <pc:sldMk cId="900541413" sldId="303"/>
            <ac:spMk id="72" creationId="{85A79E92-16C5-B82A-C650-8DBD9B9857D0}"/>
          </ac:spMkLst>
        </pc:spChg>
        <pc:spChg chg="mod">
          <ac:chgData name="Joon Young Lee" userId="9c2bf77b41f9f2c0" providerId="LiveId" clId="{7AB631D8-7D68-4B73-A691-7FCBEC5B9F16}" dt="2024-08-05T11:13:58.837" v="453" actId="164"/>
          <ac:spMkLst>
            <pc:docMk/>
            <pc:sldMk cId="900541413" sldId="303"/>
            <ac:spMk id="74" creationId="{779D0A19-2C37-BA54-74C6-4D13B415846E}"/>
          </ac:spMkLst>
        </pc:spChg>
        <pc:spChg chg="mod">
          <ac:chgData name="Joon Young Lee" userId="9c2bf77b41f9f2c0" providerId="LiveId" clId="{7AB631D8-7D68-4B73-A691-7FCBEC5B9F16}" dt="2024-08-05T11:14:00.379" v="454" actId="164"/>
          <ac:spMkLst>
            <pc:docMk/>
            <pc:sldMk cId="900541413" sldId="303"/>
            <ac:spMk id="76" creationId="{779D0A19-2C37-BA54-74C6-4D13B415846E}"/>
          </ac:spMkLst>
        </pc:spChg>
        <pc:spChg chg="mod">
          <ac:chgData name="Joon Young Lee" userId="9c2bf77b41f9f2c0" providerId="LiveId" clId="{7AB631D8-7D68-4B73-A691-7FCBEC5B9F16}" dt="2024-08-05T11:14:01.441" v="455" actId="164"/>
          <ac:spMkLst>
            <pc:docMk/>
            <pc:sldMk cId="900541413" sldId="303"/>
            <ac:spMk id="78" creationId="{779D0A19-2C37-BA54-74C6-4D13B415846E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86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92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93" creationId="{9CF5A760-5F3B-3518-6A3B-983C1AA37B39}"/>
          </ac:spMkLst>
        </pc:spChg>
        <pc:spChg chg="del">
          <ac:chgData name="Joon Young Lee" userId="9c2bf77b41f9f2c0" providerId="LiveId" clId="{7AB631D8-7D68-4B73-A691-7FCBEC5B9F16}" dt="2024-08-05T11:13:28.983" v="411" actId="478"/>
          <ac:spMkLst>
            <pc:docMk/>
            <pc:sldMk cId="900541413" sldId="303"/>
            <ac:spMk id="94" creationId="{9CF5A760-5F3B-3518-6A3B-983C1AA37B39}"/>
          </ac:spMkLst>
        </pc:spChg>
        <pc:spChg chg="ord">
          <ac:chgData name="Joon Young Lee" userId="9c2bf77b41f9f2c0" providerId="LiveId" clId="{7AB631D8-7D68-4B73-A691-7FCBEC5B9F16}" dt="2024-08-05T11:33:51.314" v="563"/>
          <ac:spMkLst>
            <pc:docMk/>
            <pc:sldMk cId="900541413" sldId="303"/>
            <ac:spMk id="95" creationId="{00000000-0000-0000-0000-000000000000}"/>
          </ac:spMkLst>
        </pc:spChg>
        <pc:grpChg chg="add mod">
          <ac:chgData name="Joon Young Lee" userId="9c2bf77b41f9f2c0" providerId="LiveId" clId="{7AB631D8-7D68-4B73-A691-7FCBEC5B9F16}" dt="2024-08-05T11:14:08.154" v="460" actId="1037"/>
          <ac:grpSpMkLst>
            <pc:docMk/>
            <pc:sldMk cId="900541413" sldId="303"/>
            <ac:grpSpMk id="8" creationId="{CF4E6679-084C-DC15-B966-584FA6629A25}"/>
          </ac:grpSpMkLst>
        </pc:grpChg>
        <pc:grpChg chg="add mod">
          <ac:chgData name="Joon Young Lee" userId="9c2bf77b41f9f2c0" providerId="LiveId" clId="{7AB631D8-7D68-4B73-A691-7FCBEC5B9F16}" dt="2024-08-05T11:14:08.154" v="460" actId="1037"/>
          <ac:grpSpMkLst>
            <pc:docMk/>
            <pc:sldMk cId="900541413" sldId="303"/>
            <ac:grpSpMk id="9" creationId="{A8483A2E-33D7-1FF2-4921-DC00E57E3C77}"/>
          </ac:grpSpMkLst>
        </pc:grpChg>
        <pc:grpChg chg="add mod">
          <ac:chgData name="Joon Young Lee" userId="9c2bf77b41f9f2c0" providerId="LiveId" clId="{7AB631D8-7D68-4B73-A691-7FCBEC5B9F16}" dt="2024-08-05T11:14:11.111" v="472" actId="1038"/>
          <ac:grpSpMkLst>
            <pc:docMk/>
            <pc:sldMk cId="900541413" sldId="303"/>
            <ac:grpSpMk id="11" creationId="{12EFF101-6FD1-25C7-7C9D-57BD7499D149}"/>
          </ac:grpSpMkLst>
        </pc:grpChg>
        <pc:grpChg chg="add mod">
          <ac:chgData name="Joon Young Lee" userId="9c2bf77b41f9f2c0" providerId="LiveId" clId="{7AB631D8-7D68-4B73-A691-7FCBEC5B9F16}" dt="2024-08-05T11:14:13.892" v="494" actId="1037"/>
          <ac:grpSpMkLst>
            <pc:docMk/>
            <pc:sldMk cId="900541413" sldId="303"/>
            <ac:grpSpMk id="12" creationId="{52A2130A-B2F1-8783-724A-58B7B7F1C94F}"/>
          </ac:grpSpMkLst>
        </pc:grpChg>
        <pc:grpChg chg="add mod">
          <ac:chgData name="Joon Young Lee" userId="9c2bf77b41f9f2c0" providerId="LiveId" clId="{7AB631D8-7D68-4B73-A691-7FCBEC5B9F16}" dt="2024-08-05T11:14:22.752" v="525" actId="1035"/>
          <ac:grpSpMkLst>
            <pc:docMk/>
            <pc:sldMk cId="900541413" sldId="303"/>
            <ac:grpSpMk id="13" creationId="{D3C85FCE-EFC9-86D3-2E16-FE7589B8F7B3}"/>
          </ac:grpSpMkLst>
        </pc:grpChg>
        <pc:graphicFrameChg chg="del">
          <ac:chgData name="Joon Young Lee" userId="9c2bf77b41f9f2c0" providerId="LiveId" clId="{7AB631D8-7D68-4B73-A691-7FCBEC5B9F16}" dt="2024-08-05T11:11:21.195" v="404" actId="478"/>
          <ac:graphicFrameMkLst>
            <pc:docMk/>
            <pc:sldMk cId="900541413" sldId="303"/>
            <ac:graphicFrameMk id="3" creationId="{F568C7CD-A668-ED33-B8D8-E86235AF4646}"/>
          </ac:graphicFrameMkLst>
        </pc:graphicFrameChg>
        <pc:graphicFrameChg chg="add del mod">
          <ac:chgData name="Joon Young Lee" userId="9c2bf77b41f9f2c0" providerId="LiveId" clId="{7AB631D8-7D68-4B73-A691-7FCBEC5B9F16}" dt="2024-08-05T11:33:37.503" v="556" actId="478"/>
          <ac:graphicFrameMkLst>
            <pc:docMk/>
            <pc:sldMk cId="900541413" sldId="303"/>
            <ac:graphicFrameMk id="5" creationId="{F568C7CD-A668-ED33-B8D8-E86235AF4646}"/>
          </ac:graphicFrameMkLst>
        </pc:graphicFrameChg>
        <pc:graphicFrameChg chg="add mod">
          <ac:chgData name="Joon Young Lee" userId="9c2bf77b41f9f2c0" providerId="LiveId" clId="{7AB631D8-7D68-4B73-A691-7FCBEC5B9F16}" dt="2024-08-05T11:33:50.304" v="562" actId="167"/>
          <ac:graphicFrameMkLst>
            <pc:docMk/>
            <pc:sldMk cId="900541413" sldId="303"/>
            <ac:graphicFrameMk id="14" creationId="{F568C7CD-A668-ED33-B8D8-E86235AF4646}"/>
          </ac:graphicFrameMkLst>
        </pc:graphicFrameChg>
        <pc:cxnChg chg="del">
          <ac:chgData name="Joon Young Lee" userId="9c2bf77b41f9f2c0" providerId="LiveId" clId="{7AB631D8-7D68-4B73-A691-7FCBEC5B9F16}" dt="2024-08-05T11:13:34.795" v="414" actId="478"/>
          <ac:cxnSpMkLst>
            <pc:docMk/>
            <pc:sldMk cId="900541413" sldId="303"/>
            <ac:cxnSpMk id="4" creationId="{00000000-0000-0000-0000-000000000000}"/>
          </ac:cxnSpMkLst>
        </pc:cxnChg>
        <pc:cxnChg chg="del">
          <ac:chgData name="Joon Young Lee" userId="9c2bf77b41f9f2c0" providerId="LiveId" clId="{7AB631D8-7D68-4B73-A691-7FCBEC5B9F16}" dt="2024-08-05T11:13:36.011" v="415" actId="478"/>
          <ac:cxnSpMkLst>
            <pc:docMk/>
            <pc:sldMk cId="900541413" sldId="303"/>
            <ac:cxnSpMk id="33" creationId="{00000000-0000-0000-0000-000000000000}"/>
          </ac:cxnSpMkLst>
        </pc:cxnChg>
        <pc:cxnChg chg="mod">
          <ac:chgData name="Joon Young Lee" userId="9c2bf77b41f9f2c0" providerId="LiveId" clId="{7AB631D8-7D68-4B73-A691-7FCBEC5B9F16}" dt="2024-08-05T11:13:56.121" v="451" actId="164"/>
          <ac:cxnSpMkLst>
            <pc:docMk/>
            <pc:sldMk cId="900541413" sldId="303"/>
            <ac:cxnSpMk id="69" creationId="{527A8CFC-7B52-8F30-B7D8-E208FE34A208}"/>
          </ac:cxnSpMkLst>
        </pc:cxnChg>
        <pc:cxnChg chg="mod">
          <ac:chgData name="Joon Young Lee" userId="9c2bf77b41f9f2c0" providerId="LiveId" clId="{7AB631D8-7D68-4B73-A691-7FCBEC5B9F16}" dt="2024-08-05T11:13:57.653" v="452" actId="164"/>
          <ac:cxnSpMkLst>
            <pc:docMk/>
            <pc:sldMk cId="900541413" sldId="303"/>
            <ac:cxnSpMk id="71" creationId="{B2FDC9E2-9D1C-FCF3-1FEB-56558D2C92FC}"/>
          </ac:cxnSpMkLst>
        </pc:cxnChg>
        <pc:cxnChg chg="mod">
          <ac:chgData name="Joon Young Lee" userId="9c2bf77b41f9f2c0" providerId="LiveId" clId="{7AB631D8-7D68-4B73-A691-7FCBEC5B9F16}" dt="2024-08-05T11:13:58.837" v="453" actId="164"/>
          <ac:cxnSpMkLst>
            <pc:docMk/>
            <pc:sldMk cId="900541413" sldId="303"/>
            <ac:cxnSpMk id="73" creationId="{E1B3FB49-03FD-7A27-C86C-0967C3D40E28}"/>
          </ac:cxnSpMkLst>
        </pc:cxnChg>
        <pc:cxnChg chg="mod">
          <ac:chgData name="Joon Young Lee" userId="9c2bf77b41f9f2c0" providerId="LiveId" clId="{7AB631D8-7D68-4B73-A691-7FCBEC5B9F16}" dt="2024-08-05T11:14:00.379" v="454" actId="164"/>
          <ac:cxnSpMkLst>
            <pc:docMk/>
            <pc:sldMk cId="900541413" sldId="303"/>
            <ac:cxnSpMk id="75" creationId="{E1B3FB49-03FD-7A27-C86C-0967C3D40E28}"/>
          </ac:cxnSpMkLst>
        </pc:cxnChg>
        <pc:cxnChg chg="mod">
          <ac:chgData name="Joon Young Lee" userId="9c2bf77b41f9f2c0" providerId="LiveId" clId="{7AB631D8-7D68-4B73-A691-7FCBEC5B9F16}" dt="2024-08-05T11:14:01.441" v="455" actId="164"/>
          <ac:cxnSpMkLst>
            <pc:docMk/>
            <pc:sldMk cId="900541413" sldId="303"/>
            <ac:cxnSpMk id="77" creationId="{E1B3FB49-03FD-7A27-C86C-0967C3D40E28}"/>
          </ac:cxnSpMkLst>
        </pc:cxnChg>
      </pc:sldChg>
      <pc:sldChg chg="addSp delSp modSp mod">
        <pc:chgData name="Joon Young Lee" userId="9c2bf77b41f9f2c0" providerId="LiveId" clId="{7AB631D8-7D68-4B73-A691-7FCBEC5B9F16}" dt="2024-08-05T11:48:27.113" v="691" actId="1076"/>
        <pc:sldMkLst>
          <pc:docMk/>
          <pc:sldMk cId="3665433527" sldId="304"/>
        </pc:sldMkLst>
        <pc:spChg chg="mod">
          <ac:chgData name="Joon Young Lee" userId="9c2bf77b41f9f2c0" providerId="LiveId" clId="{7AB631D8-7D68-4B73-A691-7FCBEC5B9F16}" dt="2024-08-05T11:48:27.113" v="691" actId="1076"/>
          <ac:spMkLst>
            <pc:docMk/>
            <pc:sldMk cId="3665433527" sldId="304"/>
            <ac:spMk id="61" creationId="{4BEDAE06-676D-4DC2-A99C-18428DA138DA}"/>
          </ac:spMkLst>
        </pc:spChg>
        <pc:spChg chg="mod">
          <ac:chgData name="Joon Young Lee" userId="9c2bf77b41f9f2c0" providerId="LiveId" clId="{7AB631D8-7D68-4B73-A691-7FCBEC5B9F16}" dt="2024-08-05T11:47:30.068" v="665" actId="20577"/>
          <ac:spMkLst>
            <pc:docMk/>
            <pc:sldMk cId="3665433527" sldId="304"/>
            <ac:spMk id="67" creationId="{159A892D-CCD9-0B4A-32E9-48054946845A}"/>
          </ac:spMkLst>
        </pc:spChg>
        <pc:spChg chg="add del">
          <ac:chgData name="Joon Young Lee" userId="9c2bf77b41f9f2c0" providerId="LiveId" clId="{7AB631D8-7D68-4B73-A691-7FCBEC5B9F16}" dt="2024-08-05T11:47:38.548" v="668" actId="478"/>
          <ac:spMkLst>
            <pc:docMk/>
            <pc:sldMk cId="3665433527" sldId="304"/>
            <ac:spMk id="71" creationId="{159A892D-CCD9-0B4A-32E9-48054946845A}"/>
          </ac:spMkLst>
        </pc:spChg>
        <pc:spChg chg="mod">
          <ac:chgData name="Joon Young Lee" userId="9c2bf77b41f9f2c0" providerId="LiveId" clId="{7AB631D8-7D68-4B73-A691-7FCBEC5B9F16}" dt="2024-08-05T11:48:08.247" v="683" actId="20577"/>
          <ac:spMkLst>
            <pc:docMk/>
            <pc:sldMk cId="3665433527" sldId="304"/>
            <ac:spMk id="103" creationId="{159A892D-CCD9-0B4A-32E9-48054946845A}"/>
          </ac:spMkLst>
        </pc:spChg>
        <pc:graphicFrameChg chg="del">
          <ac:chgData name="Joon Young Lee" userId="9c2bf77b41f9f2c0" providerId="LiveId" clId="{7AB631D8-7D68-4B73-A691-7FCBEC5B9F16}" dt="2024-08-05T11:47:05.655" v="657" actId="478"/>
          <ac:graphicFrameMkLst>
            <pc:docMk/>
            <pc:sldMk cId="3665433527" sldId="304"/>
            <ac:graphicFrameMk id="2" creationId="{A93BDD9F-B15E-B501-0618-BD069165B1AB}"/>
          </ac:graphicFrameMkLst>
        </pc:graphicFrameChg>
        <pc:graphicFrameChg chg="del">
          <ac:chgData name="Joon Young Lee" userId="9c2bf77b41f9f2c0" providerId="LiveId" clId="{7AB631D8-7D68-4B73-A691-7FCBEC5B9F16}" dt="2024-08-05T11:47:36.767" v="666" actId="478"/>
          <ac:graphicFrameMkLst>
            <pc:docMk/>
            <pc:sldMk cId="3665433527" sldId="304"/>
            <ac:graphicFrameMk id="3" creationId="{7DE48592-010A-B88E-37B7-0CEAA3F9B4E9}"/>
          </ac:graphicFrameMkLst>
        </pc:graphicFrameChg>
        <pc:graphicFrameChg chg="del">
          <ac:chgData name="Joon Young Lee" userId="9c2bf77b41f9f2c0" providerId="LiveId" clId="{7AB631D8-7D68-4B73-A691-7FCBEC5B9F16}" dt="2024-08-05T11:47:40.460" v="669" actId="478"/>
          <ac:graphicFrameMkLst>
            <pc:docMk/>
            <pc:sldMk cId="3665433527" sldId="304"/>
            <ac:graphicFrameMk id="4" creationId="{31856F7A-9C94-D255-26DD-C6A531E15564}"/>
          </ac:graphicFrameMkLst>
        </pc:graphicFrameChg>
        <pc:graphicFrameChg chg="add del">
          <ac:chgData name="Joon Young Lee" userId="9c2bf77b41f9f2c0" providerId="LiveId" clId="{7AB631D8-7D68-4B73-A691-7FCBEC5B9F16}" dt="2024-08-05T11:47:58.041" v="678" actId="478"/>
          <ac:graphicFrameMkLst>
            <pc:docMk/>
            <pc:sldMk cId="3665433527" sldId="304"/>
            <ac:graphicFrameMk id="5" creationId="{6B68DEB4-4C6F-5D49-8A9F-E1E8190EF523}"/>
          </ac:graphicFrameMkLst>
        </pc:graphicFrameChg>
        <pc:graphicFrameChg chg="add del">
          <ac:chgData name="Joon Young Lee" userId="9c2bf77b41f9f2c0" providerId="LiveId" clId="{7AB631D8-7D68-4B73-A691-7FCBEC5B9F16}" dt="2024-08-05T11:47:58.222" v="679" actId="478"/>
          <ac:graphicFrameMkLst>
            <pc:docMk/>
            <pc:sldMk cId="3665433527" sldId="304"/>
            <ac:graphicFrameMk id="6" creationId="{5C8B72C7-7C6F-AC75-7842-DA2F0180E881}"/>
          </ac:graphicFrameMkLst>
        </pc:graphicFrameChg>
        <pc:graphicFrameChg chg="add mod">
          <ac:chgData name="Joon Young Lee" userId="9c2bf77b41f9f2c0" providerId="LiveId" clId="{7AB631D8-7D68-4B73-A691-7FCBEC5B9F16}" dt="2024-08-05T11:47:16.869" v="661" actId="1076"/>
          <ac:graphicFrameMkLst>
            <pc:docMk/>
            <pc:sldMk cId="3665433527" sldId="304"/>
            <ac:graphicFrameMk id="8" creationId="{A93BDD9F-B15E-B501-0618-BD069165B1AB}"/>
          </ac:graphicFrameMkLst>
        </pc:graphicFrameChg>
        <pc:graphicFrameChg chg="add mod">
          <ac:chgData name="Joon Young Lee" userId="9c2bf77b41f9f2c0" providerId="LiveId" clId="{7AB631D8-7D68-4B73-A691-7FCBEC5B9F16}" dt="2024-08-05T11:48:25.144" v="689" actId="1076"/>
          <ac:graphicFrameMkLst>
            <pc:docMk/>
            <pc:sldMk cId="3665433527" sldId="304"/>
            <ac:graphicFrameMk id="9" creationId="{7DE48592-010A-B88E-37B7-0CEAA3F9B4E9}"/>
          </ac:graphicFrameMkLst>
        </pc:graphicFrameChg>
        <pc:graphicFrameChg chg="add mod">
          <ac:chgData name="Joon Young Lee" userId="9c2bf77b41f9f2c0" providerId="LiveId" clId="{7AB631D8-7D68-4B73-A691-7FCBEC5B9F16}" dt="2024-08-05T11:48:25.144" v="689" actId="1076"/>
          <ac:graphicFrameMkLst>
            <pc:docMk/>
            <pc:sldMk cId="3665433527" sldId="304"/>
            <ac:graphicFrameMk id="10" creationId="{31856F7A-9C94-D255-26DD-C6A531E15564}"/>
          </ac:graphicFrameMkLst>
        </pc:graphicFrameChg>
        <pc:graphicFrameChg chg="add mod">
          <ac:chgData name="Joon Young Lee" userId="9c2bf77b41f9f2c0" providerId="LiveId" clId="{7AB631D8-7D68-4B73-A691-7FCBEC5B9F16}" dt="2024-08-05T11:48:25.144" v="689" actId="1076"/>
          <ac:graphicFrameMkLst>
            <pc:docMk/>
            <pc:sldMk cId="3665433527" sldId="304"/>
            <ac:graphicFrameMk id="11" creationId="{6B68DEB4-4C6F-5D49-8A9F-E1E8190EF523}"/>
          </ac:graphicFrameMkLst>
        </pc:graphicFrameChg>
        <pc:graphicFrameChg chg="add mod">
          <ac:chgData name="Joon Young Lee" userId="9c2bf77b41f9f2c0" providerId="LiveId" clId="{7AB631D8-7D68-4B73-A691-7FCBEC5B9F16}" dt="2024-08-05T11:48:25.144" v="689" actId="1076"/>
          <ac:graphicFrameMkLst>
            <pc:docMk/>
            <pc:sldMk cId="3665433527" sldId="304"/>
            <ac:graphicFrameMk id="12" creationId="{5C8B72C7-7C6F-AC75-7842-DA2F0180E88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6&#50900;%20&#48372;&#44256;&#49436;(&#45936;&#51060;&#53552;)/SK%20bioscience%20&#50900;&#44036;%20&#47532;&#54252;&#53944;%20&#50577;&#49885;_6&#5090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bioscience/SK%20bioscience%207&#50900;%20&#48372;&#44256;&#49436;/SK%20bioscience%20&#50900;&#44036;%20&#47532;&#54252;&#53944;%20&#50577;&#49885;_7&#50900;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sng" strike="noStrike" kern="1200" cap="none" spc="20" baseline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ko-KR" sz="1200" u="sng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 채널 월 팔로워 유입 현황 </a:t>
            </a:r>
          </a:p>
        </c:rich>
      </c:tx>
      <c:layout>
        <c:manualLayout>
          <c:xMode val="edge"/>
          <c:yMode val="edge"/>
          <c:x val="0.30327040928921861"/>
          <c:y val="2.0185874285447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cap="none" spc="20" baseline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887552061516424"/>
          <c:y val="0.1533463182584974"/>
          <c:w val="0.8162022708554848"/>
          <c:h val="0.659844859805186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'월간 HL'!$I$30</c:f>
              <c:strCache>
                <c:ptCount val="1"/>
                <c:pt idx="0">
                  <c:v>오가닉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noFill/>
                    </a:ln>
                    <a:effectLst/>
                  </c:spPr>
                </c15:leaderLines>
              </c:ext>
            </c:extLst>
          </c:dLbls>
          <c:cat>
            <c:numRef>
              <c:f>'월간 HL'!$H$31:$H$46</c:f>
              <c:numCache>
                <c:formatCode>m"월"</c:formatCode>
                <c:ptCount val="16"/>
                <c:pt idx="0">
                  <c:v>45017</c:v>
                </c:pt>
                <c:pt idx="1">
                  <c:v>45047</c:v>
                </c:pt>
                <c:pt idx="2">
                  <c:v>45078</c:v>
                </c:pt>
                <c:pt idx="3">
                  <c:v>45108</c:v>
                </c:pt>
                <c:pt idx="4">
                  <c:v>45139</c:v>
                </c:pt>
                <c:pt idx="5">
                  <c:v>45170</c:v>
                </c:pt>
                <c:pt idx="6">
                  <c:v>45200</c:v>
                </c:pt>
                <c:pt idx="7">
                  <c:v>45231</c:v>
                </c:pt>
                <c:pt idx="8">
                  <c:v>45261</c:v>
                </c:pt>
                <c:pt idx="9">
                  <c:v>45292</c:v>
                </c:pt>
                <c:pt idx="10">
                  <c:v>45323</c:v>
                </c:pt>
                <c:pt idx="11">
                  <c:v>45352</c:v>
                </c:pt>
                <c:pt idx="12">
                  <c:v>45383</c:v>
                </c:pt>
                <c:pt idx="13">
                  <c:v>45413</c:v>
                </c:pt>
                <c:pt idx="14">
                  <c:v>45444</c:v>
                </c:pt>
                <c:pt idx="15">
                  <c:v>45474</c:v>
                </c:pt>
              </c:numCache>
            </c:numRef>
          </c:cat>
          <c:val>
            <c:numRef>
              <c:f>'월간 HL'!$I$31:$I$46</c:f>
              <c:numCache>
                <c:formatCode>0_);[Red]\(0\)</c:formatCode>
                <c:ptCount val="16"/>
                <c:pt idx="0">
                  <c:v>390</c:v>
                </c:pt>
                <c:pt idx="1">
                  <c:v>303</c:v>
                </c:pt>
                <c:pt idx="2">
                  <c:v>300</c:v>
                </c:pt>
                <c:pt idx="3">
                  <c:v>401</c:v>
                </c:pt>
                <c:pt idx="4">
                  <c:v>454</c:v>
                </c:pt>
                <c:pt idx="5">
                  <c:v>413</c:v>
                </c:pt>
                <c:pt idx="6">
                  <c:v>435</c:v>
                </c:pt>
                <c:pt idx="7">
                  <c:v>494</c:v>
                </c:pt>
                <c:pt idx="8">
                  <c:v>664</c:v>
                </c:pt>
                <c:pt idx="9">
                  <c:v>570</c:v>
                </c:pt>
                <c:pt idx="10">
                  <c:v>776</c:v>
                </c:pt>
                <c:pt idx="11">
                  <c:v>776</c:v>
                </c:pt>
                <c:pt idx="12">
                  <c:v>821</c:v>
                </c:pt>
                <c:pt idx="13">
                  <c:v>575</c:v>
                </c:pt>
                <c:pt idx="14">
                  <c:v>600</c:v>
                </c:pt>
                <c:pt idx="15">
                  <c:v>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E-4648-9836-7BAFBC10749C}"/>
            </c:ext>
          </c:extLst>
        </c:ser>
        <c:ser>
          <c:idx val="1"/>
          <c:order val="1"/>
          <c:tx>
            <c:strRef>
              <c:f>'월간 HL'!$J$30</c:f>
              <c:strCache>
                <c:ptCount val="1"/>
                <c:pt idx="0">
                  <c:v>스폰서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noFill/>
                    </a:ln>
                    <a:effectLst/>
                  </c:spPr>
                </c15:leaderLines>
              </c:ext>
            </c:extLst>
          </c:dLbls>
          <c:cat>
            <c:numRef>
              <c:f>'월간 HL'!$H$31:$H$46</c:f>
              <c:numCache>
                <c:formatCode>m"월"</c:formatCode>
                <c:ptCount val="16"/>
                <c:pt idx="0">
                  <c:v>45017</c:v>
                </c:pt>
                <c:pt idx="1">
                  <c:v>45047</c:v>
                </c:pt>
                <c:pt idx="2">
                  <c:v>45078</c:v>
                </c:pt>
                <c:pt idx="3">
                  <c:v>45108</c:v>
                </c:pt>
                <c:pt idx="4">
                  <c:v>45139</c:v>
                </c:pt>
                <c:pt idx="5">
                  <c:v>45170</c:v>
                </c:pt>
                <c:pt idx="6">
                  <c:v>45200</c:v>
                </c:pt>
                <c:pt idx="7">
                  <c:v>45231</c:v>
                </c:pt>
                <c:pt idx="8">
                  <c:v>45261</c:v>
                </c:pt>
                <c:pt idx="9">
                  <c:v>45292</c:v>
                </c:pt>
                <c:pt idx="10">
                  <c:v>45323</c:v>
                </c:pt>
                <c:pt idx="11">
                  <c:v>45352</c:v>
                </c:pt>
                <c:pt idx="12">
                  <c:v>45383</c:v>
                </c:pt>
                <c:pt idx="13">
                  <c:v>45413</c:v>
                </c:pt>
                <c:pt idx="14">
                  <c:v>45444</c:v>
                </c:pt>
                <c:pt idx="15">
                  <c:v>45474</c:v>
                </c:pt>
              </c:numCache>
            </c:numRef>
          </c:cat>
          <c:val>
            <c:numRef>
              <c:f>'월간 HL'!$J$31:$J$46</c:f>
              <c:numCache>
                <c:formatCode>0_);[Red]\(0\)</c:formatCode>
                <c:ptCount val="1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374</c:v>
                </c:pt>
                <c:pt idx="4">
                  <c:v>379</c:v>
                </c:pt>
                <c:pt idx="5">
                  <c:v>352</c:v>
                </c:pt>
                <c:pt idx="6">
                  <c:v>580</c:v>
                </c:pt>
                <c:pt idx="7">
                  <c:v>489</c:v>
                </c:pt>
                <c:pt idx="8">
                  <c:v>294</c:v>
                </c:pt>
                <c:pt idx="9">
                  <c:v>593</c:v>
                </c:pt>
                <c:pt idx="10">
                  <c:v>949</c:v>
                </c:pt>
                <c:pt idx="11">
                  <c:v>1144</c:v>
                </c:pt>
                <c:pt idx="12">
                  <c:v>1919</c:v>
                </c:pt>
                <c:pt idx="13">
                  <c:v>1365</c:v>
                </c:pt>
                <c:pt idx="14">
                  <c:v>259</c:v>
                </c:pt>
                <c:pt idx="15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0E-4648-9836-7BAFBC1074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5736336"/>
        <c:axId val="195742320"/>
      </c:barChart>
      <c:dateAx>
        <c:axId val="195736336"/>
        <c:scaling>
          <c:orientation val="minMax"/>
        </c:scaling>
        <c:delete val="0"/>
        <c:axPos val="b"/>
        <c:numFmt formatCode="m&quot;월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pPr>
            <a:endParaRPr lang="ko-KR"/>
          </a:p>
        </c:txPr>
        <c:crossAx val="195742320"/>
        <c:crosses val="autoZero"/>
        <c:auto val="1"/>
        <c:lblOffset val="100"/>
        <c:baseTimeUnit val="months"/>
      </c:dateAx>
      <c:valAx>
        <c:axId val="195742320"/>
        <c:scaling>
          <c:orientation val="minMax"/>
          <c:max val="3000"/>
          <c:min val="0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pPr>
            <a:endParaRPr lang="ko-KR"/>
          </a:p>
        </c:txPr>
        <c:crossAx val="1957363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'일일 노출,참여(오가닉)'!$A$1</c:f>
          <c:strCache>
            <c:ptCount val="1"/>
            <c:pt idx="0">
              <c:v>7월 일자별 컨텐츠 Impression 및 Engagement 추이 그래프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943790992240093E-2"/>
          <c:y val="0.15888679848953857"/>
          <c:w val="0.94959609176710402"/>
          <c:h val="0.63472095822446639"/>
        </c:manualLayout>
      </c:layout>
      <c:lineChart>
        <c:grouping val="standard"/>
        <c:varyColors val="0"/>
        <c:ser>
          <c:idx val="0"/>
          <c:order val="0"/>
          <c:tx>
            <c:strRef>
              <c:f>'일일 노출,참여(오가닉)'!$B$4</c:f>
              <c:strCache>
                <c:ptCount val="1"/>
                <c:pt idx="0">
                  <c:v>오가닉 impression</c:v>
                </c:pt>
              </c:strCache>
            </c:strRef>
          </c:tx>
          <c:spPr>
            <a:ln w="28575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47726"/>
              </a:solidFill>
              <a:ln w="9525">
                <a:solidFill>
                  <a:srgbClr val="FF3300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9139259018495314E-2"/>
                  <c:y val="-6.8738053352301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91-4ED7-AFC6-5BB020453FB8}"/>
                </c:ext>
              </c:extLst>
            </c:dLbl>
            <c:dLbl>
              <c:idx val="5"/>
              <c:layout>
                <c:manualLayout>
                  <c:x val="-4.8847389499687498E-2"/>
                  <c:y val="-1.19994536542840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91-4ED7-AFC6-5BB020453FB8}"/>
                </c:ext>
              </c:extLst>
            </c:dLbl>
            <c:dLbl>
              <c:idx val="7"/>
              <c:layout>
                <c:manualLayout>
                  <c:x val="-1.3182577095511886E-2"/>
                  <c:y val="-8.30850464992745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1221840739314959E-2"/>
                      <c:h val="8.22628854127851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1-4ED7-AFC6-5BB020453FB8}"/>
                </c:ext>
              </c:extLst>
            </c:dLbl>
            <c:dLbl>
              <c:idx val="8"/>
              <c:layout>
                <c:manualLayout>
                  <c:x val="-1.0896919167077456E-2"/>
                  <c:y val="-5.95909920628108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91-4ED7-AFC6-5BB020453FB8}"/>
                </c:ext>
              </c:extLst>
            </c:dLbl>
            <c:dLbl>
              <c:idx val="9"/>
              <c:layout>
                <c:manualLayout>
                  <c:x val="-1.6415742024736075E-2"/>
                  <c:y val="-7.284914451466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91-4ED7-AFC6-5BB020453FB8}"/>
                </c:ext>
              </c:extLst>
            </c:dLbl>
            <c:dLbl>
              <c:idx val="10"/>
              <c:layout>
                <c:manualLayout>
                  <c:x val="-2.231553900075476E-2"/>
                  <c:y val="-8.4501924696737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91-4ED7-AFC6-5BB020453FB8}"/>
                </c:ext>
              </c:extLst>
            </c:dLbl>
            <c:dLbl>
              <c:idx val="11"/>
              <c:layout>
                <c:manualLayout>
                  <c:x val="-2.241454283139057E-2"/>
                  <c:y val="-0.100038964939506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691-4ED7-AFC6-5BB020453FB8}"/>
                </c:ext>
              </c:extLst>
            </c:dLbl>
            <c:dLbl>
              <c:idx val="16"/>
              <c:layout>
                <c:manualLayout>
                  <c:x val="-1.8641344358656869E-2"/>
                  <c:y val="-9.22704448181218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91-4ED7-AFC6-5BB020453FB8}"/>
                </c:ext>
              </c:extLst>
            </c:dLbl>
            <c:dLbl>
              <c:idx val="17"/>
              <c:layout>
                <c:manualLayout>
                  <c:x val="-1.9528067429428513E-2"/>
                  <c:y val="-7.97967026692570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627647966205378E-2"/>
                      <c:h val="5.5325465059375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691-4ED7-AFC6-5BB020453FB8}"/>
                </c:ext>
              </c:extLst>
            </c:dLbl>
            <c:dLbl>
              <c:idx val="18"/>
              <c:layout>
                <c:manualLayout>
                  <c:x val="-1.9202406167892913E-2"/>
                  <c:y val="-6.55784037201266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91-4ED7-AFC6-5BB020453FB8}"/>
                </c:ext>
              </c:extLst>
            </c:dLbl>
            <c:dLbl>
              <c:idx val="19"/>
              <c:layout>
                <c:manualLayout>
                  <c:x val="-2.1259750058783611E-2"/>
                  <c:y val="-8.4501924696737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691-4ED7-AFC6-5BB020453FB8}"/>
                </c:ext>
              </c:extLst>
            </c:dLbl>
            <c:dLbl>
              <c:idx val="20"/>
              <c:layout>
                <c:manualLayout>
                  <c:x val="-1.4179627876891945E-2"/>
                  <c:y val="-5.925910445577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691-4ED7-AFC6-5BB020453FB8}"/>
                </c:ext>
              </c:extLst>
            </c:dLbl>
            <c:dLbl>
              <c:idx val="21"/>
              <c:layout>
                <c:manualLayout>
                  <c:x val="-2.3806027189970748E-2"/>
                  <c:y val="-0.116561714052703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691-4ED7-AFC6-5BB020453FB8}"/>
                </c:ext>
              </c:extLst>
            </c:dLbl>
            <c:dLbl>
              <c:idx val="22"/>
              <c:layout>
                <c:manualLayout>
                  <c:x val="-3.1164990847469768E-2"/>
                  <c:y val="-5.293980519142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2502055742337596E-2"/>
                      <c:h val="5.8485114691549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0691-4ED7-AFC6-5BB020453FB8}"/>
                </c:ext>
              </c:extLst>
            </c:dLbl>
            <c:dLbl>
              <c:idx val="23"/>
              <c:layout>
                <c:manualLayout>
                  <c:x val="-2.8562535330962535E-2"/>
                  <c:y val="-6.82402219417514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691-4ED7-AFC6-5BB020453FB8}"/>
                </c:ext>
              </c:extLst>
            </c:dLbl>
            <c:dLbl>
              <c:idx val="26"/>
              <c:layout>
                <c:manualLayout>
                  <c:x val="-1.9634122274832355E-2"/>
                  <c:y val="-7.284914451466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691-4ED7-AFC6-5BB020453FB8}"/>
                </c:ext>
              </c:extLst>
            </c:dLbl>
            <c:dLbl>
              <c:idx val="27"/>
              <c:layout>
                <c:manualLayout>
                  <c:x val="-2.6865029379703035E-2"/>
                  <c:y val="-6.24187540879522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691-4ED7-AFC6-5BB020453FB8}"/>
                </c:ext>
              </c:extLst>
            </c:dLbl>
            <c:dLbl>
              <c:idx val="29"/>
              <c:layout>
                <c:manualLayout>
                  <c:x val="-3.4544840019242719E-2"/>
                  <c:y val="-6.87380533523012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691-4ED7-AFC6-5BB020453F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'일일 노출,참여(오가닉)'!$A$5:$A$35</c:f>
              <c:strCache>
                <c:ptCount val="31"/>
                <c:pt idx="0">
                  <c:v>1
월</c:v>
                </c:pt>
                <c:pt idx="1">
                  <c:v>2
화</c:v>
                </c:pt>
                <c:pt idx="2">
                  <c:v>3
수</c:v>
                </c:pt>
                <c:pt idx="3">
                  <c:v>4
목</c:v>
                </c:pt>
                <c:pt idx="4">
                  <c:v>5
금</c:v>
                </c:pt>
                <c:pt idx="5">
                  <c:v>6
토</c:v>
                </c:pt>
                <c:pt idx="6">
                  <c:v>7
일</c:v>
                </c:pt>
                <c:pt idx="7">
                  <c:v>8
월</c:v>
                </c:pt>
                <c:pt idx="8">
                  <c:v>9
화</c:v>
                </c:pt>
                <c:pt idx="9">
                  <c:v>10
수</c:v>
                </c:pt>
                <c:pt idx="10">
                  <c:v>11
목</c:v>
                </c:pt>
                <c:pt idx="11">
                  <c:v>12
금</c:v>
                </c:pt>
                <c:pt idx="12">
                  <c:v>13
토</c:v>
                </c:pt>
                <c:pt idx="13">
                  <c:v>14
일</c:v>
                </c:pt>
                <c:pt idx="14">
                  <c:v>15
월</c:v>
                </c:pt>
                <c:pt idx="15">
                  <c:v>16
화</c:v>
                </c:pt>
                <c:pt idx="16">
                  <c:v>17
수</c:v>
                </c:pt>
                <c:pt idx="17">
                  <c:v>18
목</c:v>
                </c:pt>
                <c:pt idx="18">
                  <c:v>19
금</c:v>
                </c:pt>
                <c:pt idx="19">
                  <c:v>20
토</c:v>
                </c:pt>
                <c:pt idx="20">
                  <c:v>21
일</c:v>
                </c:pt>
                <c:pt idx="21">
                  <c:v>22
월</c:v>
                </c:pt>
                <c:pt idx="22">
                  <c:v>23
화</c:v>
                </c:pt>
                <c:pt idx="23">
                  <c:v>24
수</c:v>
                </c:pt>
                <c:pt idx="24">
                  <c:v>25
목</c:v>
                </c:pt>
                <c:pt idx="25">
                  <c:v>26
금</c:v>
                </c:pt>
                <c:pt idx="26">
                  <c:v>27
토</c:v>
                </c:pt>
                <c:pt idx="27">
                  <c:v>28
일</c:v>
                </c:pt>
                <c:pt idx="28">
                  <c:v>29
월</c:v>
                </c:pt>
                <c:pt idx="29">
                  <c:v>30
화</c:v>
                </c:pt>
                <c:pt idx="30">
                  <c:v>31
수</c:v>
                </c:pt>
              </c:strCache>
            </c:strRef>
          </c:cat>
          <c:val>
            <c:numRef>
              <c:f>'일일 노출,참여(오가닉)'!$B$5:$B$35</c:f>
              <c:numCache>
                <c:formatCode>General</c:formatCode>
                <c:ptCount val="31"/>
                <c:pt idx="0">
                  <c:v>3079</c:v>
                </c:pt>
                <c:pt idx="1">
                  <c:v>3016</c:v>
                </c:pt>
                <c:pt idx="2">
                  <c:v>2871</c:v>
                </c:pt>
                <c:pt idx="3">
                  <c:v>5751</c:v>
                </c:pt>
                <c:pt idx="4">
                  <c:v>3592</c:v>
                </c:pt>
                <c:pt idx="5">
                  <c:v>1480</c:v>
                </c:pt>
                <c:pt idx="6">
                  <c:v>1965</c:v>
                </c:pt>
                <c:pt idx="7">
                  <c:v>4744</c:v>
                </c:pt>
                <c:pt idx="8">
                  <c:v>2535</c:v>
                </c:pt>
                <c:pt idx="9">
                  <c:v>2863</c:v>
                </c:pt>
                <c:pt idx="10">
                  <c:v>2206</c:v>
                </c:pt>
                <c:pt idx="11">
                  <c:v>3192</c:v>
                </c:pt>
                <c:pt idx="12">
                  <c:v>1322</c:v>
                </c:pt>
                <c:pt idx="13">
                  <c:v>1253</c:v>
                </c:pt>
                <c:pt idx="14">
                  <c:v>2596</c:v>
                </c:pt>
                <c:pt idx="15">
                  <c:v>3033</c:v>
                </c:pt>
                <c:pt idx="16">
                  <c:v>2860</c:v>
                </c:pt>
                <c:pt idx="17">
                  <c:v>3778</c:v>
                </c:pt>
                <c:pt idx="18">
                  <c:v>2895</c:v>
                </c:pt>
                <c:pt idx="19">
                  <c:v>1191</c:v>
                </c:pt>
                <c:pt idx="20">
                  <c:v>1210</c:v>
                </c:pt>
                <c:pt idx="21">
                  <c:v>2131</c:v>
                </c:pt>
                <c:pt idx="22">
                  <c:v>1969</c:v>
                </c:pt>
                <c:pt idx="23">
                  <c:v>2325</c:v>
                </c:pt>
                <c:pt idx="24">
                  <c:v>4009</c:v>
                </c:pt>
                <c:pt idx="25">
                  <c:v>2443</c:v>
                </c:pt>
                <c:pt idx="26">
                  <c:v>849</c:v>
                </c:pt>
                <c:pt idx="27">
                  <c:v>1471</c:v>
                </c:pt>
                <c:pt idx="28">
                  <c:v>1177</c:v>
                </c:pt>
                <c:pt idx="29">
                  <c:v>1427</c:v>
                </c:pt>
                <c:pt idx="30">
                  <c:v>2917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691-4ED7-AFC6-5BB020453FB8}"/>
            </c:ext>
          </c:extLst>
        </c:ser>
        <c:ser>
          <c:idx val="1"/>
          <c:order val="1"/>
          <c:tx>
            <c:strRef>
              <c:f>'일일 노출,참여(오가닉)'!$C$4</c:f>
              <c:strCache>
                <c:ptCount val="1"/>
                <c:pt idx="0">
                  <c:v>오가닉 engagement</c:v>
                </c:pt>
              </c:strCache>
            </c:strRef>
          </c:tx>
          <c:spPr>
            <a:ln w="28575" cap="rnd">
              <a:solidFill>
                <a:srgbClr val="20386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03864"/>
              </a:solidFill>
              <a:ln w="9525">
                <a:solidFill>
                  <a:srgbClr val="20386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371327942725912E-2"/>
                  <c:y val="-4.17750640291215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691-4ED7-AFC6-5BB020453FB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0691-4ED7-AFC6-5BB020453FB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0691-4ED7-AFC6-5BB020453FB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0691-4ED7-AFC6-5BB020453FB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0691-4ED7-AFC6-5BB020453FB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8-0691-4ED7-AFC6-5BB020453FB8}"/>
                </c:ext>
              </c:extLst>
            </c:dLbl>
            <c:dLbl>
              <c:idx val="16"/>
              <c:layout>
                <c:manualLayout>
                  <c:x val="-1.280058426455905E-2"/>
                  <c:y val="-4.67807279732976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691-4ED7-AFC6-5BB020453FB8}"/>
                </c:ext>
              </c:extLst>
            </c:dLbl>
            <c:dLbl>
              <c:idx val="17"/>
              <c:layout>
                <c:manualLayout>
                  <c:x val="-1.0303727944075974E-2"/>
                  <c:y val="-4.07288789239676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691-4ED7-AFC6-5BB020453FB8}"/>
                </c:ext>
              </c:extLst>
            </c:dLbl>
            <c:dLbl>
              <c:idx val="18"/>
              <c:layout>
                <c:manualLayout>
                  <c:x val="-1.6203065049284808E-2"/>
                  <c:y val="-4.08707349237434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691-4ED7-AFC6-5BB020453FB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0691-4ED7-AFC6-5BB020453F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'일일 노출,참여(오가닉)'!$A$5:$A$35</c:f>
              <c:strCache>
                <c:ptCount val="31"/>
                <c:pt idx="0">
                  <c:v>1
월</c:v>
                </c:pt>
                <c:pt idx="1">
                  <c:v>2
화</c:v>
                </c:pt>
                <c:pt idx="2">
                  <c:v>3
수</c:v>
                </c:pt>
                <c:pt idx="3">
                  <c:v>4
목</c:v>
                </c:pt>
                <c:pt idx="4">
                  <c:v>5
금</c:v>
                </c:pt>
                <c:pt idx="5">
                  <c:v>6
토</c:v>
                </c:pt>
                <c:pt idx="6">
                  <c:v>7
일</c:v>
                </c:pt>
                <c:pt idx="7">
                  <c:v>8
월</c:v>
                </c:pt>
                <c:pt idx="8">
                  <c:v>9
화</c:v>
                </c:pt>
                <c:pt idx="9">
                  <c:v>10
수</c:v>
                </c:pt>
                <c:pt idx="10">
                  <c:v>11
목</c:v>
                </c:pt>
                <c:pt idx="11">
                  <c:v>12
금</c:v>
                </c:pt>
                <c:pt idx="12">
                  <c:v>13
토</c:v>
                </c:pt>
                <c:pt idx="13">
                  <c:v>14
일</c:v>
                </c:pt>
                <c:pt idx="14">
                  <c:v>15
월</c:v>
                </c:pt>
                <c:pt idx="15">
                  <c:v>16
화</c:v>
                </c:pt>
                <c:pt idx="16">
                  <c:v>17
수</c:v>
                </c:pt>
                <c:pt idx="17">
                  <c:v>18
목</c:v>
                </c:pt>
                <c:pt idx="18">
                  <c:v>19
금</c:v>
                </c:pt>
                <c:pt idx="19">
                  <c:v>20
토</c:v>
                </c:pt>
                <c:pt idx="20">
                  <c:v>21
일</c:v>
                </c:pt>
                <c:pt idx="21">
                  <c:v>22
월</c:v>
                </c:pt>
                <c:pt idx="22">
                  <c:v>23
화</c:v>
                </c:pt>
                <c:pt idx="23">
                  <c:v>24
수</c:v>
                </c:pt>
                <c:pt idx="24">
                  <c:v>25
목</c:v>
                </c:pt>
                <c:pt idx="25">
                  <c:v>26
금</c:v>
                </c:pt>
                <c:pt idx="26">
                  <c:v>27
토</c:v>
                </c:pt>
                <c:pt idx="27">
                  <c:v>28
일</c:v>
                </c:pt>
                <c:pt idx="28">
                  <c:v>29
월</c:v>
                </c:pt>
                <c:pt idx="29">
                  <c:v>30
화</c:v>
                </c:pt>
                <c:pt idx="30">
                  <c:v>31
수</c:v>
                </c:pt>
              </c:strCache>
            </c:strRef>
          </c:cat>
          <c:val>
            <c:numRef>
              <c:f>'일일 노출,참여(오가닉)'!$C$5:$C$35</c:f>
              <c:numCache>
                <c:formatCode>General</c:formatCode>
                <c:ptCount val="31"/>
                <c:pt idx="0">
                  <c:v>373</c:v>
                </c:pt>
                <c:pt idx="1">
                  <c:v>523</c:v>
                </c:pt>
                <c:pt idx="2">
                  <c:v>675</c:v>
                </c:pt>
                <c:pt idx="3">
                  <c:v>748</c:v>
                </c:pt>
                <c:pt idx="4">
                  <c:v>344</c:v>
                </c:pt>
                <c:pt idx="5">
                  <c:v>155</c:v>
                </c:pt>
                <c:pt idx="6">
                  <c:v>178</c:v>
                </c:pt>
                <c:pt idx="7">
                  <c:v>1274</c:v>
                </c:pt>
                <c:pt idx="8">
                  <c:v>391</c:v>
                </c:pt>
                <c:pt idx="9">
                  <c:v>371</c:v>
                </c:pt>
                <c:pt idx="10">
                  <c:v>320</c:v>
                </c:pt>
                <c:pt idx="11">
                  <c:v>439</c:v>
                </c:pt>
                <c:pt idx="12">
                  <c:v>149</c:v>
                </c:pt>
                <c:pt idx="13">
                  <c:v>199</c:v>
                </c:pt>
                <c:pt idx="14">
                  <c:v>191</c:v>
                </c:pt>
                <c:pt idx="15">
                  <c:v>366</c:v>
                </c:pt>
                <c:pt idx="16">
                  <c:v>920</c:v>
                </c:pt>
                <c:pt idx="17">
                  <c:v>887</c:v>
                </c:pt>
                <c:pt idx="18">
                  <c:v>534</c:v>
                </c:pt>
                <c:pt idx="19">
                  <c:v>213</c:v>
                </c:pt>
                <c:pt idx="20">
                  <c:v>176</c:v>
                </c:pt>
                <c:pt idx="21">
                  <c:v>245</c:v>
                </c:pt>
                <c:pt idx="22">
                  <c:v>185</c:v>
                </c:pt>
                <c:pt idx="23">
                  <c:v>343</c:v>
                </c:pt>
                <c:pt idx="24">
                  <c:v>319</c:v>
                </c:pt>
                <c:pt idx="25">
                  <c:v>229</c:v>
                </c:pt>
                <c:pt idx="26">
                  <c:v>86</c:v>
                </c:pt>
                <c:pt idx="27">
                  <c:v>121</c:v>
                </c:pt>
                <c:pt idx="28">
                  <c:v>201</c:v>
                </c:pt>
                <c:pt idx="29">
                  <c:v>161</c:v>
                </c:pt>
                <c:pt idx="30">
                  <c:v>1145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0691-4ED7-AFC6-5BB020453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736880"/>
        <c:axId val="195737424"/>
      </c:lineChart>
      <c:catAx>
        <c:axId val="195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95737424"/>
        <c:crosses val="autoZero"/>
        <c:auto val="1"/>
        <c:lblAlgn val="ctr"/>
        <c:lblOffset val="100"/>
        <c:noMultiLvlLbl val="1"/>
      </c:catAx>
      <c:valAx>
        <c:axId val="195737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95736880"/>
        <c:crosses val="autoZero"/>
        <c:crossBetween val="between"/>
        <c:majorUnit val="1000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34913371166491813"/>
          <c:y val="8.5687935166991178E-2"/>
          <c:w val="0.27325463387416732"/>
          <c:h val="7.83281924768512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JOB Functions</a:t>
            </a:r>
            <a:r>
              <a:rPr lang="ko-KR" altLang="en-US" sz="1500" u="none" dirty="0"/>
              <a:t> 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24394430015460841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demographic'!$L$4</c:f>
              <c:strCache>
                <c:ptCount val="1"/>
                <c:pt idx="0">
                  <c:v>Total Views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demographic'!$K$5:$K$14</c:f>
              <c:strCache>
                <c:ptCount val="10"/>
                <c:pt idx="0">
                  <c:v>Research</c:v>
                </c:pt>
                <c:pt idx="1">
                  <c:v>Business Development</c:v>
                </c:pt>
                <c:pt idx="2">
                  <c:v>Sales</c:v>
                </c:pt>
                <c:pt idx="3">
                  <c:v>Marketing</c:v>
                </c:pt>
                <c:pt idx="4">
                  <c:v>Operations</c:v>
                </c:pt>
                <c:pt idx="5">
                  <c:v>Education</c:v>
                </c:pt>
                <c:pt idx="6">
                  <c:v>Media and Communication</c:v>
                </c:pt>
                <c:pt idx="7">
                  <c:v>Community and Social Services</c:v>
                </c:pt>
                <c:pt idx="8">
                  <c:v>Quality Assurance</c:v>
                </c:pt>
                <c:pt idx="9">
                  <c:v>Information Technology</c:v>
                </c:pt>
              </c:strCache>
            </c:strRef>
          </c:cat>
          <c:val>
            <c:numRef>
              <c:f>'visitor demographic'!$L$5:$L$14</c:f>
              <c:numCache>
                <c:formatCode>General</c:formatCode>
                <c:ptCount val="10"/>
                <c:pt idx="0">
                  <c:v>434</c:v>
                </c:pt>
                <c:pt idx="1">
                  <c:v>418</c:v>
                </c:pt>
                <c:pt idx="2">
                  <c:v>215</c:v>
                </c:pt>
                <c:pt idx="3">
                  <c:v>118</c:v>
                </c:pt>
                <c:pt idx="4">
                  <c:v>106</c:v>
                </c:pt>
                <c:pt idx="5">
                  <c:v>95</c:v>
                </c:pt>
                <c:pt idx="6">
                  <c:v>78</c:v>
                </c:pt>
                <c:pt idx="7">
                  <c:v>76</c:v>
                </c:pt>
                <c:pt idx="8">
                  <c:v>75</c:v>
                </c:pt>
                <c:pt idx="9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BB1-A4A0-8FE213A70785}"/>
            </c:ext>
          </c:extLst>
        </c:ser>
        <c:ser>
          <c:idx val="1"/>
          <c:order val="1"/>
          <c:tx>
            <c:strRef>
              <c:f>'visitor demographic'!$M$4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demographic'!$K$5:$K$14</c:f>
              <c:strCache>
                <c:ptCount val="10"/>
                <c:pt idx="0">
                  <c:v>Research</c:v>
                </c:pt>
                <c:pt idx="1">
                  <c:v>Business Development</c:v>
                </c:pt>
                <c:pt idx="2">
                  <c:v>Sales</c:v>
                </c:pt>
                <c:pt idx="3">
                  <c:v>Marketing</c:v>
                </c:pt>
                <c:pt idx="4">
                  <c:v>Operations</c:v>
                </c:pt>
                <c:pt idx="5">
                  <c:v>Education</c:v>
                </c:pt>
                <c:pt idx="6">
                  <c:v>Media and Communication</c:v>
                </c:pt>
                <c:pt idx="7">
                  <c:v>Community and Social Services</c:v>
                </c:pt>
                <c:pt idx="8">
                  <c:v>Quality Assurance</c:v>
                </c:pt>
                <c:pt idx="9">
                  <c:v>Information Technology</c:v>
                </c:pt>
              </c:strCache>
            </c:strRef>
          </c:cat>
          <c:val>
            <c:numRef>
              <c:f>'visitor demographic'!$M$5:$M$14</c:f>
              <c:numCache>
                <c:formatCode>0.0%</c:formatCode>
                <c:ptCount val="10"/>
                <c:pt idx="0">
                  <c:v>0.19646899049343594</c:v>
                </c:pt>
                <c:pt idx="1">
                  <c:v>0.1892258940697148</c:v>
                </c:pt>
                <c:pt idx="2">
                  <c:v>9.7329108193752831E-2</c:v>
                </c:pt>
                <c:pt idx="3">
                  <c:v>5.3417836124943413E-2</c:v>
                </c:pt>
                <c:pt idx="4">
                  <c:v>4.7985513807152561E-2</c:v>
                </c:pt>
                <c:pt idx="5">
                  <c:v>4.3005885015844271E-2</c:v>
                </c:pt>
                <c:pt idx="6">
                  <c:v>3.5310095065640562E-2</c:v>
                </c:pt>
                <c:pt idx="7">
                  <c:v>3.4404708012675415E-2</c:v>
                </c:pt>
                <c:pt idx="8">
                  <c:v>3.3952014486192846E-2</c:v>
                </c:pt>
                <c:pt idx="9">
                  <c:v>3.2141240380262559E-2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A7-4BB1-A4A0-8FE213A707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1968"/>
        <c:axId val="586593600"/>
      </c:barChart>
      <c:catAx>
        <c:axId val="586591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3600"/>
        <c:crosses val="autoZero"/>
        <c:auto val="1"/>
        <c:lblAlgn val="ctr"/>
        <c:lblOffset val="100"/>
        <c:noMultiLvlLbl val="0"/>
      </c:catAx>
      <c:valAx>
        <c:axId val="5865936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Industry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31911561953066397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demographic'!$V$4</c:f>
              <c:strCache>
                <c:ptCount val="1"/>
                <c:pt idx="0">
                  <c:v>Total Views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demographic'!$U$5:$U$14</c:f>
              <c:strCache>
                <c:ptCount val="10"/>
                <c:pt idx="0">
                  <c:v>Pharmaceutical Manufacturing</c:v>
                </c:pt>
                <c:pt idx="1">
                  <c:v>Biotechnology Research</c:v>
                </c:pt>
                <c:pt idx="2">
                  <c:v>IT Services and IT Consulting</c:v>
                </c:pt>
                <c:pt idx="3">
                  <c:v>Research Services</c:v>
                </c:pt>
                <c:pt idx="4">
                  <c:v>Hospitals and Health Care</c:v>
                </c:pt>
                <c:pt idx="5">
                  <c:v>Advertising Services</c:v>
                </c:pt>
                <c:pt idx="6">
                  <c:v>Financial Services</c:v>
                </c:pt>
                <c:pt idx="7">
                  <c:v>Software Development</c:v>
                </c:pt>
                <c:pt idx="8">
                  <c:v>Staffing and Recruiting</c:v>
                </c:pt>
                <c:pt idx="9">
                  <c:v>Information Services</c:v>
                </c:pt>
              </c:strCache>
            </c:strRef>
          </c:cat>
          <c:val>
            <c:numRef>
              <c:f>'visitor demographic'!$V$5:$V$14</c:f>
              <c:numCache>
                <c:formatCode>General</c:formatCode>
                <c:ptCount val="10"/>
                <c:pt idx="0">
                  <c:v>908</c:v>
                </c:pt>
                <c:pt idx="1">
                  <c:v>831</c:v>
                </c:pt>
                <c:pt idx="2">
                  <c:v>169</c:v>
                </c:pt>
                <c:pt idx="3">
                  <c:v>127</c:v>
                </c:pt>
                <c:pt idx="4">
                  <c:v>107</c:v>
                </c:pt>
                <c:pt idx="5">
                  <c:v>102</c:v>
                </c:pt>
                <c:pt idx="6">
                  <c:v>81</c:v>
                </c:pt>
                <c:pt idx="7">
                  <c:v>71</c:v>
                </c:pt>
                <c:pt idx="8">
                  <c:v>65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6-42D8-97AE-EE6A7AB207F5}"/>
            </c:ext>
          </c:extLst>
        </c:ser>
        <c:ser>
          <c:idx val="1"/>
          <c:order val="1"/>
          <c:tx>
            <c:strRef>
              <c:f>'visitor demographic'!$W$4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demographic'!$U$5:$U$14</c:f>
              <c:strCache>
                <c:ptCount val="10"/>
                <c:pt idx="0">
                  <c:v>Pharmaceutical Manufacturing</c:v>
                </c:pt>
                <c:pt idx="1">
                  <c:v>Biotechnology Research</c:v>
                </c:pt>
                <c:pt idx="2">
                  <c:v>IT Services and IT Consulting</c:v>
                </c:pt>
                <c:pt idx="3">
                  <c:v>Research Services</c:v>
                </c:pt>
                <c:pt idx="4">
                  <c:v>Hospitals and Health Care</c:v>
                </c:pt>
                <c:pt idx="5">
                  <c:v>Advertising Services</c:v>
                </c:pt>
                <c:pt idx="6">
                  <c:v>Financial Services</c:v>
                </c:pt>
                <c:pt idx="7">
                  <c:v>Software Development</c:v>
                </c:pt>
                <c:pt idx="8">
                  <c:v>Staffing and Recruiting</c:v>
                </c:pt>
                <c:pt idx="9">
                  <c:v>Information Services</c:v>
                </c:pt>
              </c:strCache>
            </c:strRef>
          </c:cat>
          <c:val>
            <c:numRef>
              <c:f>'visitor demographic'!$W$5:$W$14</c:f>
              <c:numCache>
                <c:formatCode>0.0%</c:formatCode>
                <c:ptCount val="10"/>
                <c:pt idx="0">
                  <c:v>0.26824224519940915</c:v>
                </c:pt>
                <c:pt idx="1">
                  <c:v>0.24549483013293943</c:v>
                </c:pt>
                <c:pt idx="2">
                  <c:v>4.9926144756277699E-2</c:v>
                </c:pt>
                <c:pt idx="3">
                  <c:v>3.7518463810930575E-2</c:v>
                </c:pt>
                <c:pt idx="4">
                  <c:v>3.1610044313146235E-2</c:v>
                </c:pt>
                <c:pt idx="5">
                  <c:v>3.0132939438700147E-2</c:v>
                </c:pt>
                <c:pt idx="6">
                  <c:v>2.3929098966026588E-2</c:v>
                </c:pt>
                <c:pt idx="7">
                  <c:v>2.0974889217134418E-2</c:v>
                </c:pt>
                <c:pt idx="8">
                  <c:v>1.9202363367799114E-2</c:v>
                </c:pt>
                <c:pt idx="9">
                  <c:v>1.5361890694239291E-2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16-42D8-97AE-EE6A7AB20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9584"/>
        <c:axId val="586588704"/>
      </c:barChart>
      <c:catAx>
        <c:axId val="58659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88704"/>
        <c:crosses val="autoZero"/>
        <c:auto val="1"/>
        <c:lblAlgn val="ctr"/>
        <c:lblOffset val="100"/>
        <c:noMultiLvlLbl val="0"/>
      </c:catAx>
      <c:valAx>
        <c:axId val="586588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5F5F5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05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Job Titles ]</a:t>
            </a:r>
          </a:p>
        </c:rich>
      </c:tx>
      <c:layout>
        <c:manualLayout>
          <c:xMode val="edge"/>
          <c:yMode val="edge"/>
          <c:x val="0.338663424731369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05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1502481325517357E-2"/>
          <c:y val="0.25972594169152702"/>
          <c:w val="0.84130333477339314"/>
          <c:h val="0.552902093717328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477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 Variable" panose="02000003000000020004" pitchFamily="2" charset="-127"/>
                    <a:ea typeface="Pretendard Variable" panose="02000003000000020004" pitchFamily="2" charset="-127"/>
                    <a:cs typeface="Pretendard Variable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Salesperson</c:v>
                </c:pt>
                <c:pt idx="1">
                  <c:v>Laboratory Scientist </c:v>
                </c:pt>
                <c:pt idx="2">
                  <c:v>Research Fellow </c:v>
                </c:pt>
                <c:pt idx="3">
                  <c:v>Executive Director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10.1</c:v>
                </c:pt>
                <c:pt idx="1">
                  <c:v>5.6</c:v>
                </c:pt>
                <c:pt idx="2">
                  <c:v>4.3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2-43F3-BBED-011AF757F6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88776576"/>
        <c:axId val="-1688780384"/>
      </c:barChart>
      <c:catAx>
        <c:axId val="-1688776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688780384"/>
        <c:crosses val="autoZero"/>
        <c:auto val="1"/>
        <c:lblAlgn val="ctr"/>
        <c:lblOffset val="100"/>
        <c:noMultiLvlLbl val="0"/>
      </c:catAx>
      <c:valAx>
        <c:axId val="-16887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8877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Locations ]</a:t>
            </a:r>
          </a:p>
        </c:rich>
      </c:tx>
      <c:layout>
        <c:manualLayout>
          <c:xMode val="edge"/>
          <c:yMode val="edge"/>
          <c:x val="0.35999841587210524"/>
          <c:y val="3.3982307619138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483774445686728"/>
          <c:y val="0.33837443236975773"/>
          <c:w val="0.86365836437383681"/>
          <c:h val="0.525613414279680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477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Korea </c:v>
                </c:pt>
                <c:pt idx="1">
                  <c:v>United States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46.7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3-40B9-8A29-266FA96E48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88775488"/>
        <c:axId val="-1688774400"/>
      </c:barChart>
      <c:catAx>
        <c:axId val="-168877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688774400"/>
        <c:crosses val="autoZero"/>
        <c:auto val="1"/>
        <c:lblAlgn val="ctr"/>
        <c:lblOffset val="100"/>
        <c:noMultiLvlLbl val="0"/>
      </c:catAx>
      <c:valAx>
        <c:axId val="-1688774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88775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50" baseline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Companies ]</a:t>
            </a:r>
          </a:p>
        </c:rich>
      </c:tx>
      <c:layout>
        <c:manualLayout>
          <c:xMode val="edge"/>
          <c:yMode val="edge"/>
          <c:x val="0.45469454446428043"/>
          <c:y val="1.2565398232665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439475916180009E-2"/>
          <c:y val="0.1775288622519739"/>
          <c:w val="0.95105633531420286"/>
          <c:h val="0.68645899754653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477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Samsung Biologics</c:v>
                </c:pt>
                <c:pt idx="1">
                  <c:v>IDT Biologika</c:v>
                </c:pt>
                <c:pt idx="2">
                  <c:v>SK bioscience</c:v>
                </c:pt>
                <c:pt idx="3">
                  <c:v>GC Biopharma</c:v>
                </c:pt>
                <c:pt idx="4">
                  <c:v>Sanofi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</c:v>
                </c:pt>
                <c:pt idx="1">
                  <c:v>67</c:v>
                </c:pt>
                <c:pt idx="2">
                  <c:v>56</c:v>
                </c:pt>
                <c:pt idx="3">
                  <c:v>49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7-4CBE-9D11-2EE6359337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88773312"/>
        <c:axId val="-1688771680"/>
      </c:barChart>
      <c:catAx>
        <c:axId val="-168877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688771680"/>
        <c:crosses val="autoZero"/>
        <c:auto val="1"/>
        <c:lblAlgn val="ctr"/>
        <c:lblOffset val="100"/>
        <c:noMultiLvlLbl val="0"/>
      </c:catAx>
      <c:valAx>
        <c:axId val="-168877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887733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05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Job Titles ]</a:t>
            </a:r>
          </a:p>
        </c:rich>
      </c:tx>
      <c:layout>
        <c:manualLayout>
          <c:xMode val="edge"/>
          <c:yMode val="edge"/>
          <c:x val="0.40696389237173625"/>
          <c:y val="9.0162614546928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05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1502481325517357E-2"/>
          <c:y val="0.25972594169152702"/>
          <c:w val="0.84130333477339314"/>
          <c:h val="0.552902093717328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477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Salesperson</c:v>
                </c:pt>
                <c:pt idx="1">
                  <c:v>Business Strategist</c:v>
                </c:pt>
                <c:pt idx="2">
                  <c:v>Information Technology Support Specialist</c:v>
                </c:pt>
                <c:pt idx="3">
                  <c:v>Ececutive Director</c:v>
                </c:pt>
                <c:pt idx="4">
                  <c:v>Laboratory Scientist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12.1</c:v>
                </c:pt>
                <c:pt idx="1">
                  <c:v>4</c:v>
                </c:pt>
                <c:pt idx="2">
                  <c:v>3.9</c:v>
                </c:pt>
                <c:pt idx="3">
                  <c:v>3.5</c:v>
                </c:pt>
                <c:pt idx="4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2-4CC8-B84E-00AC02DAEE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88785280"/>
        <c:axId val="-1688784736"/>
      </c:barChart>
      <c:catAx>
        <c:axId val="-168878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688784736"/>
        <c:crosses val="autoZero"/>
        <c:auto val="1"/>
        <c:lblAlgn val="ctr"/>
        <c:lblOffset val="100"/>
        <c:noMultiLvlLbl val="0"/>
      </c:catAx>
      <c:valAx>
        <c:axId val="-16887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88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Locations ]</a:t>
            </a:r>
          </a:p>
        </c:rich>
      </c:tx>
      <c:layout>
        <c:manualLayout>
          <c:xMode val="edge"/>
          <c:yMode val="edge"/>
          <c:x val="0.4027298256779369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439475916180009E-2"/>
          <c:y val="0.1775288622519739"/>
          <c:w val="0.95105633531420286"/>
          <c:h val="0.68645899754653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477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Korea </c:v>
                </c:pt>
                <c:pt idx="1">
                  <c:v>United States</c:v>
                </c:pt>
                <c:pt idx="2">
                  <c:v>India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51.5</c:v>
                </c:pt>
                <c:pt idx="1">
                  <c:v>2.1</c:v>
                </c:pt>
                <c:pt idx="2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B-4C38-A4AF-68923A7651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85852400"/>
        <c:axId val="-1485848592"/>
      </c:barChart>
      <c:catAx>
        <c:axId val="-148585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485848592"/>
        <c:crosses val="autoZero"/>
        <c:auto val="1"/>
        <c:lblAlgn val="ctr"/>
        <c:lblOffset val="100"/>
        <c:noMultiLvlLbl val="0"/>
      </c:catAx>
      <c:valAx>
        <c:axId val="-1485848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48585240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50" baseline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Companies ]</a:t>
            </a:r>
          </a:p>
        </c:rich>
      </c:tx>
      <c:layout>
        <c:manualLayout>
          <c:xMode val="edge"/>
          <c:yMode val="edge"/>
          <c:x val="0.44674404762577902"/>
          <c:y val="2.97636642307797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439475916180009E-2"/>
          <c:y val="0.1775288622519739"/>
          <c:w val="0.95105633531420286"/>
          <c:h val="0.68645899754653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477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SK bioscience</c:v>
                </c:pt>
                <c:pt idx="1">
                  <c:v>Samsung Biologics</c:v>
                </c:pt>
                <c:pt idx="2">
                  <c:v>Thermo Fisher
Scientific</c:v>
                </c:pt>
                <c:pt idx="3">
                  <c:v>IDT Biologika </c:v>
                </c:pt>
                <c:pt idx="4">
                  <c:v>Sanofi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7-48D6-B475-56B3B1561B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85850768"/>
        <c:axId val="-1485849136"/>
      </c:barChart>
      <c:catAx>
        <c:axId val="-148585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485849136"/>
        <c:crosses val="autoZero"/>
        <c:auto val="1"/>
        <c:lblAlgn val="ctr"/>
        <c:lblOffset val="100"/>
        <c:noMultiLvlLbl val="0"/>
      </c:catAx>
      <c:valAx>
        <c:axId val="-1485849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4858507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KPI!$N$26</c:f>
              <c:strCache>
                <c:ptCount val="1"/>
                <c:pt idx="0">
                  <c:v>팔로워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E4-44E9-A474-9E526728C68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E4-44E9-A474-9E526728C68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E4-44E9-A474-9E526728C68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E4-44E9-A474-9E526728C68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E4-44E9-A474-9E526728C6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KPI!$I$27:$I$32</c:f>
              <c:strCache>
                <c:ptCount val="6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</c:strCache>
            </c:strRef>
          </c:cat>
          <c:val>
            <c:numRef>
              <c:f>KPI!$N$27:$N$32</c:f>
              <c:numCache>
                <c:formatCode>0_ </c:formatCode>
                <c:ptCount val="6"/>
                <c:pt idx="0">
                  <c:v>949</c:v>
                </c:pt>
                <c:pt idx="1">
                  <c:v>1144</c:v>
                </c:pt>
                <c:pt idx="2">
                  <c:v>1919</c:v>
                </c:pt>
                <c:pt idx="3">
                  <c:v>1365</c:v>
                </c:pt>
                <c:pt idx="4">
                  <c:v>259</c:v>
                </c:pt>
                <c:pt idx="5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E4-44E9-A474-9E526728C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86630512"/>
        <c:axId val="86633872"/>
      </c:barChart>
      <c:catAx>
        <c:axId val="86630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6633872"/>
        <c:crosses val="autoZero"/>
        <c:auto val="1"/>
        <c:lblAlgn val="ctr"/>
        <c:lblOffset val="100"/>
        <c:noMultiLvlLbl val="0"/>
      </c:catAx>
      <c:valAx>
        <c:axId val="8663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63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20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</a:t>
            </a:r>
            <a:r>
              <a:rPr lang="ko-KR" sz="12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월 </a:t>
            </a:r>
            <a:r>
              <a:rPr lang="ko-KR" sz="120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sz="12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'월간 HL'!$W$26</c:f>
              <c:strCache>
                <c:ptCount val="1"/>
                <c:pt idx="0">
                  <c:v>총 팔로워수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'월간 HL'!$V$27:$V$32</c:f>
              <c:numCache>
                <c:formatCode>mm"월"</c:formatCode>
                <c:ptCount val="6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</c:numCache>
            </c:numRef>
          </c:cat>
          <c:val>
            <c:numRef>
              <c:f>'월간 HL'!$W$27:$W$32</c:f>
              <c:numCache>
                <c:formatCode>0_);[Red]\(0\)</c:formatCode>
                <c:ptCount val="6"/>
                <c:pt idx="0">
                  <c:v>13180</c:v>
                </c:pt>
                <c:pt idx="1">
                  <c:v>15100</c:v>
                </c:pt>
                <c:pt idx="2">
                  <c:v>17840</c:v>
                </c:pt>
                <c:pt idx="3">
                  <c:v>19610</c:v>
                </c:pt>
                <c:pt idx="4">
                  <c:v>20421</c:v>
                </c:pt>
                <c:pt idx="5">
                  <c:v>21457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2-45E0-AFB2-7A73279C6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98308704"/>
        <c:axId val="1698306528"/>
      </c:lineChart>
      <c:dateAx>
        <c:axId val="1698308704"/>
        <c:scaling>
          <c:orientation val="minMax"/>
        </c:scaling>
        <c:delete val="0"/>
        <c:axPos val="b"/>
        <c:numFmt formatCode="mm&quot;월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pPr>
            <a:endParaRPr lang="ko-KR"/>
          </a:p>
        </c:txPr>
        <c:crossAx val="1698306528"/>
        <c:crosses val="autoZero"/>
        <c:auto val="1"/>
        <c:lblOffset val="100"/>
        <c:baseTimeUnit val="months"/>
      </c:dateAx>
      <c:valAx>
        <c:axId val="1698306528"/>
        <c:scaling>
          <c:orientation val="minMax"/>
          <c:min val="10000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pPr>
            <a:endParaRPr lang="ko-KR"/>
          </a:p>
        </c:txPr>
        <c:crossAx val="1698308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826233159280441"/>
          <c:y val="0.89869956857401168"/>
          <c:w val="0.26715857495103268"/>
          <c:h val="6.4011772570184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defRPr>
          </a:pPr>
          <a:endParaRPr lang="ko-KR"/>
        </a:p>
      </c:txPr>
    </c:legend>
    <c:plotVisOnly val="1"/>
    <c:dispBlanksAs val="zero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KPI!$J$26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B1-48D7-B1D0-3A46B1D13D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B1-48D7-B1D0-3A46B1D13D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B1-48D7-B1D0-3A46B1D13D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B1-48D7-B1D0-3A46B1D13D9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B1-48D7-B1D0-3A46B1D13D9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4B1-48D7-B1D0-3A46B1D13D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ko-KR" altLang="en-US" sz="6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KPI!$I$27:$I$32</c:f>
              <c:strCache>
                <c:ptCount val="6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</c:strCache>
            </c:strRef>
          </c:cat>
          <c:val>
            <c:numRef>
              <c:f>KPI!$J$27:$J$32</c:f>
              <c:numCache>
                <c:formatCode>General</c:formatCode>
                <c:ptCount val="6"/>
                <c:pt idx="0">
                  <c:v>4055</c:v>
                </c:pt>
                <c:pt idx="1">
                  <c:v>4823</c:v>
                </c:pt>
                <c:pt idx="2">
                  <c:v>4656</c:v>
                </c:pt>
                <c:pt idx="3">
                  <c:v>3643</c:v>
                </c:pt>
                <c:pt idx="4">
                  <c:v>3298</c:v>
                </c:pt>
                <c:pt idx="5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4B1-48D7-B1D0-3A46B1D13D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7470400"/>
        <c:axId val="207468224"/>
      </c:barChart>
      <c:catAx>
        <c:axId val="207470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68224"/>
        <c:crosses val="autoZero"/>
        <c:auto val="1"/>
        <c:lblAlgn val="ctr"/>
        <c:lblOffset val="100"/>
        <c:noMultiLvlLbl val="0"/>
      </c:catAx>
      <c:valAx>
        <c:axId val="20746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747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KPI!$K$26</c:f>
              <c:strCache>
                <c:ptCount val="1"/>
                <c:pt idx="0">
                  <c:v>CPF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9A-46DB-8819-576B3E820A0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9A-46DB-8819-576B3E820A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9A-46DB-8819-576B3E820A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9A-46DB-8819-576B3E820A0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C9A-46DB-8819-576B3E820A0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C9A-46DB-8819-576B3E820A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KPI!$I$27:$I$32</c:f>
              <c:strCache>
                <c:ptCount val="6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</c:strCache>
            </c:strRef>
          </c:cat>
          <c:val>
            <c:numRef>
              <c:f>KPI!$K$27:$K$32</c:f>
              <c:numCache>
                <c:formatCode>0_ </c:formatCode>
                <c:ptCount val="6"/>
                <c:pt idx="0">
                  <c:v>1984.325</c:v>
                </c:pt>
                <c:pt idx="1">
                  <c:v>2476.5250000000001</c:v>
                </c:pt>
                <c:pt idx="2">
                  <c:v>2276.0166666666664</c:v>
                </c:pt>
                <c:pt idx="3">
                  <c:v>1762.0166666666669</c:v>
                </c:pt>
                <c:pt idx="4">
                  <c:v>15796.42136752137</c:v>
                </c:pt>
                <c:pt idx="5">
                  <c:v>15350.849272445821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C9A-46DB-8819-576B3E820A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7468768"/>
        <c:axId val="207469856"/>
      </c:barChart>
      <c:catAx>
        <c:axId val="20746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69856"/>
        <c:crosses val="autoZero"/>
        <c:auto val="1"/>
        <c:lblAlgn val="ctr"/>
        <c:lblOffset val="100"/>
        <c:noMultiLvlLbl val="0"/>
      </c:catAx>
      <c:valAx>
        <c:axId val="2074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74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KPI!$L$26</c:f>
              <c:strCache>
                <c:ptCount val="1"/>
                <c:pt idx="0">
                  <c:v>(만원)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06-43FC-843E-0B669536A01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06-43FC-843E-0B669536A01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06-43FC-843E-0B669536A01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06-43FC-843E-0B669536A01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06-43FC-843E-0B669536A01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206-43FC-843E-0B669536A0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ko-KR" altLang="en-US" sz="7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KPI!$I$27:$I$32</c:f>
              <c:strCache>
                <c:ptCount val="6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</c:strCache>
            </c:strRef>
          </c:cat>
          <c:val>
            <c:numRef>
              <c:f>KPI!$L$27:$L$32</c:f>
              <c:numCache>
                <c:formatCode>0_ </c:formatCode>
                <c:ptCount val="6"/>
                <c:pt idx="0">
                  <c:v>35.573333333333338</c:v>
                </c:pt>
                <c:pt idx="1">
                  <c:v>62.195833333333326</c:v>
                </c:pt>
                <c:pt idx="2">
                  <c:v>80.791666666666671</c:v>
                </c:pt>
                <c:pt idx="3">
                  <c:v>75.515000000000001</c:v>
                </c:pt>
                <c:pt idx="4">
                  <c:v>857.42579447923924</c:v>
                </c:pt>
                <c:pt idx="5">
                  <c:v>180.54561828642176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206-43FC-843E-0B669536A0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7471488"/>
        <c:axId val="207473664"/>
      </c:barChart>
      <c:catAx>
        <c:axId val="207471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473664"/>
        <c:crosses val="autoZero"/>
        <c:auto val="1"/>
        <c:lblAlgn val="ctr"/>
        <c:lblOffset val="100"/>
        <c:noMultiLvlLbl val="0"/>
      </c:catAx>
      <c:valAx>
        <c:axId val="2074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74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5280554772673"/>
          <c:y val="8.315078352884725E-2"/>
          <c:w val="0.78004719445227333"/>
          <c:h val="0.8336984329423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KPI!$M$26</c:f>
              <c:strCache>
                <c:ptCount val="1"/>
                <c:pt idx="0">
                  <c:v>광고비(만원)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77-462D-9FAA-C66BEAF874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77-462D-9FAA-C66BEAF8749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77-462D-9FAA-C66BEAF8749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77-462D-9FAA-C66BEAF8749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F77-462D-9FAA-C66BEAF8749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F77-462D-9FAA-C66BEAF874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KPI!$I$27:$I$32</c:f>
              <c:strCache>
                <c:ptCount val="6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</c:strCache>
            </c:strRef>
          </c:cat>
          <c:val>
            <c:numRef>
              <c:f>KPI!$M$27:$M$32</c:f>
              <c:numCache>
                <c:formatCode>0_ </c:formatCode>
                <c:ptCount val="6"/>
                <c:pt idx="0">
                  <c:v>187</c:v>
                </c:pt>
                <c:pt idx="1">
                  <c:v>282</c:v>
                </c:pt>
                <c:pt idx="2">
                  <c:v>436</c:v>
                </c:pt>
                <c:pt idx="3">
                  <c:v>240</c:v>
                </c:pt>
                <c:pt idx="4">
                  <c:v>369.63626000000005</c:v>
                </c:pt>
                <c:pt idx="5">
                  <c:v>495.83243150000004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77-462D-9FAA-C66BEAF874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2000667712"/>
        <c:axId val="2000662272"/>
      </c:barChart>
      <c:catAx>
        <c:axId val="2000667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0662272"/>
        <c:crosses val="autoZero"/>
        <c:auto val="1"/>
        <c:lblAlgn val="ctr"/>
        <c:lblOffset val="100"/>
        <c:noMultiLvlLbl val="0"/>
      </c:catAx>
      <c:valAx>
        <c:axId val="20006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pPr>
            <a:endParaRPr lang="ko-KR"/>
          </a:p>
        </c:txPr>
        <c:crossAx val="200066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'일간 팔로워'!$A$1</c:f>
          <c:strCache>
            <c:ptCount val="1"/>
            <c:pt idx="0">
              <c:v>7월 신규 팔로워 일자별 유입 지수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6122741487349003E-2"/>
          <c:y val="0.13210355299238863"/>
          <c:w val="0.96067989923150177"/>
          <c:h val="0.6944224693552930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'일간 팔로워'!$C$3</c:f>
              <c:strCache>
                <c:ptCount val="1"/>
                <c:pt idx="0">
                  <c:v>Organic followers</c:v>
                </c:pt>
              </c:strCache>
            </c:strRef>
          </c:tx>
          <c:spPr>
            <a:solidFill>
              <a:srgbClr val="EE3712"/>
            </a:solidFill>
            <a:ln>
              <a:noFill/>
            </a:ln>
            <a:effectLst/>
          </c:spPr>
          <c:invertIfNegative val="0"/>
          <c:cat>
            <c:numRef>
              <c:f>'일간 팔로워'!$E$4:$E$34</c:f>
              <c:numCache>
                <c:formatCode>d</c:formatCode>
                <c:ptCount val="31"/>
                <c:pt idx="0">
                  <c:v>45474</c:v>
                </c:pt>
                <c:pt idx="1">
                  <c:v>45475</c:v>
                </c:pt>
                <c:pt idx="2">
                  <c:v>45476</c:v>
                </c:pt>
                <c:pt idx="3">
                  <c:v>45477</c:v>
                </c:pt>
                <c:pt idx="4">
                  <c:v>45478</c:v>
                </c:pt>
                <c:pt idx="5">
                  <c:v>45479</c:v>
                </c:pt>
                <c:pt idx="6">
                  <c:v>45480</c:v>
                </c:pt>
                <c:pt idx="7">
                  <c:v>45481</c:v>
                </c:pt>
                <c:pt idx="8">
                  <c:v>45482</c:v>
                </c:pt>
                <c:pt idx="9">
                  <c:v>45483</c:v>
                </c:pt>
                <c:pt idx="10">
                  <c:v>45484</c:v>
                </c:pt>
                <c:pt idx="11">
                  <c:v>45485</c:v>
                </c:pt>
                <c:pt idx="12">
                  <c:v>45486</c:v>
                </c:pt>
                <c:pt idx="13">
                  <c:v>45487</c:v>
                </c:pt>
                <c:pt idx="14">
                  <c:v>45488</c:v>
                </c:pt>
                <c:pt idx="15">
                  <c:v>45489</c:v>
                </c:pt>
                <c:pt idx="16">
                  <c:v>45490</c:v>
                </c:pt>
                <c:pt idx="17">
                  <c:v>45491</c:v>
                </c:pt>
                <c:pt idx="18">
                  <c:v>45492</c:v>
                </c:pt>
                <c:pt idx="19">
                  <c:v>45493</c:v>
                </c:pt>
                <c:pt idx="20">
                  <c:v>45494</c:v>
                </c:pt>
                <c:pt idx="21">
                  <c:v>45495</c:v>
                </c:pt>
                <c:pt idx="22">
                  <c:v>45496</c:v>
                </c:pt>
                <c:pt idx="23">
                  <c:v>45497</c:v>
                </c:pt>
                <c:pt idx="24">
                  <c:v>45498</c:v>
                </c:pt>
                <c:pt idx="25">
                  <c:v>45499</c:v>
                </c:pt>
                <c:pt idx="26">
                  <c:v>45500</c:v>
                </c:pt>
                <c:pt idx="27">
                  <c:v>45501</c:v>
                </c:pt>
                <c:pt idx="28">
                  <c:v>45502</c:v>
                </c:pt>
                <c:pt idx="29">
                  <c:v>45503</c:v>
                </c:pt>
                <c:pt idx="30">
                  <c:v>45504</c:v>
                </c:pt>
              </c:numCache>
            </c:numRef>
          </c:cat>
          <c:val>
            <c:numRef>
              <c:f>'일간 팔로워'!$C$4:$C$34</c:f>
              <c:numCache>
                <c:formatCode>General</c:formatCode>
                <c:ptCount val="31"/>
                <c:pt idx="0">
                  <c:v>30</c:v>
                </c:pt>
                <c:pt idx="1">
                  <c:v>36</c:v>
                </c:pt>
                <c:pt idx="2">
                  <c:v>45</c:v>
                </c:pt>
                <c:pt idx="3">
                  <c:v>36</c:v>
                </c:pt>
                <c:pt idx="4">
                  <c:v>41</c:v>
                </c:pt>
                <c:pt idx="5">
                  <c:v>17</c:v>
                </c:pt>
                <c:pt idx="6">
                  <c:v>15</c:v>
                </c:pt>
                <c:pt idx="7">
                  <c:v>25</c:v>
                </c:pt>
                <c:pt idx="8">
                  <c:v>32</c:v>
                </c:pt>
                <c:pt idx="9">
                  <c:v>27</c:v>
                </c:pt>
                <c:pt idx="10">
                  <c:v>13</c:v>
                </c:pt>
                <c:pt idx="11">
                  <c:v>36</c:v>
                </c:pt>
                <c:pt idx="12">
                  <c:v>10</c:v>
                </c:pt>
                <c:pt idx="13">
                  <c:v>14</c:v>
                </c:pt>
                <c:pt idx="14">
                  <c:v>23</c:v>
                </c:pt>
                <c:pt idx="15">
                  <c:v>35</c:v>
                </c:pt>
                <c:pt idx="16">
                  <c:v>45</c:v>
                </c:pt>
                <c:pt idx="17">
                  <c:v>23</c:v>
                </c:pt>
                <c:pt idx="18">
                  <c:v>17</c:v>
                </c:pt>
                <c:pt idx="19">
                  <c:v>11</c:v>
                </c:pt>
                <c:pt idx="20">
                  <c:v>14</c:v>
                </c:pt>
                <c:pt idx="21">
                  <c:v>24</c:v>
                </c:pt>
                <c:pt idx="22">
                  <c:v>20</c:v>
                </c:pt>
                <c:pt idx="23">
                  <c:v>32</c:v>
                </c:pt>
                <c:pt idx="24">
                  <c:v>29</c:v>
                </c:pt>
                <c:pt idx="25">
                  <c:v>20</c:v>
                </c:pt>
                <c:pt idx="26">
                  <c:v>9</c:v>
                </c:pt>
                <c:pt idx="27">
                  <c:v>13</c:v>
                </c:pt>
                <c:pt idx="28">
                  <c:v>23</c:v>
                </c:pt>
                <c:pt idx="29">
                  <c:v>18</c:v>
                </c:pt>
                <c:pt idx="3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4C40-908C-0AB906CE7A45}"/>
            </c:ext>
          </c:extLst>
        </c:ser>
        <c:ser>
          <c:idx val="2"/>
          <c:order val="2"/>
          <c:tx>
            <c:strRef>
              <c:f>'일간 팔로워'!$B$3</c:f>
              <c:strCache>
                <c:ptCount val="1"/>
                <c:pt idx="0">
                  <c:v>Sponsored followers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'일간 팔로워'!$E$4:$E$34</c:f>
              <c:numCache>
                <c:formatCode>d</c:formatCode>
                <c:ptCount val="31"/>
                <c:pt idx="0">
                  <c:v>45474</c:v>
                </c:pt>
                <c:pt idx="1">
                  <c:v>45475</c:v>
                </c:pt>
                <c:pt idx="2">
                  <c:v>45476</c:v>
                </c:pt>
                <c:pt idx="3">
                  <c:v>45477</c:v>
                </c:pt>
                <c:pt idx="4">
                  <c:v>45478</c:v>
                </c:pt>
                <c:pt idx="5">
                  <c:v>45479</c:v>
                </c:pt>
                <c:pt idx="6">
                  <c:v>45480</c:v>
                </c:pt>
                <c:pt idx="7">
                  <c:v>45481</c:v>
                </c:pt>
                <c:pt idx="8">
                  <c:v>45482</c:v>
                </c:pt>
                <c:pt idx="9">
                  <c:v>45483</c:v>
                </c:pt>
                <c:pt idx="10">
                  <c:v>45484</c:v>
                </c:pt>
                <c:pt idx="11">
                  <c:v>45485</c:v>
                </c:pt>
                <c:pt idx="12">
                  <c:v>45486</c:v>
                </c:pt>
                <c:pt idx="13">
                  <c:v>45487</c:v>
                </c:pt>
                <c:pt idx="14">
                  <c:v>45488</c:v>
                </c:pt>
                <c:pt idx="15">
                  <c:v>45489</c:v>
                </c:pt>
                <c:pt idx="16">
                  <c:v>45490</c:v>
                </c:pt>
                <c:pt idx="17">
                  <c:v>45491</c:v>
                </c:pt>
                <c:pt idx="18">
                  <c:v>45492</c:v>
                </c:pt>
                <c:pt idx="19">
                  <c:v>45493</c:v>
                </c:pt>
                <c:pt idx="20">
                  <c:v>45494</c:v>
                </c:pt>
                <c:pt idx="21">
                  <c:v>45495</c:v>
                </c:pt>
                <c:pt idx="22">
                  <c:v>45496</c:v>
                </c:pt>
                <c:pt idx="23">
                  <c:v>45497</c:v>
                </c:pt>
                <c:pt idx="24">
                  <c:v>45498</c:v>
                </c:pt>
                <c:pt idx="25">
                  <c:v>45499</c:v>
                </c:pt>
                <c:pt idx="26">
                  <c:v>45500</c:v>
                </c:pt>
                <c:pt idx="27">
                  <c:v>45501</c:v>
                </c:pt>
                <c:pt idx="28">
                  <c:v>45502</c:v>
                </c:pt>
                <c:pt idx="29">
                  <c:v>45503</c:v>
                </c:pt>
                <c:pt idx="30">
                  <c:v>45504</c:v>
                </c:pt>
              </c:numCache>
            </c:numRef>
          </c:cat>
          <c:val>
            <c:numRef>
              <c:f>'일간 팔로워'!$B$4:$B$34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50</c:v>
                </c:pt>
                <c:pt idx="3">
                  <c:v>4</c:v>
                </c:pt>
                <c:pt idx="4">
                  <c:v>82</c:v>
                </c:pt>
                <c:pt idx="5">
                  <c:v>13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101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7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24</c:v>
                </c:pt>
                <c:pt idx="29">
                  <c:v>24</c:v>
                </c:pt>
                <c:pt idx="3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4C40-908C-0AB906CE7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overlap val="100"/>
        <c:axId val="511591072"/>
        <c:axId val="511592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'일간 팔로워'!$A$3</c15:sqref>
                        </c15:formulaRef>
                      </c:ext>
                    </c:extLst>
                    <c:strCache>
                      <c:ptCount val="1"/>
                      <c:pt idx="0">
                        <c:v>날짜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'일간 팔로워'!$E$4:$E$34</c15:sqref>
                        </c15:formulaRef>
                      </c:ext>
                    </c:extLst>
                    <c:numCache>
                      <c:formatCode>d</c:formatCode>
                      <c:ptCount val="31"/>
                      <c:pt idx="0">
                        <c:v>45474</c:v>
                      </c:pt>
                      <c:pt idx="1">
                        <c:v>45475</c:v>
                      </c:pt>
                      <c:pt idx="2">
                        <c:v>45476</c:v>
                      </c:pt>
                      <c:pt idx="3">
                        <c:v>45477</c:v>
                      </c:pt>
                      <c:pt idx="4">
                        <c:v>45478</c:v>
                      </c:pt>
                      <c:pt idx="5">
                        <c:v>45479</c:v>
                      </c:pt>
                      <c:pt idx="6">
                        <c:v>45480</c:v>
                      </c:pt>
                      <c:pt idx="7">
                        <c:v>45481</c:v>
                      </c:pt>
                      <c:pt idx="8">
                        <c:v>45482</c:v>
                      </c:pt>
                      <c:pt idx="9">
                        <c:v>45483</c:v>
                      </c:pt>
                      <c:pt idx="10">
                        <c:v>45484</c:v>
                      </c:pt>
                      <c:pt idx="11">
                        <c:v>45485</c:v>
                      </c:pt>
                      <c:pt idx="12">
                        <c:v>45486</c:v>
                      </c:pt>
                      <c:pt idx="13">
                        <c:v>45487</c:v>
                      </c:pt>
                      <c:pt idx="14">
                        <c:v>45488</c:v>
                      </c:pt>
                      <c:pt idx="15">
                        <c:v>45489</c:v>
                      </c:pt>
                      <c:pt idx="16">
                        <c:v>45490</c:v>
                      </c:pt>
                      <c:pt idx="17">
                        <c:v>45491</c:v>
                      </c:pt>
                      <c:pt idx="18">
                        <c:v>45492</c:v>
                      </c:pt>
                      <c:pt idx="19">
                        <c:v>45493</c:v>
                      </c:pt>
                      <c:pt idx="20">
                        <c:v>45494</c:v>
                      </c:pt>
                      <c:pt idx="21">
                        <c:v>45495</c:v>
                      </c:pt>
                      <c:pt idx="22">
                        <c:v>45496</c:v>
                      </c:pt>
                      <c:pt idx="23">
                        <c:v>45497</c:v>
                      </c:pt>
                      <c:pt idx="24">
                        <c:v>45498</c:v>
                      </c:pt>
                      <c:pt idx="25">
                        <c:v>45499</c:v>
                      </c:pt>
                      <c:pt idx="26">
                        <c:v>45500</c:v>
                      </c:pt>
                      <c:pt idx="27">
                        <c:v>45501</c:v>
                      </c:pt>
                      <c:pt idx="28">
                        <c:v>45502</c:v>
                      </c:pt>
                      <c:pt idx="29">
                        <c:v>45503</c:v>
                      </c:pt>
                      <c:pt idx="30">
                        <c:v>45504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'일간 팔로워'!$A$4:$A$34</c15:sqref>
                        </c15:formulaRef>
                      </c:ext>
                    </c:extLst>
                    <c:numCache>
                      <c:formatCode>d</c:formatCode>
                      <c:ptCount val="3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64A-4C40-908C-0AB906CE7A45}"/>
                  </c:ext>
                </c:extLst>
              </c15:ser>
            </c15:filteredBarSeries>
          </c:ext>
        </c:extLst>
      </c:barChart>
      <c:dateAx>
        <c:axId val="511591072"/>
        <c:scaling>
          <c:orientation val="minMax"/>
        </c:scaling>
        <c:delete val="0"/>
        <c:axPos val="b"/>
        <c:numFmt formatCode="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1592160"/>
        <c:crosses val="autoZero"/>
        <c:auto val="1"/>
        <c:lblOffset val="100"/>
        <c:baseTimeUnit val="days"/>
      </c:dateAx>
      <c:valAx>
        <c:axId val="51159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159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r>
              <a:rPr lang="en-US" altLang="ko-KR" sz="1200" u="sng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Total Page Views </a:t>
            </a:r>
            <a:r>
              <a:rPr lang="en-US" altLang="ko-KR" sz="1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By desktop &amp; mobile  </a:t>
            </a:r>
            <a:endParaRPr lang="en-US" altLang="ko-KR" sz="1200" u="sng" cap="all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2407505812932454E-2"/>
          <c:y val="0.12786472561941076"/>
          <c:w val="0.94959609176710402"/>
          <c:h val="0.66574305962593916"/>
        </c:manualLayout>
      </c:layout>
      <c:lineChart>
        <c:grouping val="standard"/>
        <c:varyColors val="0"/>
        <c:ser>
          <c:idx val="1"/>
          <c:order val="1"/>
          <c:tx>
            <c:strRef>
              <c:f>'일간 PV'!$B$3</c:f>
              <c:strCache>
                <c:ptCount val="1"/>
                <c:pt idx="0">
                  <c:v>Total page views (desktop)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strRef>
              <c:f>'일간 PV'!$A$4:$A$34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'일간 PV'!$B$4:$B$34</c:f>
              <c:numCache>
                <c:formatCode>General</c:formatCode>
                <c:ptCount val="31"/>
                <c:pt idx="0">
                  <c:v>8</c:v>
                </c:pt>
                <c:pt idx="1">
                  <c:v>12</c:v>
                </c:pt>
                <c:pt idx="2">
                  <c:v>77</c:v>
                </c:pt>
                <c:pt idx="3">
                  <c:v>60</c:v>
                </c:pt>
                <c:pt idx="4">
                  <c:v>61</c:v>
                </c:pt>
                <c:pt idx="5">
                  <c:v>22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128</c:v>
                </c:pt>
                <c:pt idx="10">
                  <c:v>69</c:v>
                </c:pt>
                <c:pt idx="11">
                  <c:v>39</c:v>
                </c:pt>
                <c:pt idx="12">
                  <c:v>43</c:v>
                </c:pt>
                <c:pt idx="13">
                  <c:v>50</c:v>
                </c:pt>
                <c:pt idx="14">
                  <c:v>5</c:v>
                </c:pt>
                <c:pt idx="15">
                  <c:v>9</c:v>
                </c:pt>
                <c:pt idx="16">
                  <c:v>33</c:v>
                </c:pt>
                <c:pt idx="17">
                  <c:v>85</c:v>
                </c:pt>
                <c:pt idx="18">
                  <c:v>97</c:v>
                </c:pt>
                <c:pt idx="19">
                  <c:v>55</c:v>
                </c:pt>
                <c:pt idx="20">
                  <c:v>37</c:v>
                </c:pt>
                <c:pt idx="21">
                  <c:v>7</c:v>
                </c:pt>
                <c:pt idx="22">
                  <c:v>14</c:v>
                </c:pt>
                <c:pt idx="23">
                  <c:v>124</c:v>
                </c:pt>
                <c:pt idx="24">
                  <c:v>102</c:v>
                </c:pt>
                <c:pt idx="25">
                  <c:v>58</c:v>
                </c:pt>
                <c:pt idx="26">
                  <c:v>209</c:v>
                </c:pt>
                <c:pt idx="27">
                  <c:v>111</c:v>
                </c:pt>
                <c:pt idx="28">
                  <c:v>10</c:v>
                </c:pt>
                <c:pt idx="29">
                  <c:v>14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1-4219-99DB-551931DA5C7F}"/>
            </c:ext>
          </c:extLst>
        </c:ser>
        <c:ser>
          <c:idx val="2"/>
          <c:order val="2"/>
          <c:tx>
            <c:strRef>
              <c:f>'일간 PV'!$C$3</c:f>
              <c:strCache>
                <c:ptCount val="1"/>
                <c:pt idx="0">
                  <c:v>Total page views (mobile)</c:v>
                </c:pt>
              </c:strCache>
            </c:strRef>
          </c:tx>
          <c:spPr>
            <a:ln w="28575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3300"/>
              </a:solidFill>
              <a:ln w="9525">
                <a:solidFill>
                  <a:srgbClr val="FF3300"/>
                </a:solidFill>
              </a:ln>
              <a:effectLst/>
            </c:spPr>
          </c:marker>
          <c:cat>
            <c:strRef>
              <c:f>'일간 PV'!$A$4:$A$34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'일간 PV'!$C$4:$C$34</c:f>
              <c:numCache>
                <c:formatCode>General</c:formatCode>
                <c:ptCount val="31"/>
                <c:pt idx="0">
                  <c:v>25</c:v>
                </c:pt>
                <c:pt idx="1">
                  <c:v>35</c:v>
                </c:pt>
                <c:pt idx="2">
                  <c:v>107</c:v>
                </c:pt>
                <c:pt idx="3">
                  <c:v>50</c:v>
                </c:pt>
                <c:pt idx="4">
                  <c:v>94</c:v>
                </c:pt>
                <c:pt idx="5">
                  <c:v>50</c:v>
                </c:pt>
                <c:pt idx="6">
                  <c:v>37</c:v>
                </c:pt>
                <c:pt idx="7">
                  <c:v>13</c:v>
                </c:pt>
                <c:pt idx="8">
                  <c:v>12</c:v>
                </c:pt>
                <c:pt idx="9">
                  <c:v>27</c:v>
                </c:pt>
                <c:pt idx="10">
                  <c:v>43</c:v>
                </c:pt>
                <c:pt idx="11">
                  <c:v>37</c:v>
                </c:pt>
                <c:pt idx="12">
                  <c:v>60</c:v>
                </c:pt>
                <c:pt idx="13">
                  <c:v>98</c:v>
                </c:pt>
                <c:pt idx="14">
                  <c:v>30</c:v>
                </c:pt>
                <c:pt idx="15">
                  <c:v>35</c:v>
                </c:pt>
                <c:pt idx="16">
                  <c:v>56</c:v>
                </c:pt>
                <c:pt idx="17">
                  <c:v>72</c:v>
                </c:pt>
                <c:pt idx="18">
                  <c:v>37</c:v>
                </c:pt>
                <c:pt idx="19">
                  <c:v>77</c:v>
                </c:pt>
                <c:pt idx="20">
                  <c:v>43</c:v>
                </c:pt>
                <c:pt idx="21">
                  <c:v>20</c:v>
                </c:pt>
                <c:pt idx="22">
                  <c:v>27</c:v>
                </c:pt>
                <c:pt idx="23">
                  <c:v>53</c:v>
                </c:pt>
                <c:pt idx="24">
                  <c:v>62</c:v>
                </c:pt>
                <c:pt idx="25">
                  <c:v>69</c:v>
                </c:pt>
                <c:pt idx="26">
                  <c:v>287</c:v>
                </c:pt>
                <c:pt idx="27">
                  <c:v>89</c:v>
                </c:pt>
                <c:pt idx="28">
                  <c:v>45</c:v>
                </c:pt>
                <c:pt idx="29">
                  <c:v>50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C1-4219-99DB-551931DA5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876704"/>
        <c:axId val="5198772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'일간 PV'!$A$3</c15:sqref>
                        </c15:formulaRef>
                      </c:ext>
                    </c:extLst>
                    <c:strCache>
                      <c:ptCount val="1"/>
                      <c:pt idx="0">
                        <c:v>날짜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50000"/>
                      </a:schemeClr>
                    </a:solidFill>
                    <a:ln w="9525">
                      <a:solidFill>
                        <a:schemeClr val="accent5">
                          <a:lumMod val="5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'일간 PV'!$A$4:$A$34</c15:sqref>
                        </c15:formulaRef>
                      </c:ext>
                    </c:extLst>
                    <c:strCache>
                      <c:ptCount val="3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'일간 PV'!$A$4:$A$34</c15:sqref>
                        </c15:formulaRef>
                      </c:ext>
                    </c:extLst>
                    <c:numCache>
                      <c:formatCode>d</c:formatCode>
                      <c:ptCount val="31"/>
                      <c:pt idx="0">
                        <c:v>45444</c:v>
                      </c:pt>
                      <c:pt idx="1">
                        <c:v>45445</c:v>
                      </c:pt>
                      <c:pt idx="2">
                        <c:v>45446</c:v>
                      </c:pt>
                      <c:pt idx="3">
                        <c:v>45447</c:v>
                      </c:pt>
                      <c:pt idx="4">
                        <c:v>45448</c:v>
                      </c:pt>
                      <c:pt idx="5">
                        <c:v>45449</c:v>
                      </c:pt>
                      <c:pt idx="6">
                        <c:v>45450</c:v>
                      </c:pt>
                      <c:pt idx="7">
                        <c:v>45451</c:v>
                      </c:pt>
                      <c:pt idx="8">
                        <c:v>45452</c:v>
                      </c:pt>
                      <c:pt idx="9">
                        <c:v>45453</c:v>
                      </c:pt>
                      <c:pt idx="10">
                        <c:v>45454</c:v>
                      </c:pt>
                      <c:pt idx="11">
                        <c:v>45455</c:v>
                      </c:pt>
                      <c:pt idx="12">
                        <c:v>45456</c:v>
                      </c:pt>
                      <c:pt idx="13">
                        <c:v>45457</c:v>
                      </c:pt>
                      <c:pt idx="14">
                        <c:v>45458</c:v>
                      </c:pt>
                      <c:pt idx="15">
                        <c:v>45459</c:v>
                      </c:pt>
                      <c:pt idx="16">
                        <c:v>45460</c:v>
                      </c:pt>
                      <c:pt idx="17">
                        <c:v>45461</c:v>
                      </c:pt>
                      <c:pt idx="18">
                        <c:v>45462</c:v>
                      </c:pt>
                      <c:pt idx="19">
                        <c:v>45463</c:v>
                      </c:pt>
                      <c:pt idx="20">
                        <c:v>45464</c:v>
                      </c:pt>
                      <c:pt idx="21">
                        <c:v>45465</c:v>
                      </c:pt>
                      <c:pt idx="22">
                        <c:v>45466</c:v>
                      </c:pt>
                      <c:pt idx="23">
                        <c:v>45467</c:v>
                      </c:pt>
                      <c:pt idx="24">
                        <c:v>45468</c:v>
                      </c:pt>
                      <c:pt idx="25">
                        <c:v>45469</c:v>
                      </c:pt>
                      <c:pt idx="26">
                        <c:v>45470</c:v>
                      </c:pt>
                      <c:pt idx="27">
                        <c:v>45471</c:v>
                      </c:pt>
                      <c:pt idx="28">
                        <c:v>45472</c:v>
                      </c:pt>
                      <c:pt idx="29">
                        <c:v>45473</c:v>
                      </c:pt>
                      <c:pt idx="30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3C1-4219-99DB-551931DA5C7F}"/>
                  </c:ext>
                </c:extLst>
              </c15:ser>
            </c15:filteredLineSeries>
          </c:ext>
        </c:extLst>
      </c:lineChart>
      <c:catAx>
        <c:axId val="51987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7248"/>
        <c:crosses val="autoZero"/>
        <c:auto val="1"/>
        <c:lblAlgn val="ctr"/>
        <c:lblOffset val="100"/>
        <c:noMultiLvlLbl val="1"/>
      </c:catAx>
      <c:valAx>
        <c:axId val="51987724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6704"/>
        <c:crosses val="autoZero"/>
        <c:crossBetween val="between"/>
        <c:majorUnit val="100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29438080519777671"/>
          <c:y val="0.12535094260651"/>
          <c:w val="0.41363781545780437"/>
          <c:h val="6.7205388358078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'월간 지표비교'!$G$1</c:f>
          <c:strCache>
            <c:ptCount val="1"/>
            <c:pt idx="0">
              <c:v>5〮6〮7 월 페이지 지표 비교</c:v>
            </c:pt>
          </c:strCache>
        </c:strRef>
      </c:tx>
      <c:layout>
        <c:manualLayout>
          <c:xMode val="edge"/>
          <c:yMode val="edge"/>
          <c:x val="0.84705192235318461"/>
          <c:y val="2.178283655411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8501346505437529E-2"/>
          <c:y val="0.1632077204674533"/>
          <c:w val="0.74284479876075082"/>
          <c:h val="0.64215361585160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'월간 지표비교'!$I$31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'월간 지표비교'!$J$30:$M$30</c:f>
              <c:strCache>
                <c:ptCount val="4"/>
                <c:pt idx="0">
                  <c:v>PC Page Views</c:v>
                </c:pt>
                <c:pt idx="1">
                  <c:v>Mobile Page Views</c:v>
                </c:pt>
                <c:pt idx="2">
                  <c:v>Total Page Views</c:v>
                </c:pt>
                <c:pt idx="3">
                  <c:v>Total Page Visitors</c:v>
                </c:pt>
              </c:strCache>
            </c:strRef>
          </c:cat>
          <c:val>
            <c:numRef>
              <c:f>'월간 지표비교'!$J$31:$M$31</c:f>
              <c:numCache>
                <c:formatCode>#,##0_ </c:formatCode>
                <c:ptCount val="4"/>
                <c:pt idx="0">
                  <c:v>1272</c:v>
                </c:pt>
                <c:pt idx="1">
                  <c:v>2371</c:v>
                </c:pt>
                <c:pt idx="2">
                  <c:v>3643</c:v>
                </c:pt>
                <c:pt idx="3">
                  <c:v>1367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D-4896-8F68-C27CBE272C8B}"/>
            </c:ext>
          </c:extLst>
        </c:ser>
        <c:ser>
          <c:idx val="1"/>
          <c:order val="1"/>
          <c:tx>
            <c:strRef>
              <c:f>'월간 지표비교'!$I$32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'월간 지표비교'!$J$30:$M$30</c:f>
              <c:strCache>
                <c:ptCount val="4"/>
                <c:pt idx="0">
                  <c:v>PC Page Views</c:v>
                </c:pt>
                <c:pt idx="1">
                  <c:v>Mobile Page Views</c:v>
                </c:pt>
                <c:pt idx="2">
                  <c:v>Total Page Views</c:v>
                </c:pt>
                <c:pt idx="3">
                  <c:v>Total Page Visitors</c:v>
                </c:pt>
              </c:strCache>
            </c:strRef>
          </c:cat>
          <c:val>
            <c:numRef>
              <c:f>'월간 지표비교'!$J$32:$M$32</c:f>
              <c:numCache>
                <c:formatCode>#,##0_ </c:formatCode>
                <c:ptCount val="4"/>
                <c:pt idx="0">
                  <c:v>1558</c:v>
                </c:pt>
                <c:pt idx="1">
                  <c:v>1740</c:v>
                </c:pt>
                <c:pt idx="2">
                  <c:v>3298</c:v>
                </c:pt>
                <c:pt idx="3">
                  <c:v>1353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D-4896-8F68-C27CBE272C8B}"/>
            </c:ext>
          </c:extLst>
        </c:ser>
        <c:ser>
          <c:idx val="2"/>
          <c:order val="2"/>
          <c:tx>
            <c:strRef>
              <c:f>'월간 지표비교'!$I$33</c:f>
              <c:strCache>
                <c:ptCount val="1"/>
                <c:pt idx="0">
                  <c:v>7월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'월간 지표비교'!$J$30:$M$30</c:f>
              <c:strCache>
                <c:ptCount val="4"/>
                <c:pt idx="0">
                  <c:v>PC Page Views</c:v>
                </c:pt>
                <c:pt idx="1">
                  <c:v>Mobile Page Views</c:v>
                </c:pt>
                <c:pt idx="2">
                  <c:v>Total Page Views</c:v>
                </c:pt>
                <c:pt idx="3">
                  <c:v>Total Page Visitors</c:v>
                </c:pt>
              </c:strCache>
            </c:strRef>
          </c:cat>
          <c:val>
            <c:numRef>
              <c:f>'월간 지표비교'!$J$33:$M$33</c:f>
              <c:numCache>
                <c:formatCode>#,##0_ </c:formatCode>
                <c:ptCount val="4"/>
                <c:pt idx="0">
                  <c:v>1528</c:v>
                </c:pt>
                <c:pt idx="1">
                  <c:v>1672</c:v>
                </c:pt>
                <c:pt idx="2">
                  <c:v>3200</c:v>
                </c:pt>
                <c:pt idx="3">
                  <c:v>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9D-4896-8F68-C27CBE272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454352"/>
        <c:axId val="2099452720"/>
      </c:barChart>
      <c:catAx>
        <c:axId val="209945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2099452720"/>
        <c:crosses val="autoZero"/>
        <c:auto val="1"/>
        <c:lblAlgn val="ctr"/>
        <c:lblOffset val="100"/>
        <c:noMultiLvlLbl val="0"/>
      </c:catAx>
      <c:valAx>
        <c:axId val="2099452720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209945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1.9744709156429296E-2"/>
          <c:w val="0.21224223009027882"/>
          <c:h val="7.94526312279811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397191847713"/>
          <c:y val="0.13734607040583857"/>
          <c:w val="0.70011367093066068"/>
          <c:h val="0.68422782379426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'월간 지표비교'!$I$31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'월간 지표비교'!$N$30</c:f>
              <c:strCache>
                <c:ptCount val="1"/>
                <c:pt idx="0">
                  <c:v>콘텐츠 게재 건 수</c:v>
                </c:pt>
              </c:strCache>
            </c:strRef>
          </c:cat>
          <c:val>
            <c:numRef>
              <c:f>'월간 지표비교'!$N$31</c:f>
              <c:numCache>
                <c:formatCode>#,##0_ 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BB1-9E15-994898D60EC8}"/>
            </c:ext>
          </c:extLst>
        </c:ser>
        <c:ser>
          <c:idx val="1"/>
          <c:order val="1"/>
          <c:tx>
            <c:strRef>
              <c:f>'월간 지표비교'!$I$32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'월간 지표비교'!$N$30</c:f>
              <c:strCache>
                <c:ptCount val="1"/>
                <c:pt idx="0">
                  <c:v>콘텐츠 게재 건 수</c:v>
                </c:pt>
              </c:strCache>
            </c:strRef>
          </c:cat>
          <c:val>
            <c:numRef>
              <c:f>'월간 지표비교'!$N$32</c:f>
              <c:numCache>
                <c:formatCode>#,##0_ 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13-4BB1-9E15-994898D60EC8}"/>
            </c:ext>
          </c:extLst>
        </c:ser>
        <c:ser>
          <c:idx val="2"/>
          <c:order val="2"/>
          <c:tx>
            <c:strRef>
              <c:f>'월간 지표비교'!$I$33</c:f>
              <c:strCache>
                <c:ptCount val="1"/>
                <c:pt idx="0">
                  <c:v>7월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'월간 지표비교'!$N$30</c:f>
              <c:strCache>
                <c:ptCount val="1"/>
                <c:pt idx="0">
                  <c:v>콘텐츠 게재 건 수</c:v>
                </c:pt>
              </c:strCache>
            </c:strRef>
          </c:cat>
          <c:val>
            <c:numRef>
              <c:f>'월간 지표비교'!$N$33</c:f>
              <c:numCache>
                <c:formatCode>#,##0_ 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13-4BB1-9E15-994898D60E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9453264"/>
        <c:axId val="2099453808"/>
      </c:barChart>
      <c:catAx>
        <c:axId val="209945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2099453808"/>
        <c:crosses val="autoZero"/>
        <c:auto val="1"/>
        <c:lblAlgn val="ctr"/>
        <c:lblOffset val="100"/>
        <c:noMultiLvlLbl val="0"/>
      </c:catAx>
      <c:valAx>
        <c:axId val="209945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209945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PC</a:t>
            </a:r>
            <a:r>
              <a:rPr lang="en-US" altLang="ko-KR" baseline="0"/>
              <a:t> </a:t>
            </a:r>
            <a:r>
              <a:rPr lang="ko-KR" altLang="en-US" baseline="0"/>
              <a:t>페이지 </a:t>
            </a:r>
            <a:r>
              <a:rPr lang="en-US" altLang="ko-KR" baseline="0"/>
              <a:t>view </a:t>
            </a:r>
            <a:r>
              <a:rPr lang="ko-KR" altLang="en-US" baseline="0"/>
              <a:t>수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'PC PV 월별 비교'!$C$3</c:f>
              <c:strCache>
                <c:ptCount val="1"/>
                <c:pt idx="0">
                  <c:v>5월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'PC 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'PC PV 월별 비교'!$E$5:$E$41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24</c:v>
                </c:pt>
                <c:pt idx="7">
                  <c:v>41</c:v>
                </c:pt>
                <c:pt idx="8">
                  <c:v>38</c:v>
                </c:pt>
                <c:pt idx="9">
                  <c:v>11</c:v>
                </c:pt>
                <c:pt idx="10">
                  <c:v>10</c:v>
                </c:pt>
                <c:pt idx="11">
                  <c:v>21</c:v>
                </c:pt>
                <c:pt idx="12">
                  <c:v>107</c:v>
                </c:pt>
                <c:pt idx="13">
                  <c:v>41</c:v>
                </c:pt>
                <c:pt idx="14">
                  <c:v>68</c:v>
                </c:pt>
                <c:pt idx="15">
                  <c:v>52</c:v>
                </c:pt>
                <c:pt idx="16">
                  <c:v>22</c:v>
                </c:pt>
                <c:pt idx="17">
                  <c:v>3</c:v>
                </c:pt>
                <c:pt idx="18">
                  <c:v>39</c:v>
                </c:pt>
                <c:pt idx="19">
                  <c:v>32</c:v>
                </c:pt>
                <c:pt idx="20">
                  <c:v>16</c:v>
                </c:pt>
                <c:pt idx="21">
                  <c:v>86</c:v>
                </c:pt>
                <c:pt idx="22">
                  <c:v>37</c:v>
                </c:pt>
                <c:pt idx="23">
                  <c:v>2</c:v>
                </c:pt>
                <c:pt idx="24">
                  <c:v>2</c:v>
                </c:pt>
                <c:pt idx="25">
                  <c:v>35</c:v>
                </c:pt>
                <c:pt idx="26">
                  <c:v>71</c:v>
                </c:pt>
                <c:pt idx="27">
                  <c:v>59</c:v>
                </c:pt>
                <c:pt idx="28">
                  <c:v>88</c:v>
                </c:pt>
                <c:pt idx="29">
                  <c:v>69</c:v>
                </c:pt>
                <c:pt idx="30">
                  <c:v>11</c:v>
                </c:pt>
                <c:pt idx="31">
                  <c:v>5</c:v>
                </c:pt>
                <c:pt idx="32">
                  <c:v>39</c:v>
                </c:pt>
                <c:pt idx="33">
                  <c:v>70</c:v>
                </c:pt>
                <c:pt idx="34">
                  <c:v>49</c:v>
                </c:pt>
                <c:pt idx="35">
                  <c:v>73</c:v>
                </c:pt>
                <c:pt idx="36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85-490B-87D8-C2D72C18F1C7}"/>
            </c:ext>
          </c:extLst>
        </c:ser>
        <c:ser>
          <c:idx val="5"/>
          <c:order val="5"/>
          <c:tx>
            <c:strRef>
              <c:f>'PC PV 월별 비교'!$F$3</c:f>
              <c:strCache>
                <c:ptCount val="1"/>
                <c:pt idx="0">
                  <c:v>6월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'PC 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'PC PV 월별 비교'!$H$5:$H$41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8</c:v>
                </c:pt>
                <c:pt idx="3">
                  <c:v>12</c:v>
                </c:pt>
                <c:pt idx="4">
                  <c:v>77</c:v>
                </c:pt>
                <c:pt idx="5">
                  <c:v>60</c:v>
                </c:pt>
                <c:pt idx="6">
                  <c:v>61</c:v>
                </c:pt>
                <c:pt idx="7">
                  <c:v>22</c:v>
                </c:pt>
                <c:pt idx="8">
                  <c:v>9</c:v>
                </c:pt>
                <c:pt idx="9">
                  <c:v>7</c:v>
                </c:pt>
                <c:pt idx="10">
                  <c:v>3</c:v>
                </c:pt>
                <c:pt idx="11">
                  <c:v>128</c:v>
                </c:pt>
                <c:pt idx="12">
                  <c:v>69</c:v>
                </c:pt>
                <c:pt idx="13">
                  <c:v>39</c:v>
                </c:pt>
                <c:pt idx="14">
                  <c:v>43</c:v>
                </c:pt>
                <c:pt idx="15">
                  <c:v>50</c:v>
                </c:pt>
                <c:pt idx="16">
                  <c:v>5</c:v>
                </c:pt>
                <c:pt idx="17">
                  <c:v>9</c:v>
                </c:pt>
                <c:pt idx="18">
                  <c:v>33</c:v>
                </c:pt>
                <c:pt idx="19">
                  <c:v>85</c:v>
                </c:pt>
                <c:pt idx="20">
                  <c:v>97</c:v>
                </c:pt>
                <c:pt idx="21">
                  <c:v>55</c:v>
                </c:pt>
                <c:pt idx="22">
                  <c:v>37</c:v>
                </c:pt>
                <c:pt idx="23">
                  <c:v>7</c:v>
                </c:pt>
                <c:pt idx="24">
                  <c:v>14</c:v>
                </c:pt>
                <c:pt idx="25">
                  <c:v>124</c:v>
                </c:pt>
                <c:pt idx="26">
                  <c:v>102</c:v>
                </c:pt>
                <c:pt idx="27">
                  <c:v>58</c:v>
                </c:pt>
                <c:pt idx="28">
                  <c:v>209</c:v>
                </c:pt>
                <c:pt idx="29">
                  <c:v>111</c:v>
                </c:pt>
                <c:pt idx="30">
                  <c:v>10</c:v>
                </c:pt>
                <c:pt idx="31">
                  <c:v>14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85-490B-87D8-C2D72C18F1C7}"/>
            </c:ext>
          </c:extLst>
        </c:ser>
        <c:ser>
          <c:idx val="8"/>
          <c:order val="8"/>
          <c:tx>
            <c:strRef>
              <c:f>'PC PV 월별 비교'!$I$3:$K$3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'PC 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'PC PV 월별 비교'!$K$5:$K$41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109</c:v>
                </c:pt>
                <c:pt idx="5">
                  <c:v>82</c:v>
                </c:pt>
                <c:pt idx="6">
                  <c:v>51</c:v>
                </c:pt>
                <c:pt idx="7">
                  <c:v>50</c:v>
                </c:pt>
                <c:pt idx="8">
                  <c:v>43</c:v>
                </c:pt>
                <c:pt idx="9">
                  <c:v>4</c:v>
                </c:pt>
                <c:pt idx="10">
                  <c:v>14</c:v>
                </c:pt>
                <c:pt idx="11">
                  <c:v>54</c:v>
                </c:pt>
                <c:pt idx="12">
                  <c:v>80</c:v>
                </c:pt>
                <c:pt idx="13">
                  <c:v>79</c:v>
                </c:pt>
                <c:pt idx="14">
                  <c:v>59</c:v>
                </c:pt>
                <c:pt idx="15">
                  <c:v>28</c:v>
                </c:pt>
                <c:pt idx="16">
                  <c:v>4</c:v>
                </c:pt>
                <c:pt idx="17">
                  <c:v>30</c:v>
                </c:pt>
                <c:pt idx="18">
                  <c:v>75</c:v>
                </c:pt>
                <c:pt idx="19">
                  <c:v>59</c:v>
                </c:pt>
                <c:pt idx="20">
                  <c:v>82</c:v>
                </c:pt>
                <c:pt idx="21">
                  <c:v>37</c:v>
                </c:pt>
                <c:pt idx="22">
                  <c:v>40</c:v>
                </c:pt>
                <c:pt idx="23">
                  <c:v>8</c:v>
                </c:pt>
                <c:pt idx="24">
                  <c:v>16</c:v>
                </c:pt>
                <c:pt idx="25">
                  <c:v>73</c:v>
                </c:pt>
                <c:pt idx="26">
                  <c:v>74</c:v>
                </c:pt>
                <c:pt idx="27">
                  <c:v>79</c:v>
                </c:pt>
                <c:pt idx="28">
                  <c:v>77</c:v>
                </c:pt>
                <c:pt idx="29">
                  <c:v>49</c:v>
                </c:pt>
                <c:pt idx="30">
                  <c:v>10</c:v>
                </c:pt>
                <c:pt idx="31">
                  <c:v>9</c:v>
                </c:pt>
                <c:pt idx="32">
                  <c:v>35</c:v>
                </c:pt>
                <c:pt idx="33">
                  <c:v>75</c:v>
                </c:pt>
                <c:pt idx="34">
                  <c:v>43</c:v>
                </c:pt>
                <c:pt idx="35">
                  <c:v>#N/A</c:v>
                </c:pt>
                <c:pt idx="3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85-490B-87D8-C2D72C18F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'PC PV 월별 비교'!$C$3</c15:sqref>
                        </c15:formulaRef>
                      </c:ext>
                    </c:extLst>
                    <c:strCache>
                      <c:ptCount val="1"/>
                      <c:pt idx="0">
                        <c:v>5월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multiLvlStrRef>
                    <c:extLst>
                      <c:ext uri="{02D57815-91ED-43cb-92C2-25804820EDAC}">
                        <c15:formulaRef>
                          <c15:sqref>'PC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'PC PV 월별 비교'!$C$4:$C$41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45413</c:v>
                      </c:pt>
                      <c:pt idx="8">
                        <c:v>45414</c:v>
                      </c:pt>
                      <c:pt idx="9">
                        <c:v>45415</c:v>
                      </c:pt>
                      <c:pt idx="10">
                        <c:v>45416</c:v>
                      </c:pt>
                      <c:pt idx="11">
                        <c:v>45417</c:v>
                      </c:pt>
                      <c:pt idx="12">
                        <c:v>45418</c:v>
                      </c:pt>
                      <c:pt idx="13">
                        <c:v>45419</c:v>
                      </c:pt>
                      <c:pt idx="14">
                        <c:v>45420</c:v>
                      </c:pt>
                      <c:pt idx="15">
                        <c:v>45421</c:v>
                      </c:pt>
                      <c:pt idx="16">
                        <c:v>45422</c:v>
                      </c:pt>
                      <c:pt idx="17">
                        <c:v>45423</c:v>
                      </c:pt>
                      <c:pt idx="18">
                        <c:v>45424</c:v>
                      </c:pt>
                      <c:pt idx="19">
                        <c:v>45425</c:v>
                      </c:pt>
                      <c:pt idx="20">
                        <c:v>45426</c:v>
                      </c:pt>
                      <c:pt idx="21">
                        <c:v>45427</c:v>
                      </c:pt>
                      <c:pt idx="22">
                        <c:v>45428</c:v>
                      </c:pt>
                      <c:pt idx="23">
                        <c:v>45429</c:v>
                      </c:pt>
                      <c:pt idx="24">
                        <c:v>45430</c:v>
                      </c:pt>
                      <c:pt idx="25">
                        <c:v>45431</c:v>
                      </c:pt>
                      <c:pt idx="26">
                        <c:v>45432</c:v>
                      </c:pt>
                      <c:pt idx="27">
                        <c:v>45433</c:v>
                      </c:pt>
                      <c:pt idx="28">
                        <c:v>45434</c:v>
                      </c:pt>
                      <c:pt idx="29">
                        <c:v>45435</c:v>
                      </c:pt>
                      <c:pt idx="30">
                        <c:v>45436</c:v>
                      </c:pt>
                      <c:pt idx="31">
                        <c:v>45437</c:v>
                      </c:pt>
                      <c:pt idx="32">
                        <c:v>45438</c:v>
                      </c:pt>
                      <c:pt idx="33">
                        <c:v>45439</c:v>
                      </c:pt>
                      <c:pt idx="34">
                        <c:v>45440</c:v>
                      </c:pt>
                      <c:pt idx="35">
                        <c:v>45441</c:v>
                      </c:pt>
                      <c:pt idx="36">
                        <c:v>45442</c:v>
                      </c:pt>
                      <c:pt idx="37">
                        <c:v>45443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885-490B-87D8-C2D72C18F1C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비교'!$D$4:$D$41</c15:sqref>
                        </c15:formulaRef>
                      </c:ext>
                    </c:extLst>
                    <c:numCache>
                      <c:formatCode>aaa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45413</c:v>
                      </c:pt>
                      <c:pt idx="8">
                        <c:v>45414</c:v>
                      </c:pt>
                      <c:pt idx="9">
                        <c:v>45415</c:v>
                      </c:pt>
                      <c:pt idx="10">
                        <c:v>45416</c:v>
                      </c:pt>
                      <c:pt idx="11">
                        <c:v>45417</c:v>
                      </c:pt>
                      <c:pt idx="12">
                        <c:v>45418</c:v>
                      </c:pt>
                      <c:pt idx="13">
                        <c:v>45419</c:v>
                      </c:pt>
                      <c:pt idx="14">
                        <c:v>45420</c:v>
                      </c:pt>
                      <c:pt idx="15">
                        <c:v>45421</c:v>
                      </c:pt>
                      <c:pt idx="16">
                        <c:v>45422</c:v>
                      </c:pt>
                      <c:pt idx="17">
                        <c:v>45423</c:v>
                      </c:pt>
                      <c:pt idx="18">
                        <c:v>45424</c:v>
                      </c:pt>
                      <c:pt idx="19">
                        <c:v>45425</c:v>
                      </c:pt>
                      <c:pt idx="20">
                        <c:v>45426</c:v>
                      </c:pt>
                      <c:pt idx="21">
                        <c:v>45427</c:v>
                      </c:pt>
                      <c:pt idx="22">
                        <c:v>45428</c:v>
                      </c:pt>
                      <c:pt idx="23">
                        <c:v>45429</c:v>
                      </c:pt>
                      <c:pt idx="24">
                        <c:v>45430</c:v>
                      </c:pt>
                      <c:pt idx="25">
                        <c:v>45431</c:v>
                      </c:pt>
                      <c:pt idx="26">
                        <c:v>45432</c:v>
                      </c:pt>
                      <c:pt idx="27">
                        <c:v>45433</c:v>
                      </c:pt>
                      <c:pt idx="28">
                        <c:v>45434</c:v>
                      </c:pt>
                      <c:pt idx="29">
                        <c:v>45435</c:v>
                      </c:pt>
                      <c:pt idx="30">
                        <c:v>45436</c:v>
                      </c:pt>
                      <c:pt idx="31">
                        <c:v>45437</c:v>
                      </c:pt>
                      <c:pt idx="32">
                        <c:v>45438</c:v>
                      </c:pt>
                      <c:pt idx="33">
                        <c:v>45439</c:v>
                      </c:pt>
                      <c:pt idx="34">
                        <c:v>45440</c:v>
                      </c:pt>
                      <c:pt idx="35">
                        <c:v>45441</c:v>
                      </c:pt>
                      <c:pt idx="36">
                        <c:v>45442</c:v>
                      </c:pt>
                      <c:pt idx="37">
                        <c:v>45443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885-490B-87D8-C2D72C18F1C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비교'!$F$3</c15:sqref>
                        </c15:formulaRef>
                      </c:ext>
                    </c:extLst>
                    <c:strCache>
                      <c:ptCount val="1"/>
                      <c:pt idx="0">
                        <c:v>6월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비교'!$F$4:$F$41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45444</c:v>
                      </c:pt>
                      <c:pt idx="4">
                        <c:v>45445</c:v>
                      </c:pt>
                      <c:pt idx="5">
                        <c:v>45446</c:v>
                      </c:pt>
                      <c:pt idx="6">
                        <c:v>45447</c:v>
                      </c:pt>
                      <c:pt idx="7">
                        <c:v>45448</c:v>
                      </c:pt>
                      <c:pt idx="8">
                        <c:v>45449</c:v>
                      </c:pt>
                      <c:pt idx="9">
                        <c:v>45450</c:v>
                      </c:pt>
                      <c:pt idx="10">
                        <c:v>45451</c:v>
                      </c:pt>
                      <c:pt idx="11">
                        <c:v>45452</c:v>
                      </c:pt>
                      <c:pt idx="12">
                        <c:v>45453</c:v>
                      </c:pt>
                      <c:pt idx="13">
                        <c:v>45454</c:v>
                      </c:pt>
                      <c:pt idx="14">
                        <c:v>45455</c:v>
                      </c:pt>
                      <c:pt idx="15">
                        <c:v>45456</c:v>
                      </c:pt>
                      <c:pt idx="16">
                        <c:v>45457</c:v>
                      </c:pt>
                      <c:pt idx="17">
                        <c:v>45458</c:v>
                      </c:pt>
                      <c:pt idx="18">
                        <c:v>45459</c:v>
                      </c:pt>
                      <c:pt idx="19">
                        <c:v>45460</c:v>
                      </c:pt>
                      <c:pt idx="20">
                        <c:v>45461</c:v>
                      </c:pt>
                      <c:pt idx="21">
                        <c:v>45462</c:v>
                      </c:pt>
                      <c:pt idx="22">
                        <c:v>45463</c:v>
                      </c:pt>
                      <c:pt idx="23">
                        <c:v>45464</c:v>
                      </c:pt>
                      <c:pt idx="24">
                        <c:v>45465</c:v>
                      </c:pt>
                      <c:pt idx="25">
                        <c:v>45466</c:v>
                      </c:pt>
                      <c:pt idx="26">
                        <c:v>45467</c:v>
                      </c:pt>
                      <c:pt idx="27">
                        <c:v>45468</c:v>
                      </c:pt>
                      <c:pt idx="28">
                        <c:v>45469</c:v>
                      </c:pt>
                      <c:pt idx="29">
                        <c:v>45470</c:v>
                      </c:pt>
                      <c:pt idx="30">
                        <c:v>45471</c:v>
                      </c:pt>
                      <c:pt idx="31">
                        <c:v>45472</c:v>
                      </c:pt>
                      <c:pt idx="32">
                        <c:v>45473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885-490B-87D8-C2D72C18F1C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비교'!$G$3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비교'!$G$4:$G$41</c15:sqref>
                        </c15:formulaRef>
                      </c:ext>
                    </c:extLst>
                    <c:numCache>
                      <c:formatCode>aaa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45444</c:v>
                      </c:pt>
                      <c:pt idx="4">
                        <c:v>45445</c:v>
                      </c:pt>
                      <c:pt idx="5">
                        <c:v>45446</c:v>
                      </c:pt>
                      <c:pt idx="6">
                        <c:v>45447</c:v>
                      </c:pt>
                      <c:pt idx="7">
                        <c:v>45448</c:v>
                      </c:pt>
                      <c:pt idx="8">
                        <c:v>45449</c:v>
                      </c:pt>
                      <c:pt idx="9">
                        <c:v>45450</c:v>
                      </c:pt>
                      <c:pt idx="10">
                        <c:v>45451</c:v>
                      </c:pt>
                      <c:pt idx="11">
                        <c:v>45452</c:v>
                      </c:pt>
                      <c:pt idx="12">
                        <c:v>45453</c:v>
                      </c:pt>
                      <c:pt idx="13">
                        <c:v>45454</c:v>
                      </c:pt>
                      <c:pt idx="14">
                        <c:v>45455</c:v>
                      </c:pt>
                      <c:pt idx="15">
                        <c:v>45456</c:v>
                      </c:pt>
                      <c:pt idx="16">
                        <c:v>45457</c:v>
                      </c:pt>
                      <c:pt idx="17">
                        <c:v>45458</c:v>
                      </c:pt>
                      <c:pt idx="18">
                        <c:v>45459</c:v>
                      </c:pt>
                      <c:pt idx="19">
                        <c:v>45460</c:v>
                      </c:pt>
                      <c:pt idx="20">
                        <c:v>45461</c:v>
                      </c:pt>
                      <c:pt idx="21">
                        <c:v>45462</c:v>
                      </c:pt>
                      <c:pt idx="22">
                        <c:v>45463</c:v>
                      </c:pt>
                      <c:pt idx="23">
                        <c:v>45464</c:v>
                      </c:pt>
                      <c:pt idx="24">
                        <c:v>45465</c:v>
                      </c:pt>
                      <c:pt idx="25">
                        <c:v>45466</c:v>
                      </c:pt>
                      <c:pt idx="26">
                        <c:v>45467</c:v>
                      </c:pt>
                      <c:pt idx="27">
                        <c:v>45468</c:v>
                      </c:pt>
                      <c:pt idx="28">
                        <c:v>45469</c:v>
                      </c:pt>
                      <c:pt idx="29">
                        <c:v>45470</c:v>
                      </c:pt>
                      <c:pt idx="30">
                        <c:v>45471</c:v>
                      </c:pt>
                      <c:pt idx="31">
                        <c:v>45472</c:v>
                      </c:pt>
                      <c:pt idx="32">
                        <c:v>45473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885-490B-87D8-C2D72C18F1C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비교'!$I$3</c15:sqref>
                        </c15:formulaRef>
                      </c:ext>
                    </c:extLst>
                    <c:strCache>
                      <c:ptCount val="1"/>
                      <c:pt idx="0">
                        <c:v>7월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비교'!$I$4:$I$41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45474</c:v>
                      </c:pt>
                      <c:pt idx="6">
                        <c:v>45475</c:v>
                      </c:pt>
                      <c:pt idx="7">
                        <c:v>45476</c:v>
                      </c:pt>
                      <c:pt idx="8">
                        <c:v>45477</c:v>
                      </c:pt>
                      <c:pt idx="9">
                        <c:v>45478</c:v>
                      </c:pt>
                      <c:pt idx="10">
                        <c:v>45479</c:v>
                      </c:pt>
                      <c:pt idx="11">
                        <c:v>45480</c:v>
                      </c:pt>
                      <c:pt idx="12">
                        <c:v>45481</c:v>
                      </c:pt>
                      <c:pt idx="13">
                        <c:v>45482</c:v>
                      </c:pt>
                      <c:pt idx="14">
                        <c:v>45483</c:v>
                      </c:pt>
                      <c:pt idx="15">
                        <c:v>45484</c:v>
                      </c:pt>
                      <c:pt idx="16">
                        <c:v>45485</c:v>
                      </c:pt>
                      <c:pt idx="17">
                        <c:v>45486</c:v>
                      </c:pt>
                      <c:pt idx="18">
                        <c:v>45487</c:v>
                      </c:pt>
                      <c:pt idx="19">
                        <c:v>45488</c:v>
                      </c:pt>
                      <c:pt idx="20">
                        <c:v>45489</c:v>
                      </c:pt>
                      <c:pt idx="21">
                        <c:v>45490</c:v>
                      </c:pt>
                      <c:pt idx="22">
                        <c:v>45491</c:v>
                      </c:pt>
                      <c:pt idx="23">
                        <c:v>45492</c:v>
                      </c:pt>
                      <c:pt idx="24">
                        <c:v>45493</c:v>
                      </c:pt>
                      <c:pt idx="25">
                        <c:v>45494</c:v>
                      </c:pt>
                      <c:pt idx="26">
                        <c:v>45495</c:v>
                      </c:pt>
                      <c:pt idx="27">
                        <c:v>45496</c:v>
                      </c:pt>
                      <c:pt idx="28">
                        <c:v>45497</c:v>
                      </c:pt>
                      <c:pt idx="29">
                        <c:v>45498</c:v>
                      </c:pt>
                      <c:pt idx="30">
                        <c:v>45499</c:v>
                      </c:pt>
                      <c:pt idx="31">
                        <c:v>45500</c:v>
                      </c:pt>
                      <c:pt idx="32">
                        <c:v>45501</c:v>
                      </c:pt>
                      <c:pt idx="33">
                        <c:v>45502</c:v>
                      </c:pt>
                      <c:pt idx="34">
                        <c:v>45503</c:v>
                      </c:pt>
                      <c:pt idx="35">
                        <c:v>45504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885-490B-87D8-C2D72C18F1C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비교'!$J$3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'PC PV 월별 비교'!$J$4:$J$41</c15:sqref>
                        </c15:formulaRef>
                      </c:ext>
                    </c:extLst>
                    <c:numCache>
                      <c:formatCode>aaa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45474</c:v>
                      </c:pt>
                      <c:pt idx="6">
                        <c:v>45475</c:v>
                      </c:pt>
                      <c:pt idx="7">
                        <c:v>45476</c:v>
                      </c:pt>
                      <c:pt idx="8">
                        <c:v>45477</c:v>
                      </c:pt>
                      <c:pt idx="9">
                        <c:v>45478</c:v>
                      </c:pt>
                      <c:pt idx="10">
                        <c:v>45479</c:v>
                      </c:pt>
                      <c:pt idx="11">
                        <c:v>45480</c:v>
                      </c:pt>
                      <c:pt idx="12">
                        <c:v>45481</c:v>
                      </c:pt>
                      <c:pt idx="13">
                        <c:v>45482</c:v>
                      </c:pt>
                      <c:pt idx="14">
                        <c:v>45483</c:v>
                      </c:pt>
                      <c:pt idx="15">
                        <c:v>45484</c:v>
                      </c:pt>
                      <c:pt idx="16">
                        <c:v>45485</c:v>
                      </c:pt>
                      <c:pt idx="17">
                        <c:v>45486</c:v>
                      </c:pt>
                      <c:pt idx="18">
                        <c:v>45487</c:v>
                      </c:pt>
                      <c:pt idx="19">
                        <c:v>45488</c:v>
                      </c:pt>
                      <c:pt idx="20">
                        <c:v>45489</c:v>
                      </c:pt>
                      <c:pt idx="21">
                        <c:v>45490</c:v>
                      </c:pt>
                      <c:pt idx="22">
                        <c:v>45491</c:v>
                      </c:pt>
                      <c:pt idx="23">
                        <c:v>45492</c:v>
                      </c:pt>
                      <c:pt idx="24">
                        <c:v>45493</c:v>
                      </c:pt>
                      <c:pt idx="25">
                        <c:v>45494</c:v>
                      </c:pt>
                      <c:pt idx="26">
                        <c:v>45495</c:v>
                      </c:pt>
                      <c:pt idx="27">
                        <c:v>45496</c:v>
                      </c:pt>
                      <c:pt idx="28">
                        <c:v>45497</c:v>
                      </c:pt>
                      <c:pt idx="29">
                        <c:v>45498</c:v>
                      </c:pt>
                      <c:pt idx="30">
                        <c:v>45499</c:v>
                      </c:pt>
                      <c:pt idx="31">
                        <c:v>45500</c:v>
                      </c:pt>
                      <c:pt idx="32">
                        <c:v>45501</c:v>
                      </c:pt>
                      <c:pt idx="33">
                        <c:v>45502</c:v>
                      </c:pt>
                      <c:pt idx="34">
                        <c:v>45503</c:v>
                      </c:pt>
                      <c:pt idx="35">
                        <c:v>45504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885-490B-87D8-C2D72C18F1C7}"/>
                  </c:ext>
                </c:extLst>
              </c15:ser>
            </c15:filteredLineSeries>
          </c:ext>
        </c:extLst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모바일</a:t>
            </a:r>
            <a:r>
              <a:rPr lang="en-US" altLang="ko-KR" baseline="0"/>
              <a:t> </a:t>
            </a:r>
            <a:r>
              <a:rPr lang="ko-KR" altLang="en-US" baseline="0"/>
              <a:t>페이지 </a:t>
            </a:r>
            <a:r>
              <a:rPr lang="en-US" altLang="ko-KR" baseline="0"/>
              <a:t>view </a:t>
            </a:r>
            <a:r>
              <a:rPr lang="ko-KR" altLang="en-US" baseline="0"/>
              <a:t>수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'모바일 PV 월별 비교'!$C$3:$E$3</c:f>
              <c:strCache>
                <c:ptCount val="1"/>
                <c:pt idx="0">
                  <c:v>5월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'모바일 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'모바일 PV 월별 비교'!$E$5:$E$41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75</c:v>
                </c:pt>
                <c:pt idx="7">
                  <c:v>39</c:v>
                </c:pt>
                <c:pt idx="8">
                  <c:v>94</c:v>
                </c:pt>
                <c:pt idx="9">
                  <c:v>39</c:v>
                </c:pt>
                <c:pt idx="10">
                  <c:v>28</c:v>
                </c:pt>
                <c:pt idx="11">
                  <c:v>20</c:v>
                </c:pt>
                <c:pt idx="12">
                  <c:v>479</c:v>
                </c:pt>
                <c:pt idx="13">
                  <c:v>169</c:v>
                </c:pt>
                <c:pt idx="14">
                  <c:v>323</c:v>
                </c:pt>
                <c:pt idx="15">
                  <c:v>36</c:v>
                </c:pt>
                <c:pt idx="16">
                  <c:v>16</c:v>
                </c:pt>
                <c:pt idx="17">
                  <c:v>33</c:v>
                </c:pt>
                <c:pt idx="18">
                  <c:v>66</c:v>
                </c:pt>
                <c:pt idx="19">
                  <c:v>52</c:v>
                </c:pt>
                <c:pt idx="20">
                  <c:v>33</c:v>
                </c:pt>
                <c:pt idx="21">
                  <c:v>155</c:v>
                </c:pt>
                <c:pt idx="22">
                  <c:v>28</c:v>
                </c:pt>
                <c:pt idx="23">
                  <c:v>28</c:v>
                </c:pt>
                <c:pt idx="24">
                  <c:v>52</c:v>
                </c:pt>
                <c:pt idx="25">
                  <c:v>64</c:v>
                </c:pt>
                <c:pt idx="26">
                  <c:v>38</c:v>
                </c:pt>
                <c:pt idx="27">
                  <c:v>34</c:v>
                </c:pt>
                <c:pt idx="28">
                  <c:v>109</c:v>
                </c:pt>
                <c:pt idx="29">
                  <c:v>63</c:v>
                </c:pt>
                <c:pt idx="30">
                  <c:v>42</c:v>
                </c:pt>
                <c:pt idx="31">
                  <c:v>22</c:v>
                </c:pt>
                <c:pt idx="32">
                  <c:v>76</c:v>
                </c:pt>
                <c:pt idx="33">
                  <c:v>28</c:v>
                </c:pt>
                <c:pt idx="34">
                  <c:v>45</c:v>
                </c:pt>
                <c:pt idx="35">
                  <c:v>47</c:v>
                </c:pt>
                <c:pt idx="3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B-4B84-AE4C-764941D0D4CC}"/>
            </c:ext>
          </c:extLst>
        </c:ser>
        <c:ser>
          <c:idx val="5"/>
          <c:order val="5"/>
          <c:tx>
            <c:strRef>
              <c:f>'모바일 PV 월별 비교'!$F$3:$H$3</c:f>
              <c:strCache>
                <c:ptCount val="1"/>
                <c:pt idx="0">
                  <c:v>6월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'모바일 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'모바일 PV 월별 비교'!$H$5:$H$41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25</c:v>
                </c:pt>
                <c:pt idx="3">
                  <c:v>35</c:v>
                </c:pt>
                <c:pt idx="4">
                  <c:v>107</c:v>
                </c:pt>
                <c:pt idx="5">
                  <c:v>50</c:v>
                </c:pt>
                <c:pt idx="6">
                  <c:v>94</c:v>
                </c:pt>
                <c:pt idx="7">
                  <c:v>50</c:v>
                </c:pt>
                <c:pt idx="8">
                  <c:v>37</c:v>
                </c:pt>
                <c:pt idx="9">
                  <c:v>13</c:v>
                </c:pt>
                <c:pt idx="10">
                  <c:v>12</c:v>
                </c:pt>
                <c:pt idx="11">
                  <c:v>27</c:v>
                </c:pt>
                <c:pt idx="12">
                  <c:v>43</c:v>
                </c:pt>
                <c:pt idx="13">
                  <c:v>37</c:v>
                </c:pt>
                <c:pt idx="14">
                  <c:v>60</c:v>
                </c:pt>
                <c:pt idx="15">
                  <c:v>98</c:v>
                </c:pt>
                <c:pt idx="16">
                  <c:v>30</c:v>
                </c:pt>
                <c:pt idx="17">
                  <c:v>35</c:v>
                </c:pt>
                <c:pt idx="18">
                  <c:v>56</c:v>
                </c:pt>
                <c:pt idx="19">
                  <c:v>72</c:v>
                </c:pt>
                <c:pt idx="20">
                  <c:v>37</c:v>
                </c:pt>
                <c:pt idx="21">
                  <c:v>77</c:v>
                </c:pt>
                <c:pt idx="22">
                  <c:v>43</c:v>
                </c:pt>
                <c:pt idx="23">
                  <c:v>20</c:v>
                </c:pt>
                <c:pt idx="24">
                  <c:v>27</c:v>
                </c:pt>
                <c:pt idx="25">
                  <c:v>53</c:v>
                </c:pt>
                <c:pt idx="26">
                  <c:v>62</c:v>
                </c:pt>
                <c:pt idx="27">
                  <c:v>69</c:v>
                </c:pt>
                <c:pt idx="28">
                  <c:v>287</c:v>
                </c:pt>
                <c:pt idx="29">
                  <c:v>89</c:v>
                </c:pt>
                <c:pt idx="30">
                  <c:v>45</c:v>
                </c:pt>
                <c:pt idx="31">
                  <c:v>50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6B-4B84-AE4C-764941D0D4CC}"/>
            </c:ext>
          </c:extLst>
        </c:ser>
        <c:ser>
          <c:idx val="8"/>
          <c:order val="8"/>
          <c:tx>
            <c:strRef>
              <c:f>'모바일 PV 월별 비교'!$I$3:$K$3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multiLvlStrRef>
              <c:f>'모바일 PV 월별 비교'!$A$5:$B$41</c:f>
              <c:multiLvlStrCache>
                <c:ptCount val="37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'모바일 PV 월별 비교'!$K$5:$K$41</c:f>
              <c:numCache>
                <c:formatCode>General</c:formatCode>
                <c:ptCount val="37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51</c:v>
                </c:pt>
                <c:pt idx="5">
                  <c:v>80</c:v>
                </c:pt>
                <c:pt idx="6">
                  <c:v>110</c:v>
                </c:pt>
                <c:pt idx="7">
                  <c:v>59</c:v>
                </c:pt>
                <c:pt idx="8">
                  <c:v>73</c:v>
                </c:pt>
                <c:pt idx="9">
                  <c:v>28</c:v>
                </c:pt>
                <c:pt idx="10">
                  <c:v>50</c:v>
                </c:pt>
                <c:pt idx="11">
                  <c:v>69</c:v>
                </c:pt>
                <c:pt idx="12">
                  <c:v>43</c:v>
                </c:pt>
                <c:pt idx="13">
                  <c:v>75</c:v>
                </c:pt>
                <c:pt idx="14">
                  <c:v>42</c:v>
                </c:pt>
                <c:pt idx="15">
                  <c:v>27</c:v>
                </c:pt>
                <c:pt idx="16">
                  <c:v>37</c:v>
                </c:pt>
                <c:pt idx="17">
                  <c:v>22</c:v>
                </c:pt>
                <c:pt idx="18">
                  <c:v>39</c:v>
                </c:pt>
                <c:pt idx="19">
                  <c:v>37</c:v>
                </c:pt>
                <c:pt idx="20">
                  <c:v>116</c:v>
                </c:pt>
                <c:pt idx="21">
                  <c:v>23</c:v>
                </c:pt>
                <c:pt idx="22">
                  <c:v>47</c:v>
                </c:pt>
                <c:pt idx="23">
                  <c:v>26</c:v>
                </c:pt>
                <c:pt idx="24">
                  <c:v>48</c:v>
                </c:pt>
                <c:pt idx="25">
                  <c:v>64</c:v>
                </c:pt>
                <c:pt idx="26">
                  <c:v>70</c:v>
                </c:pt>
                <c:pt idx="27">
                  <c:v>55</c:v>
                </c:pt>
                <c:pt idx="28">
                  <c:v>80</c:v>
                </c:pt>
                <c:pt idx="29">
                  <c:v>40</c:v>
                </c:pt>
                <c:pt idx="30">
                  <c:v>35</c:v>
                </c:pt>
                <c:pt idx="31">
                  <c:v>52</c:v>
                </c:pt>
                <c:pt idx="32">
                  <c:v>82</c:v>
                </c:pt>
                <c:pt idx="33">
                  <c:v>50</c:v>
                </c:pt>
                <c:pt idx="34">
                  <c:v>42</c:v>
                </c:pt>
                <c:pt idx="35">
                  <c:v>#N/A</c:v>
                </c:pt>
                <c:pt idx="3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6B-4B84-AE4C-764941D0D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'모바일 PV 월별 비교'!$C$3</c15:sqref>
                        </c15:formulaRef>
                      </c:ext>
                    </c:extLst>
                    <c:strCache>
                      <c:ptCount val="1"/>
                      <c:pt idx="0">
                        <c:v>5월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multiLvlStrRef>
                    <c:extLst>
                      <c:ext uri="{02D57815-91ED-43cb-92C2-25804820EDAC}">
                        <c15:formulaRef>
                          <c15:sqref>'모바일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'모바일 PV 월별 비교'!$C$4:$C$41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45413</c:v>
                      </c:pt>
                      <c:pt idx="8">
                        <c:v>45414</c:v>
                      </c:pt>
                      <c:pt idx="9">
                        <c:v>45415</c:v>
                      </c:pt>
                      <c:pt idx="10">
                        <c:v>45416</c:v>
                      </c:pt>
                      <c:pt idx="11">
                        <c:v>45417</c:v>
                      </c:pt>
                      <c:pt idx="12">
                        <c:v>45418</c:v>
                      </c:pt>
                      <c:pt idx="13">
                        <c:v>45419</c:v>
                      </c:pt>
                      <c:pt idx="14">
                        <c:v>45420</c:v>
                      </c:pt>
                      <c:pt idx="15">
                        <c:v>45421</c:v>
                      </c:pt>
                      <c:pt idx="16">
                        <c:v>45422</c:v>
                      </c:pt>
                      <c:pt idx="17">
                        <c:v>45423</c:v>
                      </c:pt>
                      <c:pt idx="18">
                        <c:v>45424</c:v>
                      </c:pt>
                      <c:pt idx="19">
                        <c:v>45425</c:v>
                      </c:pt>
                      <c:pt idx="20">
                        <c:v>45426</c:v>
                      </c:pt>
                      <c:pt idx="21">
                        <c:v>45427</c:v>
                      </c:pt>
                      <c:pt idx="22">
                        <c:v>45428</c:v>
                      </c:pt>
                      <c:pt idx="23">
                        <c:v>45429</c:v>
                      </c:pt>
                      <c:pt idx="24">
                        <c:v>45430</c:v>
                      </c:pt>
                      <c:pt idx="25">
                        <c:v>45431</c:v>
                      </c:pt>
                      <c:pt idx="26">
                        <c:v>45432</c:v>
                      </c:pt>
                      <c:pt idx="27">
                        <c:v>45433</c:v>
                      </c:pt>
                      <c:pt idx="28">
                        <c:v>45434</c:v>
                      </c:pt>
                      <c:pt idx="29">
                        <c:v>45435</c:v>
                      </c:pt>
                      <c:pt idx="30">
                        <c:v>45436</c:v>
                      </c:pt>
                      <c:pt idx="31">
                        <c:v>45437</c:v>
                      </c:pt>
                      <c:pt idx="32">
                        <c:v>45438</c:v>
                      </c:pt>
                      <c:pt idx="33">
                        <c:v>45439</c:v>
                      </c:pt>
                      <c:pt idx="34">
                        <c:v>45440</c:v>
                      </c:pt>
                      <c:pt idx="35">
                        <c:v>45441</c:v>
                      </c:pt>
                      <c:pt idx="36">
                        <c:v>45442</c:v>
                      </c:pt>
                      <c:pt idx="37">
                        <c:v>45443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D6B-4B84-AE4C-764941D0D4C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비교'!$D$4:$D$41</c15:sqref>
                        </c15:formulaRef>
                      </c:ext>
                    </c:extLst>
                    <c:numCache>
                      <c:formatCode>aaa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45413</c:v>
                      </c:pt>
                      <c:pt idx="8">
                        <c:v>45414</c:v>
                      </c:pt>
                      <c:pt idx="9">
                        <c:v>45415</c:v>
                      </c:pt>
                      <c:pt idx="10">
                        <c:v>45416</c:v>
                      </c:pt>
                      <c:pt idx="11">
                        <c:v>45417</c:v>
                      </c:pt>
                      <c:pt idx="12">
                        <c:v>45418</c:v>
                      </c:pt>
                      <c:pt idx="13">
                        <c:v>45419</c:v>
                      </c:pt>
                      <c:pt idx="14">
                        <c:v>45420</c:v>
                      </c:pt>
                      <c:pt idx="15">
                        <c:v>45421</c:v>
                      </c:pt>
                      <c:pt idx="16">
                        <c:v>45422</c:v>
                      </c:pt>
                      <c:pt idx="17">
                        <c:v>45423</c:v>
                      </c:pt>
                      <c:pt idx="18">
                        <c:v>45424</c:v>
                      </c:pt>
                      <c:pt idx="19">
                        <c:v>45425</c:v>
                      </c:pt>
                      <c:pt idx="20">
                        <c:v>45426</c:v>
                      </c:pt>
                      <c:pt idx="21">
                        <c:v>45427</c:v>
                      </c:pt>
                      <c:pt idx="22">
                        <c:v>45428</c:v>
                      </c:pt>
                      <c:pt idx="23">
                        <c:v>45429</c:v>
                      </c:pt>
                      <c:pt idx="24">
                        <c:v>45430</c:v>
                      </c:pt>
                      <c:pt idx="25">
                        <c:v>45431</c:v>
                      </c:pt>
                      <c:pt idx="26">
                        <c:v>45432</c:v>
                      </c:pt>
                      <c:pt idx="27">
                        <c:v>45433</c:v>
                      </c:pt>
                      <c:pt idx="28">
                        <c:v>45434</c:v>
                      </c:pt>
                      <c:pt idx="29">
                        <c:v>45435</c:v>
                      </c:pt>
                      <c:pt idx="30">
                        <c:v>45436</c:v>
                      </c:pt>
                      <c:pt idx="31">
                        <c:v>45437</c:v>
                      </c:pt>
                      <c:pt idx="32">
                        <c:v>45438</c:v>
                      </c:pt>
                      <c:pt idx="33">
                        <c:v>45439</c:v>
                      </c:pt>
                      <c:pt idx="34">
                        <c:v>45440</c:v>
                      </c:pt>
                      <c:pt idx="35">
                        <c:v>45441</c:v>
                      </c:pt>
                      <c:pt idx="36">
                        <c:v>45442</c:v>
                      </c:pt>
                      <c:pt idx="37">
                        <c:v>45443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D6B-4B84-AE4C-764941D0D4C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비교'!$F$3</c15:sqref>
                        </c15:formulaRef>
                      </c:ext>
                    </c:extLst>
                    <c:strCache>
                      <c:ptCount val="1"/>
                      <c:pt idx="0">
                        <c:v>6월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비교'!$F$4:$F$41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45444</c:v>
                      </c:pt>
                      <c:pt idx="4">
                        <c:v>45445</c:v>
                      </c:pt>
                      <c:pt idx="5">
                        <c:v>45446</c:v>
                      </c:pt>
                      <c:pt idx="6">
                        <c:v>45447</c:v>
                      </c:pt>
                      <c:pt idx="7">
                        <c:v>45448</c:v>
                      </c:pt>
                      <c:pt idx="8">
                        <c:v>45449</c:v>
                      </c:pt>
                      <c:pt idx="9">
                        <c:v>45450</c:v>
                      </c:pt>
                      <c:pt idx="10">
                        <c:v>45451</c:v>
                      </c:pt>
                      <c:pt idx="11">
                        <c:v>45452</c:v>
                      </c:pt>
                      <c:pt idx="12">
                        <c:v>45453</c:v>
                      </c:pt>
                      <c:pt idx="13">
                        <c:v>45454</c:v>
                      </c:pt>
                      <c:pt idx="14">
                        <c:v>45455</c:v>
                      </c:pt>
                      <c:pt idx="15">
                        <c:v>45456</c:v>
                      </c:pt>
                      <c:pt idx="16">
                        <c:v>45457</c:v>
                      </c:pt>
                      <c:pt idx="17">
                        <c:v>45458</c:v>
                      </c:pt>
                      <c:pt idx="18">
                        <c:v>45459</c:v>
                      </c:pt>
                      <c:pt idx="19">
                        <c:v>45460</c:v>
                      </c:pt>
                      <c:pt idx="20">
                        <c:v>45461</c:v>
                      </c:pt>
                      <c:pt idx="21">
                        <c:v>45462</c:v>
                      </c:pt>
                      <c:pt idx="22">
                        <c:v>45463</c:v>
                      </c:pt>
                      <c:pt idx="23">
                        <c:v>45464</c:v>
                      </c:pt>
                      <c:pt idx="24">
                        <c:v>45465</c:v>
                      </c:pt>
                      <c:pt idx="25">
                        <c:v>45466</c:v>
                      </c:pt>
                      <c:pt idx="26">
                        <c:v>45467</c:v>
                      </c:pt>
                      <c:pt idx="27">
                        <c:v>45468</c:v>
                      </c:pt>
                      <c:pt idx="28">
                        <c:v>45469</c:v>
                      </c:pt>
                      <c:pt idx="29">
                        <c:v>45470</c:v>
                      </c:pt>
                      <c:pt idx="30">
                        <c:v>45471</c:v>
                      </c:pt>
                      <c:pt idx="31">
                        <c:v>45472</c:v>
                      </c:pt>
                      <c:pt idx="32">
                        <c:v>45473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6B-4B84-AE4C-764941D0D4C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비교'!$G$3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비교'!$G$4:$G$41</c15:sqref>
                        </c15:formulaRef>
                      </c:ext>
                    </c:extLst>
                    <c:numCache>
                      <c:formatCode>aaa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45444</c:v>
                      </c:pt>
                      <c:pt idx="4">
                        <c:v>45445</c:v>
                      </c:pt>
                      <c:pt idx="5">
                        <c:v>45446</c:v>
                      </c:pt>
                      <c:pt idx="6">
                        <c:v>45447</c:v>
                      </c:pt>
                      <c:pt idx="7">
                        <c:v>45448</c:v>
                      </c:pt>
                      <c:pt idx="8">
                        <c:v>45449</c:v>
                      </c:pt>
                      <c:pt idx="9">
                        <c:v>45450</c:v>
                      </c:pt>
                      <c:pt idx="10">
                        <c:v>45451</c:v>
                      </c:pt>
                      <c:pt idx="11">
                        <c:v>45452</c:v>
                      </c:pt>
                      <c:pt idx="12">
                        <c:v>45453</c:v>
                      </c:pt>
                      <c:pt idx="13">
                        <c:v>45454</c:v>
                      </c:pt>
                      <c:pt idx="14">
                        <c:v>45455</c:v>
                      </c:pt>
                      <c:pt idx="15">
                        <c:v>45456</c:v>
                      </c:pt>
                      <c:pt idx="16">
                        <c:v>45457</c:v>
                      </c:pt>
                      <c:pt idx="17">
                        <c:v>45458</c:v>
                      </c:pt>
                      <c:pt idx="18">
                        <c:v>45459</c:v>
                      </c:pt>
                      <c:pt idx="19">
                        <c:v>45460</c:v>
                      </c:pt>
                      <c:pt idx="20">
                        <c:v>45461</c:v>
                      </c:pt>
                      <c:pt idx="21">
                        <c:v>45462</c:v>
                      </c:pt>
                      <c:pt idx="22">
                        <c:v>45463</c:v>
                      </c:pt>
                      <c:pt idx="23">
                        <c:v>45464</c:v>
                      </c:pt>
                      <c:pt idx="24">
                        <c:v>45465</c:v>
                      </c:pt>
                      <c:pt idx="25">
                        <c:v>45466</c:v>
                      </c:pt>
                      <c:pt idx="26">
                        <c:v>45467</c:v>
                      </c:pt>
                      <c:pt idx="27">
                        <c:v>45468</c:v>
                      </c:pt>
                      <c:pt idx="28">
                        <c:v>45469</c:v>
                      </c:pt>
                      <c:pt idx="29">
                        <c:v>45470</c:v>
                      </c:pt>
                      <c:pt idx="30">
                        <c:v>45471</c:v>
                      </c:pt>
                      <c:pt idx="31">
                        <c:v>45472</c:v>
                      </c:pt>
                      <c:pt idx="32">
                        <c:v>45473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6B-4B84-AE4C-764941D0D4C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비교'!$I$3</c15:sqref>
                        </c15:formulaRef>
                      </c:ext>
                    </c:extLst>
                    <c:strCache>
                      <c:ptCount val="1"/>
                      <c:pt idx="0">
                        <c:v>7월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비교'!$I$4:$I$41</c15:sqref>
                        </c15:formulaRef>
                      </c:ext>
                    </c:extLst>
                    <c:numCache>
                      <c:formatCode>m/d/yyyy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45474</c:v>
                      </c:pt>
                      <c:pt idx="6">
                        <c:v>45475</c:v>
                      </c:pt>
                      <c:pt idx="7">
                        <c:v>45476</c:v>
                      </c:pt>
                      <c:pt idx="8">
                        <c:v>45477</c:v>
                      </c:pt>
                      <c:pt idx="9">
                        <c:v>45478</c:v>
                      </c:pt>
                      <c:pt idx="10">
                        <c:v>45479</c:v>
                      </c:pt>
                      <c:pt idx="11">
                        <c:v>45480</c:v>
                      </c:pt>
                      <c:pt idx="12">
                        <c:v>45481</c:v>
                      </c:pt>
                      <c:pt idx="13">
                        <c:v>45482</c:v>
                      </c:pt>
                      <c:pt idx="14">
                        <c:v>45483</c:v>
                      </c:pt>
                      <c:pt idx="15">
                        <c:v>45484</c:v>
                      </c:pt>
                      <c:pt idx="16">
                        <c:v>45485</c:v>
                      </c:pt>
                      <c:pt idx="17">
                        <c:v>45486</c:v>
                      </c:pt>
                      <c:pt idx="18">
                        <c:v>45487</c:v>
                      </c:pt>
                      <c:pt idx="19">
                        <c:v>45488</c:v>
                      </c:pt>
                      <c:pt idx="20">
                        <c:v>45489</c:v>
                      </c:pt>
                      <c:pt idx="21">
                        <c:v>45490</c:v>
                      </c:pt>
                      <c:pt idx="22">
                        <c:v>45491</c:v>
                      </c:pt>
                      <c:pt idx="23">
                        <c:v>45492</c:v>
                      </c:pt>
                      <c:pt idx="24">
                        <c:v>45493</c:v>
                      </c:pt>
                      <c:pt idx="25">
                        <c:v>45494</c:v>
                      </c:pt>
                      <c:pt idx="26">
                        <c:v>45495</c:v>
                      </c:pt>
                      <c:pt idx="27">
                        <c:v>45496</c:v>
                      </c:pt>
                      <c:pt idx="28">
                        <c:v>45497</c:v>
                      </c:pt>
                      <c:pt idx="29">
                        <c:v>45498</c:v>
                      </c:pt>
                      <c:pt idx="30">
                        <c:v>45499</c:v>
                      </c:pt>
                      <c:pt idx="31">
                        <c:v>45500</c:v>
                      </c:pt>
                      <c:pt idx="32">
                        <c:v>45501</c:v>
                      </c:pt>
                      <c:pt idx="33">
                        <c:v>45502</c:v>
                      </c:pt>
                      <c:pt idx="34">
                        <c:v>45503</c:v>
                      </c:pt>
                      <c:pt idx="35">
                        <c:v>45504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6B-4B84-AE4C-764941D0D4C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비교'!$J$3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비교'!$A$5:$B$41</c15:sqref>
                        </c15:formulaRef>
                      </c:ext>
                    </c:extLst>
                    <c:multiLvlStrCache>
                      <c:ptCount val="37"/>
                      <c:lvl>
                        <c:pt idx="0">
                          <c:v>목</c:v>
                        </c:pt>
                        <c:pt idx="1">
                          <c:v>금</c:v>
                        </c:pt>
                        <c:pt idx="2">
                          <c:v>토</c:v>
                        </c:pt>
                        <c:pt idx="3">
                          <c:v>일</c:v>
                        </c:pt>
                        <c:pt idx="4">
                          <c:v>월</c:v>
                        </c:pt>
                        <c:pt idx="5">
                          <c:v>화</c:v>
                        </c:pt>
                        <c:pt idx="6">
                          <c:v>수</c:v>
                        </c:pt>
                        <c:pt idx="7">
                          <c:v>목</c:v>
                        </c:pt>
                        <c:pt idx="8">
                          <c:v>금</c:v>
                        </c:pt>
                        <c:pt idx="9">
                          <c:v>토</c:v>
                        </c:pt>
                        <c:pt idx="10">
                          <c:v>일</c:v>
                        </c:pt>
                        <c:pt idx="11">
                          <c:v>월</c:v>
                        </c:pt>
                        <c:pt idx="12">
                          <c:v>화</c:v>
                        </c:pt>
                        <c:pt idx="13">
                          <c:v>수</c:v>
                        </c:pt>
                        <c:pt idx="14">
                          <c:v>목</c:v>
                        </c:pt>
                        <c:pt idx="15">
                          <c:v>금</c:v>
                        </c:pt>
                        <c:pt idx="16">
                          <c:v>토</c:v>
                        </c:pt>
                        <c:pt idx="17">
                          <c:v>일</c:v>
                        </c:pt>
                        <c:pt idx="18">
                          <c:v>월</c:v>
                        </c:pt>
                        <c:pt idx="19">
                          <c:v>화</c:v>
                        </c:pt>
                        <c:pt idx="20">
                          <c:v>수</c:v>
                        </c:pt>
                        <c:pt idx="21">
                          <c:v>목</c:v>
                        </c:pt>
                        <c:pt idx="22">
                          <c:v>금</c:v>
                        </c:pt>
                        <c:pt idx="23">
                          <c:v>토</c:v>
                        </c:pt>
                        <c:pt idx="24">
                          <c:v>일</c:v>
                        </c:pt>
                        <c:pt idx="25">
                          <c:v>월</c:v>
                        </c:pt>
                        <c:pt idx="26">
                          <c:v>화</c:v>
                        </c:pt>
                        <c:pt idx="27">
                          <c:v>수</c:v>
                        </c:pt>
                        <c:pt idx="28">
                          <c:v>목</c:v>
                        </c:pt>
                        <c:pt idx="29">
                          <c:v>금</c:v>
                        </c:pt>
                        <c:pt idx="30">
                          <c:v>토</c:v>
                        </c:pt>
                        <c:pt idx="31">
                          <c:v>일</c:v>
                        </c:pt>
                        <c:pt idx="32">
                          <c:v>월</c:v>
                        </c:pt>
                        <c:pt idx="33">
                          <c:v>화</c:v>
                        </c:pt>
                        <c:pt idx="34">
                          <c:v>수</c:v>
                        </c:pt>
                        <c:pt idx="35">
                          <c:v>목</c:v>
                        </c:pt>
                        <c:pt idx="36">
                          <c:v>금</c:v>
                        </c:pt>
                      </c:lvl>
                      <c:lvl>
                        <c:pt idx="4">
                          <c:v>첫째주</c:v>
                        </c:pt>
                        <c:pt idx="11">
                          <c:v>둘째주</c:v>
                        </c:pt>
                        <c:pt idx="18">
                          <c:v>셋째주</c:v>
                        </c:pt>
                        <c:pt idx="25">
                          <c:v>넷째주</c:v>
                        </c:pt>
                        <c:pt idx="32">
                          <c:v>다섯째주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'모바일 PV 월별 비교'!$J$4:$J$41</c15:sqref>
                        </c15:formulaRef>
                      </c:ext>
                    </c:extLst>
                    <c:numCache>
                      <c:formatCode>aaa</c:formatCode>
                      <c:ptCount val="38"/>
                      <c:pt idx="0" formatCode="General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45474</c:v>
                      </c:pt>
                      <c:pt idx="6">
                        <c:v>45475</c:v>
                      </c:pt>
                      <c:pt idx="7">
                        <c:v>45476</c:v>
                      </c:pt>
                      <c:pt idx="8">
                        <c:v>45477</c:v>
                      </c:pt>
                      <c:pt idx="9">
                        <c:v>45478</c:v>
                      </c:pt>
                      <c:pt idx="10">
                        <c:v>45479</c:v>
                      </c:pt>
                      <c:pt idx="11">
                        <c:v>45480</c:v>
                      </c:pt>
                      <c:pt idx="12">
                        <c:v>45481</c:v>
                      </c:pt>
                      <c:pt idx="13">
                        <c:v>45482</c:v>
                      </c:pt>
                      <c:pt idx="14">
                        <c:v>45483</c:v>
                      </c:pt>
                      <c:pt idx="15">
                        <c:v>45484</c:v>
                      </c:pt>
                      <c:pt idx="16">
                        <c:v>45485</c:v>
                      </c:pt>
                      <c:pt idx="17">
                        <c:v>45486</c:v>
                      </c:pt>
                      <c:pt idx="18">
                        <c:v>45487</c:v>
                      </c:pt>
                      <c:pt idx="19">
                        <c:v>45488</c:v>
                      </c:pt>
                      <c:pt idx="20">
                        <c:v>45489</c:v>
                      </c:pt>
                      <c:pt idx="21">
                        <c:v>45490</c:v>
                      </c:pt>
                      <c:pt idx="22">
                        <c:v>45491</c:v>
                      </c:pt>
                      <c:pt idx="23">
                        <c:v>45492</c:v>
                      </c:pt>
                      <c:pt idx="24">
                        <c:v>45493</c:v>
                      </c:pt>
                      <c:pt idx="25">
                        <c:v>45494</c:v>
                      </c:pt>
                      <c:pt idx="26">
                        <c:v>45495</c:v>
                      </c:pt>
                      <c:pt idx="27">
                        <c:v>45496</c:v>
                      </c:pt>
                      <c:pt idx="28">
                        <c:v>45497</c:v>
                      </c:pt>
                      <c:pt idx="29">
                        <c:v>45498</c:v>
                      </c:pt>
                      <c:pt idx="30">
                        <c:v>45499</c:v>
                      </c:pt>
                      <c:pt idx="31">
                        <c:v>45500</c:v>
                      </c:pt>
                      <c:pt idx="32">
                        <c:v>45501</c:v>
                      </c:pt>
                      <c:pt idx="33">
                        <c:v>45502</c:v>
                      </c:pt>
                      <c:pt idx="34">
                        <c:v>45503</c:v>
                      </c:pt>
                      <c:pt idx="35">
                        <c:v>45504</c:v>
                      </c:pt>
                      <c:pt idx="36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D6B-4B84-AE4C-764941D0D4CC}"/>
                  </c:ext>
                </c:extLst>
              </c15:ser>
            </c15:filteredLineSeries>
          </c:ext>
        </c:extLst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'일일 노출,참여'!$A$1</c:f>
          <c:strCache>
            <c:ptCount val="1"/>
            <c:pt idx="0">
              <c:v>7월 일자별 컨텐츠 Impression 및 Engagement 추이 그래프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943790992240093E-2"/>
          <c:y val="0.15888679848953857"/>
          <c:w val="0.94959609176710402"/>
          <c:h val="0.63472095822446639"/>
        </c:manualLayout>
      </c:layout>
      <c:lineChart>
        <c:grouping val="standard"/>
        <c:varyColors val="0"/>
        <c:ser>
          <c:idx val="0"/>
          <c:order val="0"/>
          <c:tx>
            <c:strRef>
              <c:f>'일일 노출,참여'!$B$3</c:f>
              <c:strCache>
                <c:ptCount val="1"/>
                <c:pt idx="0">
                  <c:v>총 impression</c:v>
                </c:pt>
              </c:strCache>
            </c:strRef>
          </c:tx>
          <c:spPr>
            <a:ln w="28575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47726"/>
              </a:solidFill>
              <a:ln w="9525">
                <a:solidFill>
                  <a:srgbClr val="FF3300"/>
                </a:solidFill>
              </a:ln>
              <a:effectLst/>
            </c:spPr>
          </c:marker>
          <c:cat>
            <c:strRef>
              <c:f>'일일 노출,참여'!$A$4:$A$34</c:f>
              <c:strCache>
                <c:ptCount val="31"/>
                <c:pt idx="0">
                  <c:v>1
월</c:v>
                </c:pt>
                <c:pt idx="1">
                  <c:v>2
화</c:v>
                </c:pt>
                <c:pt idx="2">
                  <c:v>3
수</c:v>
                </c:pt>
                <c:pt idx="3">
                  <c:v>4
목</c:v>
                </c:pt>
                <c:pt idx="4">
                  <c:v>5
금</c:v>
                </c:pt>
                <c:pt idx="5">
                  <c:v>6
토</c:v>
                </c:pt>
                <c:pt idx="6">
                  <c:v>7
일</c:v>
                </c:pt>
                <c:pt idx="7">
                  <c:v>8
월</c:v>
                </c:pt>
                <c:pt idx="8">
                  <c:v>9
화</c:v>
                </c:pt>
                <c:pt idx="9">
                  <c:v>10
수</c:v>
                </c:pt>
                <c:pt idx="10">
                  <c:v>11
목</c:v>
                </c:pt>
                <c:pt idx="11">
                  <c:v>12
금</c:v>
                </c:pt>
                <c:pt idx="12">
                  <c:v>13
토</c:v>
                </c:pt>
                <c:pt idx="13">
                  <c:v>14
일</c:v>
                </c:pt>
                <c:pt idx="14">
                  <c:v>15
월</c:v>
                </c:pt>
                <c:pt idx="15">
                  <c:v>16
화</c:v>
                </c:pt>
                <c:pt idx="16">
                  <c:v>17
수</c:v>
                </c:pt>
                <c:pt idx="17">
                  <c:v>18
목</c:v>
                </c:pt>
                <c:pt idx="18">
                  <c:v>19
금</c:v>
                </c:pt>
                <c:pt idx="19">
                  <c:v>20
토</c:v>
                </c:pt>
                <c:pt idx="20">
                  <c:v>21
일</c:v>
                </c:pt>
                <c:pt idx="21">
                  <c:v>22
월</c:v>
                </c:pt>
                <c:pt idx="22">
                  <c:v>23
화</c:v>
                </c:pt>
                <c:pt idx="23">
                  <c:v>24
수</c:v>
                </c:pt>
                <c:pt idx="24">
                  <c:v>25
목</c:v>
                </c:pt>
                <c:pt idx="25">
                  <c:v>26
금</c:v>
                </c:pt>
                <c:pt idx="26">
                  <c:v>27
토</c:v>
                </c:pt>
                <c:pt idx="27">
                  <c:v>28
일</c:v>
                </c:pt>
                <c:pt idx="28">
                  <c:v>29
월</c:v>
                </c:pt>
                <c:pt idx="29">
                  <c:v>30
화</c:v>
                </c:pt>
                <c:pt idx="30">
                  <c:v>31
수</c:v>
                </c:pt>
              </c:strCache>
            </c:strRef>
          </c:cat>
          <c:val>
            <c:numRef>
              <c:f>'일일 노출,참여'!$B$4:$B$34</c:f>
              <c:numCache>
                <c:formatCode>General</c:formatCode>
                <c:ptCount val="31"/>
                <c:pt idx="0">
                  <c:v>3079</c:v>
                </c:pt>
                <c:pt idx="1">
                  <c:v>9948</c:v>
                </c:pt>
                <c:pt idx="2">
                  <c:v>48233</c:v>
                </c:pt>
                <c:pt idx="3">
                  <c:v>31467</c:v>
                </c:pt>
                <c:pt idx="4">
                  <c:v>106348</c:v>
                </c:pt>
                <c:pt idx="5">
                  <c:v>129860</c:v>
                </c:pt>
                <c:pt idx="6">
                  <c:v>1965</c:v>
                </c:pt>
                <c:pt idx="7">
                  <c:v>4744</c:v>
                </c:pt>
                <c:pt idx="8">
                  <c:v>2535</c:v>
                </c:pt>
                <c:pt idx="9">
                  <c:v>2863</c:v>
                </c:pt>
                <c:pt idx="10">
                  <c:v>2206</c:v>
                </c:pt>
                <c:pt idx="11">
                  <c:v>3192</c:v>
                </c:pt>
                <c:pt idx="12">
                  <c:v>1322</c:v>
                </c:pt>
                <c:pt idx="13">
                  <c:v>1253</c:v>
                </c:pt>
                <c:pt idx="14">
                  <c:v>2596</c:v>
                </c:pt>
                <c:pt idx="15">
                  <c:v>3033</c:v>
                </c:pt>
                <c:pt idx="16">
                  <c:v>184365</c:v>
                </c:pt>
                <c:pt idx="17">
                  <c:v>3778</c:v>
                </c:pt>
                <c:pt idx="18">
                  <c:v>2895</c:v>
                </c:pt>
                <c:pt idx="19">
                  <c:v>1191</c:v>
                </c:pt>
                <c:pt idx="20">
                  <c:v>1210</c:v>
                </c:pt>
                <c:pt idx="21">
                  <c:v>2131</c:v>
                </c:pt>
                <c:pt idx="22">
                  <c:v>1969</c:v>
                </c:pt>
                <c:pt idx="23">
                  <c:v>11958</c:v>
                </c:pt>
                <c:pt idx="24">
                  <c:v>5935</c:v>
                </c:pt>
                <c:pt idx="25">
                  <c:v>2443</c:v>
                </c:pt>
                <c:pt idx="26">
                  <c:v>849</c:v>
                </c:pt>
                <c:pt idx="27">
                  <c:v>1471</c:v>
                </c:pt>
                <c:pt idx="28">
                  <c:v>135466</c:v>
                </c:pt>
                <c:pt idx="29">
                  <c:v>123938</c:v>
                </c:pt>
                <c:pt idx="30">
                  <c:v>46428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9C-4075-A61C-06CD185FD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736880"/>
        <c:axId val="195737424"/>
      </c:lineChart>
      <c:lineChart>
        <c:grouping val="standard"/>
        <c:varyColors val="0"/>
        <c:ser>
          <c:idx val="1"/>
          <c:order val="1"/>
          <c:tx>
            <c:strRef>
              <c:f>'일일 노출,참여'!$C$3</c:f>
              <c:strCache>
                <c:ptCount val="1"/>
                <c:pt idx="0">
                  <c:v>총 engagement</c:v>
                </c:pt>
              </c:strCache>
            </c:strRef>
          </c:tx>
          <c:spPr>
            <a:ln w="28575" cap="rnd">
              <a:solidFill>
                <a:srgbClr val="20386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03864"/>
              </a:solidFill>
              <a:ln w="9525">
                <a:solidFill>
                  <a:srgbClr val="203864"/>
                </a:solidFill>
              </a:ln>
              <a:effectLst/>
            </c:spPr>
          </c:marker>
          <c:cat>
            <c:strRef>
              <c:f>'일일 노출,참여'!$A$4:$A$34</c:f>
              <c:strCache>
                <c:ptCount val="31"/>
                <c:pt idx="0">
                  <c:v>1
월</c:v>
                </c:pt>
                <c:pt idx="1">
                  <c:v>2
화</c:v>
                </c:pt>
                <c:pt idx="2">
                  <c:v>3
수</c:v>
                </c:pt>
                <c:pt idx="3">
                  <c:v>4
목</c:v>
                </c:pt>
                <c:pt idx="4">
                  <c:v>5
금</c:v>
                </c:pt>
                <c:pt idx="5">
                  <c:v>6
토</c:v>
                </c:pt>
                <c:pt idx="6">
                  <c:v>7
일</c:v>
                </c:pt>
                <c:pt idx="7">
                  <c:v>8
월</c:v>
                </c:pt>
                <c:pt idx="8">
                  <c:v>9
화</c:v>
                </c:pt>
                <c:pt idx="9">
                  <c:v>10
수</c:v>
                </c:pt>
                <c:pt idx="10">
                  <c:v>11
목</c:v>
                </c:pt>
                <c:pt idx="11">
                  <c:v>12
금</c:v>
                </c:pt>
                <c:pt idx="12">
                  <c:v>13
토</c:v>
                </c:pt>
                <c:pt idx="13">
                  <c:v>14
일</c:v>
                </c:pt>
                <c:pt idx="14">
                  <c:v>15
월</c:v>
                </c:pt>
                <c:pt idx="15">
                  <c:v>16
화</c:v>
                </c:pt>
                <c:pt idx="16">
                  <c:v>17
수</c:v>
                </c:pt>
                <c:pt idx="17">
                  <c:v>18
목</c:v>
                </c:pt>
                <c:pt idx="18">
                  <c:v>19
금</c:v>
                </c:pt>
                <c:pt idx="19">
                  <c:v>20
토</c:v>
                </c:pt>
                <c:pt idx="20">
                  <c:v>21
일</c:v>
                </c:pt>
                <c:pt idx="21">
                  <c:v>22
월</c:v>
                </c:pt>
                <c:pt idx="22">
                  <c:v>23
화</c:v>
                </c:pt>
                <c:pt idx="23">
                  <c:v>24
수</c:v>
                </c:pt>
                <c:pt idx="24">
                  <c:v>25
목</c:v>
                </c:pt>
                <c:pt idx="25">
                  <c:v>26
금</c:v>
                </c:pt>
                <c:pt idx="26">
                  <c:v>27
토</c:v>
                </c:pt>
                <c:pt idx="27">
                  <c:v>28
일</c:v>
                </c:pt>
                <c:pt idx="28">
                  <c:v>29
월</c:v>
                </c:pt>
                <c:pt idx="29">
                  <c:v>30
화</c:v>
                </c:pt>
                <c:pt idx="30">
                  <c:v>31
수</c:v>
                </c:pt>
              </c:strCache>
            </c:strRef>
          </c:cat>
          <c:val>
            <c:numRef>
              <c:f>'일일 노출,참여'!$C$4:$C$34</c:f>
              <c:numCache>
                <c:formatCode>General</c:formatCode>
                <c:ptCount val="31"/>
                <c:pt idx="0">
                  <c:v>373</c:v>
                </c:pt>
                <c:pt idx="1">
                  <c:v>671</c:v>
                </c:pt>
                <c:pt idx="2">
                  <c:v>3898</c:v>
                </c:pt>
                <c:pt idx="3">
                  <c:v>1127</c:v>
                </c:pt>
                <c:pt idx="4">
                  <c:v>2988</c:v>
                </c:pt>
                <c:pt idx="5">
                  <c:v>1213</c:v>
                </c:pt>
                <c:pt idx="6">
                  <c:v>178</c:v>
                </c:pt>
                <c:pt idx="7">
                  <c:v>1274</c:v>
                </c:pt>
                <c:pt idx="8">
                  <c:v>391</c:v>
                </c:pt>
                <c:pt idx="9">
                  <c:v>371</c:v>
                </c:pt>
                <c:pt idx="10">
                  <c:v>320</c:v>
                </c:pt>
                <c:pt idx="11">
                  <c:v>439</c:v>
                </c:pt>
                <c:pt idx="12">
                  <c:v>149</c:v>
                </c:pt>
                <c:pt idx="13">
                  <c:v>199</c:v>
                </c:pt>
                <c:pt idx="14">
                  <c:v>191</c:v>
                </c:pt>
                <c:pt idx="15">
                  <c:v>366</c:v>
                </c:pt>
                <c:pt idx="16">
                  <c:v>18199</c:v>
                </c:pt>
                <c:pt idx="17">
                  <c:v>887</c:v>
                </c:pt>
                <c:pt idx="18">
                  <c:v>534</c:v>
                </c:pt>
                <c:pt idx="19">
                  <c:v>213</c:v>
                </c:pt>
                <c:pt idx="20">
                  <c:v>176</c:v>
                </c:pt>
                <c:pt idx="21">
                  <c:v>245</c:v>
                </c:pt>
                <c:pt idx="22">
                  <c:v>185</c:v>
                </c:pt>
                <c:pt idx="23">
                  <c:v>741</c:v>
                </c:pt>
                <c:pt idx="24">
                  <c:v>454</c:v>
                </c:pt>
                <c:pt idx="25">
                  <c:v>229</c:v>
                </c:pt>
                <c:pt idx="26">
                  <c:v>86</c:v>
                </c:pt>
                <c:pt idx="27">
                  <c:v>121</c:v>
                </c:pt>
                <c:pt idx="28">
                  <c:v>1236</c:v>
                </c:pt>
                <c:pt idx="29">
                  <c:v>1366</c:v>
                </c:pt>
                <c:pt idx="30">
                  <c:v>1848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9C-4075-A61C-06CD185FD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812863"/>
        <c:axId val="2064805183"/>
      </c:lineChart>
      <c:catAx>
        <c:axId val="195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95737424"/>
        <c:crosses val="autoZero"/>
        <c:auto val="1"/>
        <c:lblAlgn val="ctr"/>
        <c:lblOffset val="100"/>
        <c:noMultiLvlLbl val="0"/>
      </c:catAx>
      <c:valAx>
        <c:axId val="195737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95736880"/>
        <c:crosses val="autoZero"/>
        <c:crossBetween val="between"/>
      </c:valAx>
      <c:valAx>
        <c:axId val="20648051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2064812863"/>
        <c:crosses val="max"/>
        <c:crossBetween val="between"/>
      </c:valAx>
      <c:catAx>
        <c:axId val="20648128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480518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38126592321076075"/>
          <c:y val="9.2446571696023702E-2"/>
          <c:w val="0.23308937509854941"/>
          <c:h val="7.83281924768512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0.13411</cdr:x>
      <cdr:y>0.80224</cdr:y>
    </cdr:from>
    <cdr:to>
      <cdr:x>0.15211</cdr:x>
      <cdr:y>0.852</cdr:y>
    </cdr:to>
    <cdr:sp macro="" textlink="">
      <cdr:nvSpPr>
        <cdr:cNvPr id="19" name="직사각형 18"/>
        <cdr:cNvSpPr/>
      </cdr:nvSpPr>
      <cdr:spPr>
        <a:xfrm xmlns:a="http://schemas.openxmlformats.org/drawingml/2006/main">
          <a:off x="1490349" y="3224555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0.25999</cdr:x>
      <cdr:y>0.80601</cdr:y>
    </cdr:from>
    <cdr:to>
      <cdr:x>0.27799</cdr:x>
      <cdr:y>0.85577</cdr:y>
    </cdr:to>
    <cdr:sp macro="" textlink="">
      <cdr:nvSpPr>
        <cdr:cNvPr id="20" name="직사각형 19"/>
        <cdr:cNvSpPr/>
      </cdr:nvSpPr>
      <cdr:spPr>
        <a:xfrm xmlns:a="http://schemas.openxmlformats.org/drawingml/2006/main">
          <a:off x="2889172" y="3239687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0.50208</cdr:x>
      <cdr:y>0.81029</cdr:y>
    </cdr:from>
    <cdr:to>
      <cdr:x>0.52008</cdr:x>
      <cdr:y>0.86005</cdr:y>
    </cdr:to>
    <cdr:sp macro="" textlink="">
      <cdr:nvSpPr>
        <cdr:cNvPr id="21" name="직사각형 20"/>
        <cdr:cNvSpPr/>
      </cdr:nvSpPr>
      <cdr:spPr>
        <a:xfrm xmlns:a="http://schemas.openxmlformats.org/drawingml/2006/main">
          <a:off x="5579499" y="3256921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0.44043</cdr:x>
      <cdr:y>0.80224</cdr:y>
    </cdr:from>
    <cdr:to>
      <cdr:x>0.45843</cdr:x>
      <cdr:y>0.85201</cdr:y>
    </cdr:to>
    <cdr:sp macro="" textlink="">
      <cdr:nvSpPr>
        <cdr:cNvPr id="22" name="직사각형 21"/>
        <cdr:cNvSpPr/>
      </cdr:nvSpPr>
      <cdr:spPr>
        <a:xfrm xmlns:a="http://schemas.openxmlformats.org/drawingml/2006/main">
          <a:off x="4894397" y="3224535"/>
          <a:ext cx="200030" cy="20004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0.71404</cdr:x>
      <cdr:y>0.79957</cdr:y>
    </cdr:from>
    <cdr:to>
      <cdr:x>0.73204</cdr:x>
      <cdr:y>0.84933</cdr:y>
    </cdr:to>
    <cdr:sp macro="" textlink="">
      <cdr:nvSpPr>
        <cdr:cNvPr id="23" name="직사각형 22"/>
        <cdr:cNvSpPr/>
      </cdr:nvSpPr>
      <cdr:spPr>
        <a:xfrm xmlns:a="http://schemas.openxmlformats.org/drawingml/2006/main">
          <a:off x="7934926" y="321381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0.68902</cdr:x>
      <cdr:y>0.81143</cdr:y>
    </cdr:from>
    <cdr:to>
      <cdr:x>0.70702</cdr:x>
      <cdr:y>0.86119</cdr:y>
    </cdr:to>
    <cdr:sp macro="" textlink="">
      <cdr:nvSpPr>
        <cdr:cNvPr id="24" name="직사각형 23"/>
        <cdr:cNvSpPr/>
      </cdr:nvSpPr>
      <cdr:spPr>
        <a:xfrm xmlns:a="http://schemas.openxmlformats.org/drawingml/2006/main">
          <a:off x="7656894" y="3261473"/>
          <a:ext cx="200025" cy="200025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0.75104</cdr:x>
      <cdr:y>0.81029</cdr:y>
    </cdr:from>
    <cdr:to>
      <cdr:x>0.76904</cdr:x>
      <cdr:y>0.86005</cdr:y>
    </cdr:to>
    <cdr:sp macro="" textlink="">
      <cdr:nvSpPr>
        <cdr:cNvPr id="25" name="직사각형 24"/>
        <cdr:cNvSpPr/>
      </cdr:nvSpPr>
      <cdr:spPr>
        <a:xfrm xmlns:a="http://schemas.openxmlformats.org/drawingml/2006/main">
          <a:off x="8346170" y="3256903"/>
          <a:ext cx="200025" cy="200025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0.86919</cdr:x>
      <cdr:y>0.8049</cdr:y>
    </cdr:from>
    <cdr:to>
      <cdr:x>0.88719</cdr:x>
      <cdr:y>0.85466</cdr:y>
    </cdr:to>
    <cdr:sp macro="" textlink="">
      <cdr:nvSpPr>
        <cdr:cNvPr id="26" name="직사각형 25"/>
        <cdr:cNvSpPr/>
      </cdr:nvSpPr>
      <cdr:spPr>
        <a:xfrm xmlns:a="http://schemas.openxmlformats.org/drawingml/2006/main">
          <a:off x="9659114" y="3235255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0.90375</cdr:x>
      <cdr:y>0.8007</cdr:y>
    </cdr:from>
    <cdr:to>
      <cdr:x>0.92175</cdr:x>
      <cdr:y>0.85046</cdr:y>
    </cdr:to>
    <cdr:sp macro="" textlink="">
      <cdr:nvSpPr>
        <cdr:cNvPr id="27" name="직사각형 26"/>
        <cdr:cNvSpPr/>
      </cdr:nvSpPr>
      <cdr:spPr>
        <a:xfrm xmlns:a="http://schemas.openxmlformats.org/drawingml/2006/main">
          <a:off x="10043143" y="3218358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0.07758</cdr:x>
      <cdr:y>0.80224</cdr:y>
    </cdr:from>
    <cdr:to>
      <cdr:x>0.09558</cdr:x>
      <cdr:y>0.852</cdr:y>
    </cdr:to>
    <cdr:sp macro="" textlink="">
      <cdr:nvSpPr>
        <cdr:cNvPr id="12" name="직사각형 11"/>
        <cdr:cNvSpPr/>
      </cdr:nvSpPr>
      <cdr:spPr>
        <a:xfrm xmlns:a="http://schemas.openxmlformats.org/drawingml/2006/main">
          <a:off x="862145" y="3224555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0.10845</cdr:x>
      <cdr:y>0.79957</cdr:y>
    </cdr:from>
    <cdr:to>
      <cdr:x>0.12645</cdr:x>
      <cdr:y>0.84933</cdr:y>
    </cdr:to>
    <cdr:sp macro="" textlink="">
      <cdr:nvSpPr>
        <cdr:cNvPr id="15" name="직사각형 14"/>
        <cdr:cNvSpPr/>
      </cdr:nvSpPr>
      <cdr:spPr>
        <a:xfrm xmlns:a="http://schemas.openxmlformats.org/drawingml/2006/main">
          <a:off x="1205161" y="321381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0.93351</cdr:x>
      <cdr:y>0.80097</cdr:y>
    </cdr:from>
    <cdr:to>
      <cdr:x>0.95151</cdr:x>
      <cdr:y>0.85073</cdr:y>
    </cdr:to>
    <cdr:sp macro="" textlink="">
      <cdr:nvSpPr>
        <cdr:cNvPr id="16" name="직사각형 15"/>
        <cdr:cNvSpPr/>
      </cdr:nvSpPr>
      <cdr:spPr>
        <a:xfrm xmlns:a="http://schemas.openxmlformats.org/drawingml/2006/main">
          <a:off x="10373883" y="321946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0.0418</cdr:x>
      <cdr:y>0.80097</cdr:y>
    </cdr:from>
    <cdr:to>
      <cdr:x>0.0598</cdr:x>
      <cdr:y>0.85073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66E53C97-ED1D-7E38-74A5-914C46E543FE}"/>
            </a:ext>
          </a:extLst>
        </cdr:cNvPr>
        <cdr:cNvSpPr/>
      </cdr:nvSpPr>
      <cdr:spPr>
        <a:xfrm xmlns:a="http://schemas.openxmlformats.org/drawingml/2006/main">
          <a:off x="464479" y="321946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0.13411</cdr:x>
      <cdr:y>0.80224</cdr:y>
    </cdr:from>
    <cdr:to>
      <cdr:x>0.15211</cdr:x>
      <cdr:y>0.852</cdr:y>
    </cdr:to>
    <cdr:sp macro="" textlink="">
      <cdr:nvSpPr>
        <cdr:cNvPr id="19" name="직사각형 18"/>
        <cdr:cNvSpPr/>
      </cdr:nvSpPr>
      <cdr:spPr>
        <a:xfrm xmlns:a="http://schemas.openxmlformats.org/drawingml/2006/main">
          <a:off x="1490349" y="3224555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0.25999</cdr:x>
      <cdr:y>0.80601</cdr:y>
    </cdr:from>
    <cdr:to>
      <cdr:x>0.27799</cdr:x>
      <cdr:y>0.85577</cdr:y>
    </cdr:to>
    <cdr:sp macro="" textlink="">
      <cdr:nvSpPr>
        <cdr:cNvPr id="20" name="직사각형 19"/>
        <cdr:cNvSpPr/>
      </cdr:nvSpPr>
      <cdr:spPr>
        <a:xfrm xmlns:a="http://schemas.openxmlformats.org/drawingml/2006/main">
          <a:off x="2889172" y="3239687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0.50208</cdr:x>
      <cdr:y>0.81029</cdr:y>
    </cdr:from>
    <cdr:to>
      <cdr:x>0.52008</cdr:x>
      <cdr:y>0.86005</cdr:y>
    </cdr:to>
    <cdr:sp macro="" textlink="">
      <cdr:nvSpPr>
        <cdr:cNvPr id="21" name="직사각형 20"/>
        <cdr:cNvSpPr/>
      </cdr:nvSpPr>
      <cdr:spPr>
        <a:xfrm xmlns:a="http://schemas.openxmlformats.org/drawingml/2006/main">
          <a:off x="5579499" y="3256921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0.44043</cdr:x>
      <cdr:y>0.80224</cdr:y>
    </cdr:from>
    <cdr:to>
      <cdr:x>0.45843</cdr:x>
      <cdr:y>0.85201</cdr:y>
    </cdr:to>
    <cdr:sp macro="" textlink="">
      <cdr:nvSpPr>
        <cdr:cNvPr id="22" name="직사각형 21"/>
        <cdr:cNvSpPr/>
      </cdr:nvSpPr>
      <cdr:spPr>
        <a:xfrm xmlns:a="http://schemas.openxmlformats.org/drawingml/2006/main">
          <a:off x="4894397" y="3224535"/>
          <a:ext cx="200030" cy="20004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0.71404</cdr:x>
      <cdr:y>0.79957</cdr:y>
    </cdr:from>
    <cdr:to>
      <cdr:x>0.73204</cdr:x>
      <cdr:y>0.84933</cdr:y>
    </cdr:to>
    <cdr:sp macro="" textlink="">
      <cdr:nvSpPr>
        <cdr:cNvPr id="23" name="직사각형 22"/>
        <cdr:cNvSpPr/>
      </cdr:nvSpPr>
      <cdr:spPr>
        <a:xfrm xmlns:a="http://schemas.openxmlformats.org/drawingml/2006/main">
          <a:off x="7934926" y="321381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0.68902</cdr:x>
      <cdr:y>0.81143</cdr:y>
    </cdr:from>
    <cdr:to>
      <cdr:x>0.70702</cdr:x>
      <cdr:y>0.86119</cdr:y>
    </cdr:to>
    <cdr:sp macro="" textlink="">
      <cdr:nvSpPr>
        <cdr:cNvPr id="24" name="직사각형 23"/>
        <cdr:cNvSpPr/>
      </cdr:nvSpPr>
      <cdr:spPr>
        <a:xfrm xmlns:a="http://schemas.openxmlformats.org/drawingml/2006/main">
          <a:off x="7656894" y="3261473"/>
          <a:ext cx="200025" cy="200025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0.75104</cdr:x>
      <cdr:y>0.81029</cdr:y>
    </cdr:from>
    <cdr:to>
      <cdr:x>0.76904</cdr:x>
      <cdr:y>0.86005</cdr:y>
    </cdr:to>
    <cdr:sp macro="" textlink="">
      <cdr:nvSpPr>
        <cdr:cNvPr id="25" name="직사각형 24"/>
        <cdr:cNvSpPr/>
      </cdr:nvSpPr>
      <cdr:spPr>
        <a:xfrm xmlns:a="http://schemas.openxmlformats.org/drawingml/2006/main">
          <a:off x="8346170" y="3256903"/>
          <a:ext cx="200025" cy="200025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0.86919</cdr:x>
      <cdr:y>0.8049</cdr:y>
    </cdr:from>
    <cdr:to>
      <cdr:x>0.88719</cdr:x>
      <cdr:y>0.85466</cdr:y>
    </cdr:to>
    <cdr:sp macro="" textlink="">
      <cdr:nvSpPr>
        <cdr:cNvPr id="26" name="직사각형 25"/>
        <cdr:cNvSpPr/>
      </cdr:nvSpPr>
      <cdr:spPr>
        <a:xfrm xmlns:a="http://schemas.openxmlformats.org/drawingml/2006/main">
          <a:off x="9659114" y="3235255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0.90375</cdr:x>
      <cdr:y>0.8007</cdr:y>
    </cdr:from>
    <cdr:to>
      <cdr:x>0.92175</cdr:x>
      <cdr:y>0.85046</cdr:y>
    </cdr:to>
    <cdr:sp macro="" textlink="">
      <cdr:nvSpPr>
        <cdr:cNvPr id="27" name="직사각형 26"/>
        <cdr:cNvSpPr/>
      </cdr:nvSpPr>
      <cdr:spPr>
        <a:xfrm xmlns:a="http://schemas.openxmlformats.org/drawingml/2006/main">
          <a:off x="10043143" y="3218358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0.07758</cdr:x>
      <cdr:y>0.80224</cdr:y>
    </cdr:from>
    <cdr:to>
      <cdr:x>0.09558</cdr:x>
      <cdr:y>0.852</cdr:y>
    </cdr:to>
    <cdr:sp macro="" textlink="">
      <cdr:nvSpPr>
        <cdr:cNvPr id="12" name="직사각형 11"/>
        <cdr:cNvSpPr/>
      </cdr:nvSpPr>
      <cdr:spPr>
        <a:xfrm xmlns:a="http://schemas.openxmlformats.org/drawingml/2006/main">
          <a:off x="862145" y="3224555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0.10845</cdr:x>
      <cdr:y>0.79957</cdr:y>
    </cdr:from>
    <cdr:to>
      <cdr:x>0.12645</cdr:x>
      <cdr:y>0.84933</cdr:y>
    </cdr:to>
    <cdr:sp macro="" textlink="">
      <cdr:nvSpPr>
        <cdr:cNvPr id="15" name="직사각형 14"/>
        <cdr:cNvSpPr/>
      </cdr:nvSpPr>
      <cdr:spPr>
        <a:xfrm xmlns:a="http://schemas.openxmlformats.org/drawingml/2006/main">
          <a:off x="1205161" y="321381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0.93351</cdr:x>
      <cdr:y>0.80097</cdr:y>
    </cdr:from>
    <cdr:to>
      <cdr:x>0.95151</cdr:x>
      <cdr:y>0.85073</cdr:y>
    </cdr:to>
    <cdr:sp macro="" textlink="">
      <cdr:nvSpPr>
        <cdr:cNvPr id="16" name="직사각형 15"/>
        <cdr:cNvSpPr/>
      </cdr:nvSpPr>
      <cdr:spPr>
        <a:xfrm xmlns:a="http://schemas.openxmlformats.org/drawingml/2006/main">
          <a:off x="10373883" y="321946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  <cdr:relSizeAnchor xmlns:cdr="http://schemas.openxmlformats.org/drawingml/2006/chartDrawing">
    <cdr:from>
      <cdr:x>0.0418</cdr:x>
      <cdr:y>0.80097</cdr:y>
    </cdr:from>
    <cdr:to>
      <cdr:x>0.0598</cdr:x>
      <cdr:y>0.85073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66E53C97-ED1D-7E38-74A5-914C46E543FE}"/>
            </a:ext>
          </a:extLst>
        </cdr:cNvPr>
        <cdr:cNvSpPr/>
      </cdr:nvSpPr>
      <cdr:spPr>
        <a:xfrm xmlns:a="http://schemas.openxmlformats.org/drawingml/2006/main">
          <a:off x="464479" y="3219463"/>
          <a:ext cx="200030" cy="2000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CC">
            <a:alpha val="41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0.70448</cdr:x>
      <cdr:y>0.55908</cdr:y>
    </cdr:from>
    <cdr:to>
      <cdr:x>0.94918</cdr:x>
      <cdr:y>0.64207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79119" y="899433"/>
          <a:ext cx="409575" cy="1335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700" dirty="0">
              <a:solidFill>
                <a:schemeClr val="bg1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rPr>
            <a:t> </a:t>
          </a:r>
          <a:endParaRPr lang="ko-KR" altLang="en-US" sz="700">
            <a:solidFill>
              <a:schemeClr val="bg1"/>
            </a:solidFill>
            <a:latin typeface="Pretendard Variable Light" panose="02000003000000020004" pitchFamily="2" charset="-127"/>
            <a:ea typeface="Pretendard Variable Light" panose="02000003000000020004" pitchFamily="2" charset="-127"/>
            <a:cs typeface="Pretendard Variable Light" panose="02000003000000020004" pitchFamily="2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FE7262F-705E-47E1-ACD4-D982BC9329A7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35CD4E-B08F-47D6-A53E-AFFFF6B77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1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A90F-5BA1-4F83-9EB3-C433C39402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8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1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6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5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40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3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83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0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3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858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5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08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8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3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88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05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1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31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33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4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0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1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4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91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8733" y="6492875"/>
            <a:ext cx="2743200" cy="365125"/>
          </a:xfrm>
        </p:spPr>
        <p:txBody>
          <a:bodyPr/>
          <a:lstStyle>
            <a:lvl1pPr>
              <a:defRPr sz="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1C71809-1707-4407-B64B-BC341B554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[R] 13">
            <a:extLst>
              <a:ext uri="{FF2B5EF4-FFF2-40B4-BE49-F238E27FC236}">
                <a16:creationId xmlns:a16="http://schemas.microsoft.com/office/drawing/2014/main" id="{4B607C59-7C9B-15FC-4612-A7763EA418CC}"/>
              </a:ext>
            </a:extLst>
          </p:cNvPr>
          <p:cNvCxnSpPr>
            <a:cxnSpLocks/>
          </p:cNvCxnSpPr>
          <p:nvPr userDrawn="1"/>
        </p:nvCxnSpPr>
        <p:spPr>
          <a:xfrm>
            <a:off x="511206" y="446917"/>
            <a:ext cx="1116958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83953" y="214205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 2024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933451" y="244685"/>
            <a:ext cx="824265" cy="276999"/>
            <a:chOff x="385347" y="365544"/>
            <a:chExt cx="855568" cy="287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84F44-CAA7-4DCE-CC3D-EC50E31BA3F7}"/>
                </a:ext>
              </a:extLst>
            </p:cNvPr>
            <p:cNvSpPr txBox="1"/>
            <p:nvPr/>
          </p:nvSpPr>
          <p:spPr>
            <a:xfrm>
              <a:off x="385347" y="365544"/>
              <a:ext cx="855568" cy="287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Linked In</a:t>
              </a:r>
            </a:p>
          </p:txBody>
        </p:sp>
        <p:pic>
          <p:nvPicPr>
            <p:cNvPr id="11" name="Picture 2" descr="링크드 인 로고 | 무료 아이콘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8" y="414797"/>
              <a:ext cx="172366" cy="17236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702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A2FF-6C1B-4C9E-81C4-B06395BBA6B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10" Type="http://schemas.openxmlformats.org/officeDocument/2006/relationships/image" Target="../media/image7.png"/><Relationship Id="rId4" Type="http://schemas.openxmlformats.org/officeDocument/2006/relationships/chart" Target="../charts/chart14.xml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South Korea's SK bioscience expands manufacturing agreement for Novavax's  COVID-19 vaccine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5102" b="15680"/>
          <a:stretch/>
        </p:blipFill>
        <p:spPr bwMode="auto">
          <a:xfrm>
            <a:off x="0" y="-10207"/>
            <a:ext cx="12192000" cy="685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429" y="255841"/>
            <a:ext cx="377891" cy="2177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22799" y="-10207"/>
            <a:ext cx="12214799" cy="6868207"/>
          </a:xfrm>
          <a:prstGeom prst="rect">
            <a:avLst/>
          </a:prstGeom>
          <a:solidFill>
            <a:srgbClr val="F7F4F3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CDCB7-96E6-A7DD-45EC-A1BFD5F38369}"/>
              </a:ext>
            </a:extLst>
          </p:cNvPr>
          <p:cNvSpPr/>
          <p:nvPr/>
        </p:nvSpPr>
        <p:spPr>
          <a:xfrm rot="10800000">
            <a:off x="-22800" y="0"/>
            <a:ext cx="12214800" cy="6858000"/>
          </a:xfrm>
          <a:prstGeom prst="rect">
            <a:avLst/>
          </a:prstGeom>
          <a:gradFill>
            <a:gsLst>
              <a:gs pos="0">
                <a:srgbClr val="FA8546">
                  <a:alpha val="50000"/>
                </a:srgbClr>
              </a:gs>
              <a:gs pos="100000">
                <a:srgbClr val="EE3712">
                  <a:lumMod val="80000"/>
                  <a:lumOff val="20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3CDCB7-96E6-A7DD-45EC-A1BFD5F38369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A8546">
                  <a:alpha val="50000"/>
                </a:srgbClr>
              </a:gs>
              <a:gs pos="100000">
                <a:srgbClr val="E7183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9" y="249317"/>
            <a:ext cx="389211" cy="224307"/>
          </a:xfrm>
          <a:prstGeom prst="rect">
            <a:avLst/>
          </a:prstGeom>
        </p:spPr>
      </p:pic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8747169" y="6460030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rgbClr val="A9B0A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ⓒ 2023 Prain Global Inc. All Rights Reserved.  www.prain.com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-45592" y="5598173"/>
            <a:ext cx="12237592" cy="1259827"/>
          </a:xfrm>
          <a:prstGeom prst="rtTriangle">
            <a:avLst/>
          </a:prstGeom>
          <a:solidFill>
            <a:srgbClr val="F7F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8823369" y="6525344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ⓒ 2024 Prain Global Inc. All Rights Reserved.  www.prain.com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4390039" y="3645024"/>
            <a:ext cx="3411922" cy="389513"/>
          </a:xfrm>
          <a:prstGeom prst="roundRect">
            <a:avLst>
              <a:gd name="adj" fmla="val 50000"/>
            </a:avLst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5268633" y="4062306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2024.07.15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5291429" y="2047476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7F4F3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JUNE 2024</a:t>
            </a:r>
            <a:endParaRPr lang="ko-KR" altLang="en-US" sz="10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7F4F3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16" name="Picture 2" descr="SK bioscience"/>
          <p:cNvPicPr>
            <a:picLocks noChangeAspect="1" noChangeArrowheads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11" y="2726869"/>
            <a:ext cx="2168377" cy="6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5780439" y="2458720"/>
            <a:ext cx="631123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5" y="1232128"/>
            <a:ext cx="11096906" cy="96180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E/R 15%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이상 컨텐츠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 확보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12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 컨텐츠 클릭 평균값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495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E/R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평균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14%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달성으로 높은 수치 달성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 International Convention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현장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은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52.2 E/R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기록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이어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‘SK bioscience DNA </a:t>
            </a: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한지선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매니저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’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42.2%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 높은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E/R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기록 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①Acquisition of IDT </a:t>
            </a:r>
            <a:r>
              <a:rPr lang="en-US" altLang="ko-KR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Biologika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②Myth vs Truth ③Vaccine-preventable diseases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순으로 높은 좋아요 수 확보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71463" indent="-271463">
              <a:spcBef>
                <a:spcPct val="0"/>
              </a:spcBef>
            </a:pPr>
            <a:r>
              <a:rPr lang="en-US" altLang="ko-KR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   : </a:t>
            </a:r>
            <a:r>
              <a:rPr lang="ko-KR" altLang="en-US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 </a:t>
            </a:r>
            <a:r>
              <a:rPr lang="en-US" altLang="ko-KR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12</a:t>
            </a:r>
            <a:r>
              <a:rPr lang="ko-KR" altLang="en-US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컨텐츠 중 좋아요 </a:t>
            </a:r>
            <a:r>
              <a:rPr lang="en-US" altLang="ko-KR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100</a:t>
            </a:r>
            <a:r>
              <a:rPr lang="ko-KR" altLang="en-US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이상이 </a:t>
            </a:r>
            <a:r>
              <a:rPr lang="en-US" altLang="ko-KR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6</a:t>
            </a:r>
            <a:r>
              <a:rPr lang="ko-KR" altLang="en-US" sz="10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기록 </a:t>
            </a:r>
            <a:endParaRPr lang="en-US" altLang="ko-KR" sz="10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271463" indent="-271463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유입 포함한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12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 컨텐츠 전체 좋아요 평균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133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코멘트 평균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4.8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공유 수 평균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5.8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높은 수치 기록 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컨텐츠 오가닉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 보고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·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분석</a:t>
            </a:r>
            <a:endParaRPr lang="en-US" altLang="ko-KR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7332955" y="6089076"/>
            <a:ext cx="4184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Engagement: </a:t>
            </a:r>
            <a:r>
              <a:rPr lang="en-US" altLang="ko-KR" sz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Click+Like+Comments+Share</a:t>
            </a:r>
            <a:endParaRPr lang="en-US" altLang="ko-KR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 algn="r">
              <a:spcBef>
                <a:spcPct val="0"/>
              </a:spcBef>
            </a:pP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E/R: (Engagement/Impression)* 100</a:t>
            </a:r>
          </a:p>
          <a:p>
            <a:pPr marL="171450" indent="-171450" algn="r">
              <a:spcBef>
                <a:spcPct val="0"/>
              </a:spcBef>
            </a:pP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:(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조회수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*0.6+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클릭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*1.4+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공유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좋아요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+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댓글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)/Impression</a:t>
            </a:r>
            <a:endParaRPr lang="en-US" altLang="ko-KR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슬라이드 번호 개체 틀 11"/>
          <p:cNvSpPr txBox="1">
            <a:spLocks/>
          </p:cNvSpPr>
          <p:nvPr/>
        </p:nvSpPr>
        <p:spPr>
          <a:xfrm>
            <a:off x="9108262" y="64856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834B19-A5B2-40AB-A874-210260E381A2}" type="slidenum">
              <a:rPr lang="ko-KR" altLang="en-US" sz="900" smtClean="0"/>
              <a:pPr/>
              <a:t>10</a:t>
            </a:fld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7602" y="2576386"/>
            <a:ext cx="11103860" cy="3752695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84406"/>
              </p:ext>
            </p:extLst>
          </p:nvPr>
        </p:nvGraphicFramePr>
        <p:xfrm>
          <a:off x="948749" y="2648800"/>
          <a:ext cx="10618032" cy="3609261"/>
        </p:xfrm>
        <a:graphic>
          <a:graphicData uri="http://schemas.openxmlformats.org/drawingml/2006/table">
            <a:tbl>
              <a:tblPr/>
              <a:tblGrid>
                <a:gridCol w="20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9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8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32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603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8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#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Date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Contents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572" marR="6572" marT="657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Category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Impressions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Clicks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CTR (%)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Like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Comments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(Total)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Share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(Total)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Engagements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Engagement Rate (%)</a:t>
                      </a:r>
                    </a:p>
                  </a:txBody>
                  <a:tcPr marL="6572" marR="6572" marT="657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카드뉴스 드로잉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How are vaccines developed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50.20%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카드뉴스 드로잉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Exploring Vaccines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46.79%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50.89%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51148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영상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모션그래픽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The History of SK bioscience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3903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5.43%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32.89%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99147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 CGT CDMO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6544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30.49%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2098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32.06%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584212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영상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인터뷰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 SK bioscience DNA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6E0B4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People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4187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5.23%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31.92%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82147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SKBS Brandfilm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5.73%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29.27%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91559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영상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모션그래픽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World Population Day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Seasonal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3.95%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27.46%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69631"/>
                  </a:ext>
                </a:extLst>
              </a:tr>
              <a:tr h="2016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Welcome Tanee Sangrat, Ambassador of Thailand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23.94%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25.55%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카드뉴스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Harmful but Preventable - Typhoid fever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22.72%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24.39%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Glocalization: SKYShield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4273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22.56%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24.29%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카드뉴스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Harmful but Preventable - Rotavirus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17.05%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19.18%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Acquisition of German company IDT Biologika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8549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10.53%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SK bioscience M&amp;A Announcement: CEO Remarks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4745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6.17%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8.22%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World Hepatitis Day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Seasonal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2.95%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5.83%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SAFE Agreement with U.S. Biotech Sunflower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3.32%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5.54%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Myth vs Truth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2.66%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SKBS Signs Power Purchase Agreement with SK E&amp;S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2675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1.79%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3.59%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7/4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Poll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Historical milestone of SK bioscience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4274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2.67%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2.99%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A72C036-E61B-7165-3BCB-8A1932FE54B5}"/>
              </a:ext>
            </a:extLst>
          </p:cNvPr>
          <p:cNvSpPr/>
          <p:nvPr/>
        </p:nvSpPr>
        <p:spPr>
          <a:xfrm>
            <a:off x="119275" y="2386290"/>
            <a:ext cx="11739790" cy="443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3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5957" y="2939217"/>
            <a:ext cx="11097742" cy="3518019"/>
            <a:chOff x="575971" y="2936185"/>
            <a:chExt cx="12809832" cy="348154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75971" y="2936185"/>
              <a:ext cx="2056198" cy="3481548"/>
            </a:xfrm>
            <a:prstGeom prst="roundRect">
              <a:avLst>
                <a:gd name="adj" fmla="val 3000"/>
              </a:avLst>
            </a:prstGeom>
            <a:solidFill>
              <a:srgbClr val="E3E0DC">
                <a:alpha val="43000"/>
              </a:srgbClr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27469" y="2936185"/>
              <a:ext cx="2056198" cy="3481548"/>
            </a:xfrm>
            <a:prstGeom prst="roundRect">
              <a:avLst>
                <a:gd name="adj" fmla="val 3000"/>
              </a:avLst>
            </a:prstGeom>
            <a:solidFill>
              <a:srgbClr val="E3E0DC">
                <a:alpha val="43000"/>
              </a:srgbClr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878003" y="2936185"/>
              <a:ext cx="2056198" cy="3481548"/>
            </a:xfrm>
            <a:prstGeom prst="roundRect">
              <a:avLst>
                <a:gd name="adj" fmla="val 3000"/>
              </a:avLst>
            </a:prstGeom>
            <a:solidFill>
              <a:srgbClr val="E3E0DC">
                <a:alpha val="43000"/>
              </a:srgbClr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028537" y="2936185"/>
              <a:ext cx="2056198" cy="3481548"/>
            </a:xfrm>
            <a:prstGeom prst="roundRect">
              <a:avLst>
                <a:gd name="adj" fmla="val 3000"/>
              </a:avLst>
            </a:prstGeom>
            <a:solidFill>
              <a:srgbClr val="E3E0DC">
                <a:alpha val="43000"/>
              </a:srgbClr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9179071" y="2936185"/>
              <a:ext cx="2056198" cy="3481548"/>
            </a:xfrm>
            <a:prstGeom prst="roundRect">
              <a:avLst>
                <a:gd name="adj" fmla="val 3000"/>
              </a:avLst>
            </a:prstGeom>
            <a:solidFill>
              <a:srgbClr val="E3E0DC">
                <a:alpha val="43000"/>
              </a:srgbClr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1329605" y="2936185"/>
              <a:ext cx="2056198" cy="3481548"/>
            </a:xfrm>
            <a:prstGeom prst="roundRect">
              <a:avLst>
                <a:gd name="adj" fmla="val 3000"/>
              </a:avLst>
            </a:prstGeom>
            <a:solidFill>
              <a:srgbClr val="E3E0DC">
                <a:alpha val="43000"/>
              </a:srgbClr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11</a:t>
            </a:fld>
            <a:endParaRPr lang="ko-KR" altLang="en-US" sz="7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4" y="1232128"/>
            <a:ext cx="11340745" cy="623248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컨텐츠의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값은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평균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16%, 5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평균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18%)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TOP6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건은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이벤트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현장 이미지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인적 네트워킹 등에 대한 높은 호응 확인 </a:t>
            </a:r>
            <a:endParaRPr lang="en-US" altLang="ko-KR" sz="115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월은 </a:t>
            </a:r>
            <a:r>
              <a:rPr lang="ko-KR" altLang="en-US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내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견인하는 카드뉴스 부재했으나 </a:t>
            </a:r>
            <a:r>
              <a:rPr lang="ko-KR" altLang="en-US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 등 현장 이미지 더하는 컨텐츠로 높은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E/R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견인 </a:t>
            </a:r>
            <a:endParaRPr lang="en-US" altLang="ko-KR" sz="115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333" y="909219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TOP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컨텐츠 </a:t>
            </a:r>
            <a:endParaRPr lang="ko-KR" altLang="en-US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15179" y="2739159"/>
            <a:ext cx="597694" cy="322691"/>
            <a:chOff x="639446" y="2727720"/>
            <a:chExt cx="597694" cy="322691"/>
          </a:xfrm>
        </p:grpSpPr>
        <p:sp>
          <p:nvSpPr>
            <p:cNvPr id="56" name="타원 55"/>
            <p:cNvSpPr/>
            <p:nvPr/>
          </p:nvSpPr>
          <p:spPr>
            <a:xfrm>
              <a:off x="700526" y="2727720"/>
              <a:ext cx="322691" cy="322691"/>
            </a:xfrm>
            <a:prstGeom prst="ellipse">
              <a:avLst/>
            </a:prstGeom>
            <a:solidFill>
              <a:srgbClr val="F47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22CFBEE-CD7D-EC6A-1827-B5D1F97E95BC}"/>
                </a:ext>
              </a:extLst>
            </p:cNvPr>
            <p:cNvSpPr/>
            <p:nvPr/>
          </p:nvSpPr>
          <p:spPr>
            <a:xfrm>
              <a:off x="639446" y="2753121"/>
              <a:ext cx="59769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48">
                <a:buClr>
                  <a:prstClr val="black"/>
                </a:buClr>
                <a:defRPr/>
              </a:pPr>
              <a:r>
                <a:rPr lang="en-US" altLang="ko-KR" sz="1100" dirty="0">
                  <a:ln>
                    <a:solidFill>
                      <a:prstClr val="black">
                        <a:alpha val="5000"/>
                      </a:prstClr>
                    </a:solidFill>
                  </a:ln>
                  <a:solidFill>
                    <a:schemeClr val="bg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Top  </a:t>
              </a:r>
              <a:r>
                <a:rPr lang="en-US" altLang="ko-KR" sz="1100" dirty="0">
                  <a:ln>
                    <a:solidFill>
                      <a:prstClr val="black">
                        <a:alpha val="5000"/>
                      </a:prstClr>
                    </a:solidFill>
                  </a:ln>
                  <a:solidFill>
                    <a:srgbClr val="F47726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1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57637" y="2739159"/>
            <a:ext cx="597694" cy="322691"/>
            <a:chOff x="639446" y="2727720"/>
            <a:chExt cx="597694" cy="322691"/>
          </a:xfrm>
        </p:grpSpPr>
        <p:sp>
          <p:nvSpPr>
            <p:cNvPr id="60" name="타원 59"/>
            <p:cNvSpPr/>
            <p:nvPr/>
          </p:nvSpPr>
          <p:spPr>
            <a:xfrm>
              <a:off x="700526" y="2727720"/>
              <a:ext cx="322691" cy="322691"/>
            </a:xfrm>
            <a:prstGeom prst="ellipse">
              <a:avLst/>
            </a:prstGeom>
            <a:solidFill>
              <a:srgbClr val="F47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22CFBEE-CD7D-EC6A-1827-B5D1F97E95BC}"/>
                </a:ext>
              </a:extLst>
            </p:cNvPr>
            <p:cNvSpPr/>
            <p:nvPr/>
          </p:nvSpPr>
          <p:spPr>
            <a:xfrm>
              <a:off x="639446" y="2753121"/>
              <a:ext cx="59769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48">
                <a:buClr>
                  <a:prstClr val="black"/>
                </a:buClr>
                <a:defRPr/>
              </a:pPr>
              <a:r>
                <a:rPr lang="en-US" altLang="ko-KR" sz="1100" dirty="0">
                  <a:ln>
                    <a:solidFill>
                      <a:prstClr val="black">
                        <a:alpha val="5000"/>
                      </a:prstClr>
                    </a:solidFill>
                  </a:ln>
                  <a:solidFill>
                    <a:schemeClr val="bg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Top  </a:t>
              </a:r>
              <a:r>
                <a:rPr lang="en-US" altLang="ko-KR" sz="1100" dirty="0">
                  <a:ln>
                    <a:solidFill>
                      <a:prstClr val="black">
                        <a:alpha val="5000"/>
                      </a:prstClr>
                    </a:solidFill>
                  </a:ln>
                  <a:solidFill>
                    <a:srgbClr val="F47726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2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920743" y="2739159"/>
            <a:ext cx="597694" cy="322691"/>
            <a:chOff x="639446" y="2727720"/>
            <a:chExt cx="597694" cy="322691"/>
          </a:xfrm>
        </p:grpSpPr>
        <p:sp>
          <p:nvSpPr>
            <p:cNvPr id="63" name="타원 62"/>
            <p:cNvSpPr/>
            <p:nvPr/>
          </p:nvSpPr>
          <p:spPr>
            <a:xfrm>
              <a:off x="700526" y="2727720"/>
              <a:ext cx="322691" cy="322691"/>
            </a:xfrm>
            <a:prstGeom prst="ellipse">
              <a:avLst/>
            </a:prstGeom>
            <a:solidFill>
              <a:srgbClr val="F47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2CFBEE-CD7D-EC6A-1827-B5D1F97E95BC}"/>
                </a:ext>
              </a:extLst>
            </p:cNvPr>
            <p:cNvSpPr/>
            <p:nvPr/>
          </p:nvSpPr>
          <p:spPr>
            <a:xfrm>
              <a:off x="639446" y="2753121"/>
              <a:ext cx="59769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48">
                <a:buClr>
                  <a:prstClr val="black"/>
                </a:buClr>
                <a:defRPr/>
              </a:pPr>
              <a:r>
                <a:rPr lang="en-US" altLang="ko-KR" sz="1100" dirty="0">
                  <a:ln>
                    <a:solidFill>
                      <a:prstClr val="black">
                        <a:alpha val="5000"/>
                      </a:prstClr>
                    </a:solidFill>
                  </a:ln>
                  <a:solidFill>
                    <a:schemeClr val="bg1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Top  </a:t>
              </a:r>
              <a:r>
                <a:rPr lang="en-US" altLang="ko-KR" sz="1100" dirty="0">
                  <a:ln>
                    <a:solidFill>
                      <a:prstClr val="black">
                        <a:alpha val="5000"/>
                      </a:prstClr>
                    </a:solidFill>
                  </a:ln>
                  <a:solidFill>
                    <a:srgbClr val="F47726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3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B1DB42B-00C9-AA67-16F1-E5CE760E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85774"/>
              </p:ext>
            </p:extLst>
          </p:nvPr>
        </p:nvGraphicFramePr>
        <p:xfrm>
          <a:off x="604646" y="5437985"/>
          <a:ext cx="1724282" cy="78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462364632"/>
                    </a:ext>
                  </a:extLst>
                </a:gridCol>
                <a:gridCol w="862141">
                  <a:extLst>
                    <a:ext uri="{9D8B030D-6E8A-4147-A177-3AD203B41FA5}">
                      <a16:colId xmlns:a16="http://schemas.microsoft.com/office/drawing/2014/main" val="1064805783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조회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95789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346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600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3,076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5434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989E9CD-7449-6714-3A8A-2383AABE9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88557"/>
              </p:ext>
            </p:extLst>
          </p:nvPr>
        </p:nvGraphicFramePr>
        <p:xfrm>
          <a:off x="2457408" y="5444333"/>
          <a:ext cx="1724282" cy="78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462364632"/>
                    </a:ext>
                  </a:extLst>
                </a:gridCol>
                <a:gridCol w="862141">
                  <a:extLst>
                    <a:ext uri="{9D8B030D-6E8A-4147-A177-3AD203B41FA5}">
                      <a16:colId xmlns:a16="http://schemas.microsoft.com/office/drawing/2014/main" val="1064805783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조회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95789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50.9%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346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600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2,635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543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FA7BFA0-2433-54DD-B540-52DD0AE9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81064"/>
              </p:ext>
            </p:extLst>
          </p:nvPr>
        </p:nvGraphicFramePr>
        <p:xfrm>
          <a:off x="4341552" y="5437985"/>
          <a:ext cx="1724282" cy="78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462364632"/>
                    </a:ext>
                  </a:extLst>
                </a:gridCol>
                <a:gridCol w="862141">
                  <a:extLst>
                    <a:ext uri="{9D8B030D-6E8A-4147-A177-3AD203B41FA5}">
                      <a16:colId xmlns:a16="http://schemas.microsoft.com/office/drawing/2014/main" val="1064805783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조회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1,445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95789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346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600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3,903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5434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7FC4A1-003A-DCCD-9143-02CCFDB1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86735"/>
              </p:ext>
            </p:extLst>
          </p:nvPr>
        </p:nvGraphicFramePr>
        <p:xfrm>
          <a:off x="6204657" y="5437985"/>
          <a:ext cx="1724282" cy="78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462364632"/>
                    </a:ext>
                  </a:extLst>
                </a:gridCol>
                <a:gridCol w="862141">
                  <a:extLst>
                    <a:ext uri="{9D8B030D-6E8A-4147-A177-3AD203B41FA5}">
                      <a16:colId xmlns:a16="http://schemas.microsoft.com/office/drawing/2014/main" val="1064805783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조회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95789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346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600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6,544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5434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A894B2-12EB-BBFF-1D0C-1615764B7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14066"/>
              </p:ext>
            </p:extLst>
          </p:nvPr>
        </p:nvGraphicFramePr>
        <p:xfrm>
          <a:off x="8067763" y="5437985"/>
          <a:ext cx="1724282" cy="78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462364632"/>
                    </a:ext>
                  </a:extLst>
                </a:gridCol>
                <a:gridCol w="862141">
                  <a:extLst>
                    <a:ext uri="{9D8B030D-6E8A-4147-A177-3AD203B41FA5}">
                      <a16:colId xmlns:a16="http://schemas.microsoft.com/office/drawing/2014/main" val="1064805783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조회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1,595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95789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346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600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4,187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5434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70DBD20-61C2-CCB6-0CC9-A90EBF57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91214"/>
              </p:ext>
            </p:extLst>
          </p:nvPr>
        </p:nvGraphicFramePr>
        <p:xfrm>
          <a:off x="9930869" y="5437985"/>
          <a:ext cx="1724282" cy="78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462364632"/>
                    </a:ext>
                  </a:extLst>
                </a:gridCol>
                <a:gridCol w="862141">
                  <a:extLst>
                    <a:ext uri="{9D8B030D-6E8A-4147-A177-3AD203B41FA5}">
                      <a16:colId xmlns:a16="http://schemas.microsoft.com/office/drawing/2014/main" val="1064805783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조회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805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895789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346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sz="1100" b="1" i="0" u="none" strike="noStrike">
                          <a:solidFill>
                            <a:srgbClr val="ED7D3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4600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2,495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543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FBAD0E-3F90-257F-D732-B8239EFBF2DE}"/>
              </a:ext>
            </a:extLst>
          </p:cNvPr>
          <p:cNvSpPr/>
          <p:nvPr/>
        </p:nvSpPr>
        <p:spPr>
          <a:xfrm>
            <a:off x="119275" y="2539218"/>
            <a:ext cx="11739790" cy="428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모서리가 둥근 직사각형 94"/>
          <p:cNvSpPr/>
          <p:nvPr/>
        </p:nvSpPr>
        <p:spPr>
          <a:xfrm>
            <a:off x="418399" y="2744524"/>
            <a:ext cx="11103860" cy="3733397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568C7CD-A668-ED33-B8D8-E86235AF4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677259"/>
              </p:ext>
            </p:extLst>
          </p:nvPr>
        </p:nvGraphicFramePr>
        <p:xfrm>
          <a:off x="475815" y="2699022"/>
          <a:ext cx="11066785" cy="3758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57772" y="1154757"/>
            <a:ext cx="10902873" cy="125938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880,671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기록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1~6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평균 대비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(910,376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3.3%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      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 한 개당 평균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48,926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1~6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대비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(82,761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대비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40.9% 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       - </a:t>
            </a:r>
            <a:r>
              <a:rPr lang="ko-KR" altLang="en-US" sz="1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기준 총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은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1~6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중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위에 해당하는 수치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(62,792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en-US" altLang="ko-KR" sz="11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40,668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1~6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평균 대비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(44,280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8.2%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최다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컨텐츠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Acquisition of IDT </a:t>
            </a:r>
            <a:r>
              <a:rPr lang="en-US" altLang="ko-KR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Biologika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최다 클릭 수 확보 컨텐츠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 BIO International Convention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포스터</a:t>
            </a:r>
          </a:p>
        </p:txBody>
      </p:sp>
      <p:sp>
        <p:nvSpPr>
          <p:cNvPr id="64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12</a:t>
            </a:fld>
            <a:endParaRPr lang="ko-KR" altLang="en-US" sz="7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4E6679-084C-DC15-B966-584FA6629A25}"/>
              </a:ext>
            </a:extLst>
          </p:cNvPr>
          <p:cNvGrpSpPr/>
          <p:nvPr/>
        </p:nvGrpSpPr>
        <p:grpSpPr>
          <a:xfrm>
            <a:off x="1209876" y="6197612"/>
            <a:ext cx="1360664" cy="184666"/>
            <a:chOff x="1254266" y="6197612"/>
            <a:chExt cx="1360664" cy="184666"/>
          </a:xfrm>
        </p:grpSpPr>
        <p:cxnSp>
          <p:nvCxnSpPr>
            <p:cNvPr id="69" name="직선 연결선[R] 70">
              <a:extLst>
                <a:ext uri="{FF2B5EF4-FFF2-40B4-BE49-F238E27FC236}">
                  <a16:creationId xmlns:a16="http://schemas.microsoft.com/office/drawing/2014/main" id="{527A8CFC-7B52-8F30-B7D8-E208FE34A208}"/>
                </a:ext>
              </a:extLst>
            </p:cNvPr>
            <p:cNvCxnSpPr>
              <a:cxnSpLocks/>
            </p:cNvCxnSpPr>
            <p:nvPr/>
          </p:nvCxnSpPr>
          <p:spPr>
            <a:xfrm>
              <a:off x="1254266" y="6315336"/>
              <a:ext cx="1360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4E4C6-9C79-91EC-AA59-957E7109CB46}"/>
                </a:ext>
              </a:extLst>
            </p:cNvPr>
            <p:cNvSpPr txBox="1"/>
            <p:nvPr/>
          </p:nvSpPr>
          <p:spPr>
            <a:xfrm>
              <a:off x="1678076" y="6197612"/>
              <a:ext cx="543448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1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주차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483A2E-33D7-1FF2-4921-DC00E57E3C77}"/>
              </a:ext>
            </a:extLst>
          </p:cNvPr>
          <p:cNvGrpSpPr/>
          <p:nvPr/>
        </p:nvGrpSpPr>
        <p:grpSpPr>
          <a:xfrm>
            <a:off x="3352175" y="6197612"/>
            <a:ext cx="1392912" cy="184666"/>
            <a:chOff x="3396565" y="6197612"/>
            <a:chExt cx="1392912" cy="184666"/>
          </a:xfrm>
        </p:grpSpPr>
        <p:cxnSp>
          <p:nvCxnSpPr>
            <p:cNvPr id="71" name="직선 연결선[R] 73">
              <a:extLst>
                <a:ext uri="{FF2B5EF4-FFF2-40B4-BE49-F238E27FC236}">
                  <a16:creationId xmlns:a16="http://schemas.microsoft.com/office/drawing/2014/main" id="{B2FDC9E2-9D1C-FCF3-1FEB-56558D2C92FC}"/>
                </a:ext>
              </a:extLst>
            </p:cNvPr>
            <p:cNvCxnSpPr>
              <a:cxnSpLocks/>
            </p:cNvCxnSpPr>
            <p:nvPr/>
          </p:nvCxnSpPr>
          <p:spPr>
            <a:xfrm>
              <a:off x="3396565" y="6305152"/>
              <a:ext cx="139291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A79E92-16C5-B82A-C650-8DBD9B9857D0}"/>
                </a:ext>
              </a:extLst>
            </p:cNvPr>
            <p:cNvSpPr txBox="1"/>
            <p:nvPr/>
          </p:nvSpPr>
          <p:spPr>
            <a:xfrm>
              <a:off x="3826992" y="6197612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2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주차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EFF101-6FD1-25C7-7C9D-57BD7499D149}"/>
              </a:ext>
            </a:extLst>
          </p:cNvPr>
          <p:cNvGrpSpPr/>
          <p:nvPr/>
        </p:nvGrpSpPr>
        <p:grpSpPr>
          <a:xfrm>
            <a:off x="5784177" y="6197612"/>
            <a:ext cx="1366462" cy="184666"/>
            <a:chOff x="5571112" y="6197612"/>
            <a:chExt cx="1366462" cy="184666"/>
          </a:xfrm>
        </p:grpSpPr>
        <p:cxnSp>
          <p:nvCxnSpPr>
            <p:cNvPr id="73" name="직선 연결선[R] 75">
              <a:extLst>
                <a:ext uri="{FF2B5EF4-FFF2-40B4-BE49-F238E27FC236}">
                  <a16:creationId xmlns:a16="http://schemas.microsoft.com/office/drawing/2014/main" id="{E1B3FB49-03FD-7A27-C86C-0967C3D40E28}"/>
                </a:ext>
              </a:extLst>
            </p:cNvPr>
            <p:cNvCxnSpPr>
              <a:cxnSpLocks/>
            </p:cNvCxnSpPr>
            <p:nvPr/>
          </p:nvCxnSpPr>
          <p:spPr>
            <a:xfrm>
              <a:off x="5571112" y="6305152"/>
              <a:ext cx="136646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9D0A19-2C37-BA54-74C6-4D13B415846E}"/>
                </a:ext>
              </a:extLst>
            </p:cNvPr>
            <p:cNvSpPr txBox="1"/>
            <p:nvPr/>
          </p:nvSpPr>
          <p:spPr>
            <a:xfrm>
              <a:off x="5970329" y="6197612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3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주차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A2130A-B2F1-8783-724A-58B7B7F1C94F}"/>
              </a:ext>
            </a:extLst>
          </p:cNvPr>
          <p:cNvGrpSpPr/>
          <p:nvPr/>
        </p:nvGrpSpPr>
        <p:grpSpPr>
          <a:xfrm>
            <a:off x="8260746" y="6197612"/>
            <a:ext cx="1366462" cy="184666"/>
            <a:chOff x="7719209" y="6197612"/>
            <a:chExt cx="1366462" cy="184666"/>
          </a:xfrm>
        </p:grpSpPr>
        <p:cxnSp>
          <p:nvCxnSpPr>
            <p:cNvPr id="75" name="직선 연결선[R] 75">
              <a:extLst>
                <a:ext uri="{FF2B5EF4-FFF2-40B4-BE49-F238E27FC236}">
                  <a16:creationId xmlns:a16="http://schemas.microsoft.com/office/drawing/2014/main" id="{E1B3FB49-03FD-7A27-C86C-0967C3D40E28}"/>
                </a:ext>
              </a:extLst>
            </p:cNvPr>
            <p:cNvCxnSpPr>
              <a:cxnSpLocks/>
            </p:cNvCxnSpPr>
            <p:nvPr/>
          </p:nvCxnSpPr>
          <p:spPr>
            <a:xfrm>
              <a:off x="7719209" y="6305152"/>
              <a:ext cx="136646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9D0A19-2C37-BA54-74C6-4D13B415846E}"/>
                </a:ext>
              </a:extLst>
            </p:cNvPr>
            <p:cNvSpPr txBox="1"/>
            <p:nvPr/>
          </p:nvSpPr>
          <p:spPr>
            <a:xfrm>
              <a:off x="8118426" y="6197612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4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주차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C85FCE-EFC9-86D3-2E16-FE7589B8F7B3}"/>
              </a:ext>
            </a:extLst>
          </p:cNvPr>
          <p:cNvGrpSpPr/>
          <p:nvPr/>
        </p:nvGrpSpPr>
        <p:grpSpPr>
          <a:xfrm>
            <a:off x="10497620" y="6159550"/>
            <a:ext cx="893925" cy="265077"/>
            <a:chOff x="9867305" y="6212819"/>
            <a:chExt cx="1366462" cy="184666"/>
          </a:xfrm>
        </p:grpSpPr>
        <p:cxnSp>
          <p:nvCxnSpPr>
            <p:cNvPr id="77" name="직선 연결선[R] 75">
              <a:extLst>
                <a:ext uri="{FF2B5EF4-FFF2-40B4-BE49-F238E27FC236}">
                  <a16:creationId xmlns:a16="http://schemas.microsoft.com/office/drawing/2014/main" id="{E1B3FB49-03FD-7A27-C86C-0967C3D40E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7305" y="6320359"/>
              <a:ext cx="136646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9D0A19-2C37-BA54-74C6-4D13B415846E}"/>
                </a:ext>
              </a:extLst>
            </p:cNvPr>
            <p:cNvSpPr txBox="1"/>
            <p:nvPr/>
          </p:nvSpPr>
          <p:spPr>
            <a:xfrm>
              <a:off x="10266522" y="6212819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5</a:t>
              </a:r>
              <a:r>
                <a:rPr kumimoji="1" lang="ko-KR" altLang="en-US" sz="850" spc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주차</a:t>
              </a:r>
              <a:endPara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일자별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컨텐츠 전체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비교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D7C1D-3838-E009-4C8A-1555DCA70A55}"/>
              </a:ext>
            </a:extLst>
          </p:cNvPr>
          <p:cNvSpPr/>
          <p:nvPr/>
        </p:nvSpPr>
        <p:spPr>
          <a:xfrm>
            <a:off x="119275" y="2511083"/>
            <a:ext cx="11739790" cy="4311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4DB707-84AF-1870-F39A-B6DCB1BB7D7C}"/>
              </a:ext>
            </a:extLst>
          </p:cNvPr>
          <p:cNvSpPr/>
          <p:nvPr/>
        </p:nvSpPr>
        <p:spPr>
          <a:xfrm>
            <a:off x="119275" y="1139947"/>
            <a:ext cx="11739790" cy="520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68E58-CA53-A6A6-2460-979D7437F8D5}"/>
              </a:ext>
            </a:extLst>
          </p:cNvPr>
          <p:cNvSpPr/>
          <p:nvPr/>
        </p:nvSpPr>
        <p:spPr>
          <a:xfrm>
            <a:off x="119275" y="1870877"/>
            <a:ext cx="11739790" cy="286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모서리가 둥근 직사각형 94"/>
          <p:cNvSpPr/>
          <p:nvPr/>
        </p:nvSpPr>
        <p:spPr>
          <a:xfrm>
            <a:off x="418399" y="2744524"/>
            <a:ext cx="11103860" cy="3733397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B2053B16-C8FF-45A1-B038-BD8F0DCFA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275356"/>
              </p:ext>
            </p:extLst>
          </p:nvPr>
        </p:nvGraphicFramePr>
        <p:xfrm>
          <a:off x="418399" y="2768121"/>
          <a:ext cx="11042246" cy="3733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418399" y="5626612"/>
            <a:ext cx="11103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18399" y="5056939"/>
            <a:ext cx="11103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2052456" y="-100728"/>
            <a:ext cx="4134451" cy="239835"/>
          </a:xfrm>
          <a:prstGeom prst="rect">
            <a:avLst/>
          </a:prstGeom>
          <a:ln>
            <a:solidFill>
              <a:schemeClr val="bg1">
                <a:alpha val="90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57772" y="1154757"/>
            <a:ext cx="10902873" cy="125938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78,150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기록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1~6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평균 대비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(49,636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57.4%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      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 한 개당 평균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4,342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1~6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대비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(4,512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대비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3.8% 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       - </a:t>
            </a:r>
            <a:r>
              <a:rPr lang="ko-KR" altLang="en-US" sz="1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기준 총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은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1~6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중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위에 해당하는 수치 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(62,792</a:t>
            </a:r>
            <a:r>
              <a:rPr lang="ko-KR" altLang="en-US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endParaRPr lang="en-US" altLang="ko-KR" sz="115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12,461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1~6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평균 대비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(6,529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90.9% </a:t>
            </a:r>
            <a:r>
              <a:rPr lang="ko-KR" altLang="en-US" sz="11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최다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컨텐츠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Acquisition of IDT </a:t>
            </a:r>
            <a:r>
              <a:rPr lang="en-US" altLang="ko-KR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Biologika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최다 클릭 수 확보 컨텐츠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 BIO International Convention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포스터</a:t>
            </a:r>
          </a:p>
        </p:txBody>
      </p:sp>
      <p:sp>
        <p:nvSpPr>
          <p:cNvPr id="64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13</a:t>
            </a:fld>
            <a:endParaRPr lang="ko-KR" altLang="en-US" sz="700" dirty="0"/>
          </a:p>
        </p:txBody>
      </p:sp>
      <p:cxnSp>
        <p:nvCxnSpPr>
          <p:cNvPr id="69" name="직선 연결선[R] 70">
            <a:extLst>
              <a:ext uri="{FF2B5EF4-FFF2-40B4-BE49-F238E27FC236}">
                <a16:creationId xmlns:a16="http://schemas.microsoft.com/office/drawing/2014/main" id="{527A8CFC-7B52-8F30-B7D8-E208FE34A208}"/>
              </a:ext>
            </a:extLst>
          </p:cNvPr>
          <p:cNvCxnSpPr>
            <a:cxnSpLocks/>
          </p:cNvCxnSpPr>
          <p:nvPr/>
        </p:nvCxnSpPr>
        <p:spPr>
          <a:xfrm>
            <a:off x="1254266" y="6315336"/>
            <a:ext cx="13606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7E4E4C6-9C79-91EC-AA59-957E7109CB46}"/>
              </a:ext>
            </a:extLst>
          </p:cNvPr>
          <p:cNvSpPr txBox="1"/>
          <p:nvPr/>
        </p:nvSpPr>
        <p:spPr>
          <a:xfrm>
            <a:off x="1678076" y="6197612"/>
            <a:ext cx="543448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주차</a:t>
            </a:r>
          </a:p>
        </p:txBody>
      </p:sp>
      <p:cxnSp>
        <p:nvCxnSpPr>
          <p:cNvPr id="71" name="직선 연결선[R] 73">
            <a:extLst>
              <a:ext uri="{FF2B5EF4-FFF2-40B4-BE49-F238E27FC236}">
                <a16:creationId xmlns:a16="http://schemas.microsoft.com/office/drawing/2014/main" id="{B2FDC9E2-9D1C-FCF3-1FEB-56558D2C92FC}"/>
              </a:ext>
            </a:extLst>
          </p:cNvPr>
          <p:cNvCxnSpPr>
            <a:cxnSpLocks/>
          </p:cNvCxnSpPr>
          <p:nvPr/>
        </p:nvCxnSpPr>
        <p:spPr>
          <a:xfrm>
            <a:off x="3396565" y="6305152"/>
            <a:ext cx="139291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5A79E92-16C5-B82A-C650-8DBD9B9857D0}"/>
              </a:ext>
            </a:extLst>
          </p:cNvPr>
          <p:cNvSpPr txBox="1"/>
          <p:nvPr/>
        </p:nvSpPr>
        <p:spPr>
          <a:xfrm>
            <a:off x="3826992" y="6197612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주차</a:t>
            </a:r>
          </a:p>
        </p:txBody>
      </p:sp>
      <p:cxnSp>
        <p:nvCxnSpPr>
          <p:cNvPr id="73" name="직선 연결선[R] 75">
            <a:extLst>
              <a:ext uri="{FF2B5EF4-FFF2-40B4-BE49-F238E27FC236}">
                <a16:creationId xmlns:a16="http://schemas.microsoft.com/office/drawing/2014/main" id="{E1B3FB49-03FD-7A27-C86C-0967C3D40E28}"/>
              </a:ext>
            </a:extLst>
          </p:cNvPr>
          <p:cNvCxnSpPr>
            <a:cxnSpLocks/>
          </p:cNvCxnSpPr>
          <p:nvPr/>
        </p:nvCxnSpPr>
        <p:spPr>
          <a:xfrm>
            <a:off x="5571112" y="6305152"/>
            <a:ext cx="1366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79D0A19-2C37-BA54-74C6-4D13B415846E}"/>
              </a:ext>
            </a:extLst>
          </p:cNvPr>
          <p:cNvSpPr txBox="1"/>
          <p:nvPr/>
        </p:nvSpPr>
        <p:spPr>
          <a:xfrm>
            <a:off x="5970329" y="6197612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주차</a:t>
            </a:r>
          </a:p>
        </p:txBody>
      </p:sp>
      <p:cxnSp>
        <p:nvCxnSpPr>
          <p:cNvPr id="75" name="직선 연결선[R] 75">
            <a:extLst>
              <a:ext uri="{FF2B5EF4-FFF2-40B4-BE49-F238E27FC236}">
                <a16:creationId xmlns:a16="http://schemas.microsoft.com/office/drawing/2014/main" id="{E1B3FB49-03FD-7A27-C86C-0967C3D40E28}"/>
              </a:ext>
            </a:extLst>
          </p:cNvPr>
          <p:cNvCxnSpPr>
            <a:cxnSpLocks/>
          </p:cNvCxnSpPr>
          <p:nvPr/>
        </p:nvCxnSpPr>
        <p:spPr>
          <a:xfrm>
            <a:off x="7719209" y="6305152"/>
            <a:ext cx="1366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9D0A19-2C37-BA54-74C6-4D13B415846E}"/>
              </a:ext>
            </a:extLst>
          </p:cNvPr>
          <p:cNvSpPr txBox="1"/>
          <p:nvPr/>
        </p:nvSpPr>
        <p:spPr>
          <a:xfrm>
            <a:off x="8118426" y="6197612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주차</a:t>
            </a:r>
          </a:p>
        </p:txBody>
      </p:sp>
      <p:cxnSp>
        <p:nvCxnSpPr>
          <p:cNvPr id="77" name="직선 연결선[R] 75">
            <a:extLst>
              <a:ext uri="{FF2B5EF4-FFF2-40B4-BE49-F238E27FC236}">
                <a16:creationId xmlns:a16="http://schemas.microsoft.com/office/drawing/2014/main" id="{E1B3FB49-03FD-7A27-C86C-0967C3D40E28}"/>
              </a:ext>
            </a:extLst>
          </p:cNvPr>
          <p:cNvCxnSpPr>
            <a:cxnSpLocks/>
          </p:cNvCxnSpPr>
          <p:nvPr/>
        </p:nvCxnSpPr>
        <p:spPr>
          <a:xfrm>
            <a:off x="9867305" y="6320359"/>
            <a:ext cx="1366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79D0A19-2C37-BA54-74C6-4D13B415846E}"/>
              </a:ext>
            </a:extLst>
          </p:cNvPr>
          <p:cNvSpPr txBox="1"/>
          <p:nvPr/>
        </p:nvSpPr>
        <p:spPr>
          <a:xfrm>
            <a:off x="10266522" y="6212819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50" spc="60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주차</a:t>
            </a:r>
            <a:endParaRPr kumimoji="1" lang="ko-KR" altLang="en-US" sz="850" spc="6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600776" y="513604"/>
            <a:ext cx="111338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" panose="02000503000000020004" pitchFamily="50" charset="-127"/>
              </a:rPr>
              <a:t>Acquisition of IDT </a:t>
            </a:r>
            <a:r>
              <a:rPr kumimoji="1" lang="en-US" altLang="ko-KR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" panose="02000503000000020004" pitchFamily="50" charset="-127"/>
              </a:rPr>
              <a:t>Biologika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일자별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컨텐츠 </a:t>
            </a:r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비교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460645" y="4944984"/>
            <a:ext cx="731355" cy="250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평균값</a:t>
            </a:r>
            <a:endParaRPr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2,093</a:t>
            </a:r>
            <a:endParaRPr lang="ko-KR" altLang="en-US" sz="80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460645" y="5515294"/>
            <a:ext cx="731355" cy="250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평균값</a:t>
            </a:r>
            <a:endParaRPr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311</a:t>
            </a:r>
            <a:endParaRPr lang="ko-KR" altLang="en-US" sz="80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3459AB-7B78-45BD-7788-56B746D634E9}"/>
              </a:ext>
            </a:extLst>
          </p:cNvPr>
          <p:cNvSpPr/>
          <p:nvPr/>
        </p:nvSpPr>
        <p:spPr>
          <a:xfrm>
            <a:off x="119275" y="2511083"/>
            <a:ext cx="11739790" cy="4311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EC321-3510-0835-E0C7-C7E6DF044CCC}"/>
              </a:ext>
            </a:extLst>
          </p:cNvPr>
          <p:cNvSpPr/>
          <p:nvPr/>
        </p:nvSpPr>
        <p:spPr>
          <a:xfrm>
            <a:off x="119275" y="1139947"/>
            <a:ext cx="11739790" cy="520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D501D3-79DE-17A6-F0DE-55E18741969C}"/>
              </a:ext>
            </a:extLst>
          </p:cNvPr>
          <p:cNvSpPr/>
          <p:nvPr/>
        </p:nvSpPr>
        <p:spPr>
          <a:xfrm>
            <a:off x="119275" y="1870877"/>
            <a:ext cx="11739790" cy="286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0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92492" y="6530408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pPr/>
              <a:t>14</a:t>
            </a:fld>
            <a:endParaRPr lang="ko-KR" altLang="en-US" sz="7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1" name="제목 2">
            <a:extLst>
              <a:ext uri="{FF2B5EF4-FFF2-40B4-BE49-F238E27FC236}">
                <a16:creationId xmlns:a16="http://schemas.microsoft.com/office/drawing/2014/main" id="{2CDEDB26-4E19-804D-EC2B-97FAF0B76BF6}"/>
              </a:ext>
            </a:extLst>
          </p:cNvPr>
          <p:cNvSpPr txBox="1">
            <a:spLocks/>
          </p:cNvSpPr>
          <p:nvPr/>
        </p:nvSpPr>
        <p:spPr>
          <a:xfrm>
            <a:off x="867716" y="-119918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76333" y="909219"/>
            <a:ext cx="401475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Followers, Visitors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2515E3-2195-2852-DAF6-0FC4EC8908A4}"/>
              </a:ext>
            </a:extLst>
          </p:cNvPr>
          <p:cNvSpPr/>
          <p:nvPr/>
        </p:nvSpPr>
        <p:spPr>
          <a:xfrm>
            <a:off x="1613864" y="1366856"/>
            <a:ext cx="4711401" cy="98591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한국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인도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파키스탄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지역 순으로 많았으며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증가세는 한국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&gt;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인도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&gt;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미국 순으로 높음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광고 집행 국가 중 미국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한국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인도에서 꾸준한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증가세 보임 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위권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수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5.7%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증가세로 건강한 성장률 보임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2515E3-2195-2852-DAF6-0FC4EC8908A4}"/>
              </a:ext>
            </a:extLst>
          </p:cNvPr>
          <p:cNvSpPr/>
          <p:nvPr/>
        </p:nvSpPr>
        <p:spPr>
          <a:xfrm>
            <a:off x="6325265" y="1355498"/>
            <a:ext cx="5866734" cy="98591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주요 타깃인 미국은 전반적으로 증가세 보이고 있음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Acquisition of IDT </a:t>
            </a:r>
            <a:r>
              <a:rPr lang="en-US" altLang="ko-KR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Biologika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관련해 독일 방문자 수 대폭 증가한 것으로 확인 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광고 집행하고 있는 국가 중 한국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인도는 증가한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수 대비 감소하고 있어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전환율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개선 필요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77255F0-BD86-62C3-8731-F6E9E7E6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60248"/>
              </p:ext>
            </p:extLst>
          </p:nvPr>
        </p:nvGraphicFramePr>
        <p:xfrm>
          <a:off x="6325265" y="2313052"/>
          <a:ext cx="4176444" cy="4053024"/>
        </p:xfrm>
        <a:graphic>
          <a:graphicData uri="http://schemas.openxmlformats.org/drawingml/2006/table">
            <a:tbl>
              <a:tblPr/>
              <a:tblGrid>
                <a:gridCol w="5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94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Visitors_Location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1,262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Switzerland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Canada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Vietnam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Ireland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37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2,893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90.4%)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77255F0-BD86-62C3-8731-F6E9E7E6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88613"/>
              </p:ext>
            </p:extLst>
          </p:nvPr>
        </p:nvGraphicFramePr>
        <p:xfrm>
          <a:off x="1766338" y="2312034"/>
          <a:ext cx="4113690" cy="4106597"/>
        </p:xfrm>
        <a:graphic>
          <a:graphicData uri="http://schemas.openxmlformats.org/drawingml/2006/table">
            <a:tbl>
              <a:tblPr/>
              <a:tblGrid>
                <a:gridCol w="49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03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Follower_Location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Pakistan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Egypt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Australia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France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3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13,524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63.0%)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17977" y="6471636"/>
            <a:ext cx="8516886" cy="33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광고 집행 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Japan, Australia, India, China, United States, South Korea, New Zealand, European Union, United Kingdom, Asia, United Arab Emirates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AE4BA-950A-278D-E5DB-B3D625866C08}"/>
              </a:ext>
            </a:extLst>
          </p:cNvPr>
          <p:cNvSpPr/>
          <p:nvPr/>
        </p:nvSpPr>
        <p:spPr>
          <a:xfrm>
            <a:off x="119275" y="2140328"/>
            <a:ext cx="11739790" cy="4682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33" y="909219"/>
            <a:ext cx="401475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2515E3-2195-2852-DAF6-0FC4EC8908A4}"/>
              </a:ext>
            </a:extLst>
          </p:cNvPr>
          <p:cNvSpPr/>
          <p:nvPr/>
        </p:nvSpPr>
        <p:spPr>
          <a:xfrm>
            <a:off x="606193" y="1167675"/>
            <a:ext cx="9956024" cy="61061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SKBS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의 경우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Total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순위는 전월 대비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대비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5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위로 순위 동일하나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경쟁사 대비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번째로 높은 성장세 보임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6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Total Followers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는 전반적으로 상승 추세이며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, New Followers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위에서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2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  <a:sym typeface="Wingdings" panose="05000000000000000000" pitchFamily="2" charset="2"/>
              </a:rPr>
              <a:t>위 기록하며 하락세를 보임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9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92492" y="6530408"/>
            <a:ext cx="2743200" cy="365125"/>
          </a:xfrm>
        </p:spPr>
        <p:txBody>
          <a:bodyPr/>
          <a:lstStyle/>
          <a:p>
            <a:r>
              <a:rPr lang="en-US" altLang="ko-KR" sz="700" dirty="0"/>
              <a:t>12</a:t>
            </a:r>
            <a:endParaRPr lang="ko-KR" altLang="en-US" sz="7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5068"/>
              </p:ext>
            </p:extLst>
          </p:nvPr>
        </p:nvGraphicFramePr>
        <p:xfrm>
          <a:off x="588942" y="2353324"/>
          <a:ext cx="7244659" cy="3964789"/>
        </p:xfrm>
        <a:graphic>
          <a:graphicData uri="http://schemas.openxmlformats.org/drawingml/2006/table">
            <a:tbl>
              <a:tblPr/>
              <a:tblGrid>
                <a:gridCol w="81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242822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64446062"/>
                    </a:ext>
                  </a:extLst>
                </a:gridCol>
              </a:tblGrid>
              <a:tr h="34550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Total Followers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기업명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 SemiBold" panose="020007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Celltrion 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81,072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80,574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79,841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Samsung Bioepis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74,443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74,210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73,942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Samsung Biologics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45,359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44,553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43,640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Vaccine Institute (IVI)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34,495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33,753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32,693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bioscience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21,457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20,421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19,624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LOTTE BIOLOGICS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10,884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10,284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Biopharmaceuticals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8,949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8,822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8,697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 Biopharma (GC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녹십자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7,787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7,583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7,278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한국아스트라제네카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AstraZeneca 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3,387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2,930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0495"/>
              </p:ext>
            </p:extLst>
          </p:nvPr>
        </p:nvGraphicFramePr>
        <p:xfrm>
          <a:off x="7950460" y="2360578"/>
          <a:ext cx="3958134" cy="3956627"/>
        </p:xfrm>
        <a:graphic>
          <a:graphicData uri="http://schemas.openxmlformats.org/drawingml/2006/table">
            <a:tbl>
              <a:tblPr/>
              <a:tblGrid>
                <a:gridCol w="437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862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</a:tblGrid>
              <a:tr h="33910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New Followers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기업명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Samsung Biologics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1,013(▲210)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 bioscience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998(▲139)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Celltrion 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652(▼36)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LOTTE BIOLOGICS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496(▼108)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한국아스트라제네카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AstraZeneca 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437(▲34)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International Vaccine Institute (IVI)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339(▼629)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Samsung Bioepis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318(▼10)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GC Biopharma (GC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녹십자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263(▼9)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 Biopharmaceuticals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139(▲17)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슬라이드 번호 개체 틀 11"/>
          <p:cNvSpPr txBox="1">
            <a:spLocks/>
          </p:cNvSpPr>
          <p:nvPr/>
        </p:nvSpPr>
        <p:spPr>
          <a:xfrm>
            <a:off x="9544892" y="668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/>
              <a:t>12</a:t>
            </a:r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1B1AE4-CDEF-1C53-B27C-60894435B0A2}"/>
              </a:ext>
            </a:extLst>
          </p:cNvPr>
          <p:cNvSpPr/>
          <p:nvPr/>
        </p:nvSpPr>
        <p:spPr>
          <a:xfrm>
            <a:off x="119275" y="2140328"/>
            <a:ext cx="11894534" cy="4682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0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CE8A44-E0C3-4036-B367-AF29344AD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623121"/>
              </p:ext>
            </p:extLst>
          </p:nvPr>
        </p:nvGraphicFramePr>
        <p:xfrm>
          <a:off x="893966" y="2188101"/>
          <a:ext cx="4943925" cy="412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5F484C0-8594-4B37-8B11-ED900FE5E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894458"/>
              </p:ext>
            </p:extLst>
          </p:nvPr>
        </p:nvGraphicFramePr>
        <p:xfrm>
          <a:off x="6380366" y="2181751"/>
          <a:ext cx="4994725" cy="412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08646" y="658419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16</a:t>
            </a:fld>
            <a:endParaRPr lang="ko-KR" altLang="en-US" sz="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56615" y="1166981"/>
            <a:ext cx="11096906" cy="592663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연구 분야 및 제약 관련 유의미한 산업 카테고리가 성장하고 있음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이들 </a:t>
            </a: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타깃한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다양한 </a:t>
            </a: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뎁스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있는 직무 관련 컨텐츠 소개 필요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직무별로는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사업 개발 및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QA,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산업별 항목으로는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Pharmaceutical Manufacturing, Biotechnology Research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부분이 높은 </a:t>
            </a: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성장폭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보이고 있어 주목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9809799" y="2488795"/>
            <a:ext cx="870447" cy="3387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6.3 %p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9720026" y="2823873"/>
            <a:ext cx="960219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11.0%p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22258" y="2642988"/>
            <a:ext cx="2130491" cy="28114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8252749" y="4594683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0.9%p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8252749" y="3520557"/>
            <a:ext cx="741500" cy="1834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0.5%p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9" name="TextBox 1"/>
          <p:cNvSpPr txBox="1"/>
          <p:nvPr/>
        </p:nvSpPr>
        <p:spPr>
          <a:xfrm>
            <a:off x="8252749" y="4937803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1.0%p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333" y="909219"/>
            <a:ext cx="401475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Review | Visitor Demographics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622629" y="2498235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7.9%p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4359702" y="2963660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0.5%p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3490521" y="3322829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1.7%p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3119771" y="3692309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2.8%p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3080014" y="4048535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0.5%p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5" name="TextBox 1"/>
          <p:cNvSpPr txBox="1"/>
          <p:nvPr/>
        </p:nvSpPr>
        <p:spPr>
          <a:xfrm>
            <a:off x="3080014" y="4399568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1.5%p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0" name="TextBox 1"/>
          <p:cNvSpPr txBox="1"/>
          <p:nvPr/>
        </p:nvSpPr>
        <p:spPr>
          <a:xfrm>
            <a:off x="2911657" y="5146241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1.5%p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1" name="TextBox 1"/>
          <p:cNvSpPr txBox="1"/>
          <p:nvPr/>
        </p:nvSpPr>
        <p:spPr>
          <a:xfrm>
            <a:off x="2874405" y="5504103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0.8%p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2" name="TextBox 1"/>
          <p:cNvSpPr txBox="1"/>
          <p:nvPr/>
        </p:nvSpPr>
        <p:spPr>
          <a:xfrm>
            <a:off x="2837153" y="5847145"/>
            <a:ext cx="816004" cy="16514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2.6%p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3" name="TextBox 1"/>
          <p:cNvSpPr txBox="1"/>
          <p:nvPr/>
        </p:nvSpPr>
        <p:spPr>
          <a:xfrm>
            <a:off x="2953511" y="4757430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1.5%p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07938" y="2755680"/>
            <a:ext cx="1645572" cy="22224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576074" y="3803657"/>
            <a:ext cx="1298331" cy="22518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8252749" y="3194106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5.3%p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7" name="TextBox 1"/>
          <p:cNvSpPr txBox="1"/>
          <p:nvPr/>
        </p:nvSpPr>
        <p:spPr>
          <a:xfrm>
            <a:off x="8252749" y="3900377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2.9%p</a:t>
            </a:r>
            <a:endParaRPr lang="ko-KR" altLang="en-US" sz="9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8252749" y="4225515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00B0F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▼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3.2%p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9" name="TextBox 1"/>
          <p:cNvSpPr txBox="1"/>
          <p:nvPr/>
        </p:nvSpPr>
        <p:spPr>
          <a:xfrm>
            <a:off x="8252749" y="5291298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0.9 %p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0" name="TextBox 1"/>
          <p:cNvSpPr txBox="1"/>
          <p:nvPr/>
        </p:nvSpPr>
        <p:spPr>
          <a:xfrm>
            <a:off x="8252749" y="5606180"/>
            <a:ext cx="741500" cy="25744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▲ </a:t>
            </a:r>
            <a:r>
              <a:rPr lang="ko-KR" altLang="en-US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9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0.5 %p</a:t>
            </a:r>
            <a:endParaRPr lang="ko-KR" altLang="en-US" sz="90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07394" y="3009804"/>
            <a:ext cx="1745355" cy="25873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72A157-5F94-3E0E-3CB3-FA717683D4D1}"/>
              </a:ext>
            </a:extLst>
          </p:cNvPr>
          <p:cNvSpPr/>
          <p:nvPr/>
        </p:nvSpPr>
        <p:spPr>
          <a:xfrm>
            <a:off x="119275" y="1920240"/>
            <a:ext cx="11894534" cy="490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51368" y="3019506"/>
            <a:ext cx="38026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 bioscience DNA </a:t>
            </a:r>
            <a:r>
              <a:rPr lang="ko-KR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한지선님 인터뷰 영상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조회수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</a:t>
            </a:r>
            <a:r>
              <a:rPr lang="ko-KR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3,508)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80188613"/>
              </p:ext>
            </p:extLst>
          </p:nvPr>
        </p:nvGraphicFramePr>
        <p:xfrm>
          <a:off x="103472" y="5140609"/>
          <a:ext cx="3346972" cy="1340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324045472"/>
              </p:ext>
            </p:extLst>
          </p:nvPr>
        </p:nvGraphicFramePr>
        <p:xfrm>
          <a:off x="3233571" y="5110839"/>
          <a:ext cx="1868536" cy="131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464475200"/>
              </p:ext>
            </p:extLst>
          </p:nvPr>
        </p:nvGraphicFramePr>
        <p:xfrm>
          <a:off x="468745" y="3468988"/>
          <a:ext cx="4792105" cy="147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56615" y="1166981"/>
            <a:ext cx="11096906" cy="532453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독일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IDT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바이오로지카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인수 이슈와 연관해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IDT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바이오로지카 직원이 채널로 유입한 것으로 확인 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Job Titles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도 세일즈의 비율이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위 차지하며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Research, Laboratory Scientist, Business Strategist </a:t>
            </a:r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 다양한 직군들 유입 확인 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컨텐츠 게재 현황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| Visitor Demographics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83710" y="5309702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%) 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34630" y="3024862"/>
            <a:ext cx="36907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 International Convention </a:t>
            </a:r>
            <a:r>
              <a:rPr lang="ko-KR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현장 영상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조회수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:759)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60054582"/>
              </p:ext>
            </p:extLst>
          </p:nvPr>
        </p:nvGraphicFramePr>
        <p:xfrm>
          <a:off x="5809130" y="4951466"/>
          <a:ext cx="4105836" cy="190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358319119"/>
              </p:ext>
            </p:extLst>
          </p:nvPr>
        </p:nvGraphicFramePr>
        <p:xfrm>
          <a:off x="9839178" y="5201979"/>
          <a:ext cx="2030093" cy="144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704144964"/>
              </p:ext>
            </p:extLst>
          </p:nvPr>
        </p:nvGraphicFramePr>
        <p:xfrm>
          <a:off x="6489701" y="3501278"/>
          <a:ext cx="5047129" cy="1439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911413" y="3553944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79" y="2077054"/>
            <a:ext cx="1570701" cy="88351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360400" y="5201980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%) 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8467" y="2077053"/>
            <a:ext cx="1689598" cy="88351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638564" y="3520270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8564" y="5309702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%) 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65349" y="5201980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%) 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 캠페인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Review |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KPI Achievement Statu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</a:t>
            </a:r>
          </a:p>
        </p:txBody>
      </p:sp>
      <p:sp>
        <p:nvSpPr>
          <p:cNvPr id="33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444949" y="6528449"/>
            <a:ext cx="2743200" cy="365125"/>
          </a:xfrm>
        </p:spPr>
        <p:txBody>
          <a:bodyPr/>
          <a:lstStyle/>
          <a:p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64119" y="3190815"/>
            <a:ext cx="1157017" cy="272561"/>
          </a:xfrm>
          <a:prstGeom prst="roundRect">
            <a:avLst>
              <a:gd name="adj" fmla="val 332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Follow </a:t>
            </a:r>
            <a:endParaRPr lang="ko-KR" altLang="en-US" sz="12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0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912637" y="3377797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유입된 </a:t>
            </a:r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Sponsored </a:t>
            </a:r>
            <a:r>
              <a:rPr lang="ko-KR" altLang="en-US" sz="1050" spc="-150" dirty="0" err="1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56615" y="1166981"/>
            <a:ext cx="11096906" cy="972574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752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(71%),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314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(29%)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유입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광고비는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Sponsored AD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모두 합해서 약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496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만원 지출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광고를 통해 유입된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259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명에서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314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명으로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21.2%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 기준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KPI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만명까지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8,543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매달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1,709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 신규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유지시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KPI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달성 가능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29718" y="3320428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PV</a:t>
            </a:r>
            <a:r>
              <a:rPr lang="ko-KR" altLang="en-US" sz="105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ko-KR" altLang="en-US" sz="105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7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3715551" y="3429000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2∙3 ∙4∙5∙6 ∙7 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뷰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79037" y="3302532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CPF</a:t>
            </a:r>
            <a:r>
              <a:rPr lang="ko-KR" altLang="en-US" sz="105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ko-KR" altLang="en-US" sz="105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301143" y="3320428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광고비 </a:t>
            </a:r>
          </a:p>
        </p:txBody>
      </p:sp>
      <p:sp>
        <p:nvSpPr>
          <p:cNvPr id="71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5676227" y="3429000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광고를 통한 </a:t>
            </a:r>
            <a:r>
              <a:rPr lang="ko-KR" altLang="en-US" sz="1050" spc="-150" dirty="0" err="1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당 비용</a:t>
            </a:r>
          </a:p>
        </p:txBody>
      </p:sp>
      <p:sp>
        <p:nvSpPr>
          <p:cNvPr id="73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5081040" y="3754124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</a:t>
            </a:r>
            <a:r>
              <a:rPr lang="ko-KR" altLang="en-US" sz="70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수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74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7115831" y="3672513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</a:t>
            </a:r>
            <a:r>
              <a:rPr lang="ko-KR" altLang="en-US" sz="70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원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358108" y="3315599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CPC</a:t>
            </a:r>
            <a:r>
              <a:rPr lang="ko-KR" altLang="en-US" sz="105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ko-KR" altLang="en-US" sz="105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7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7640129" y="3424171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효율 추이</a:t>
            </a:r>
          </a:p>
        </p:txBody>
      </p:sp>
      <p:sp>
        <p:nvSpPr>
          <p:cNvPr id="79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9002732" y="3777999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</a:t>
            </a:r>
            <a:r>
              <a:rPr lang="ko-KR" altLang="en-US" sz="70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원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31946" y="2995541"/>
            <a:ext cx="2879357" cy="3057449"/>
          </a:xfrm>
          <a:prstGeom prst="roundRect">
            <a:avLst>
              <a:gd name="adj" fmla="val 7752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제목 2"/>
          <p:cNvSpPr txBox="1">
            <a:spLocks/>
          </p:cNvSpPr>
          <p:nvPr/>
        </p:nvSpPr>
        <p:spPr>
          <a:xfrm>
            <a:off x="655695" y="2811340"/>
            <a:ext cx="1624852" cy="35838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KPI Achievement Status 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3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2070549" y="4126556"/>
            <a:ext cx="760441" cy="3500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1365</a:t>
            </a:r>
          </a:p>
        </p:txBody>
      </p:sp>
      <p:sp>
        <p:nvSpPr>
          <p:cNvPr id="100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2032449" y="4126588"/>
            <a:ext cx="760441" cy="3500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1365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0301143" y="3320428"/>
            <a:ext cx="673656" cy="181353"/>
          </a:xfrm>
          <a:prstGeom prst="roundRect">
            <a:avLst>
              <a:gd name="adj" fmla="val 2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광고비 </a:t>
            </a:r>
          </a:p>
        </p:txBody>
      </p:sp>
      <p:sp>
        <p:nvSpPr>
          <p:cNvPr id="103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9583164" y="3429000"/>
            <a:ext cx="2059980" cy="5302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2∙3 ∙4∙5∙6 ∙7 </a:t>
            </a:r>
            <a:r>
              <a:rPr lang="ko-KR" altLang="en-US" sz="1050" spc="-15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광고비</a:t>
            </a:r>
          </a:p>
        </p:txBody>
      </p:sp>
      <p:sp>
        <p:nvSpPr>
          <p:cNvPr id="111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10908540" y="3759252"/>
            <a:ext cx="678470" cy="2781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단위</a:t>
            </a:r>
            <a:r>
              <a:rPr lang="en-US" altLang="ko-KR" sz="7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: </a:t>
            </a:r>
            <a:r>
              <a:rPr lang="ko-KR" altLang="en-US" sz="70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만원</a:t>
            </a:r>
            <a:endParaRPr lang="ko-KR" altLang="en-US" sz="700" dirty="0">
              <a:ln>
                <a:solidFill>
                  <a:srgbClr val="004498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49" name="사각형: 둥근 모서리 1043">
            <a:extLst>
              <a:ext uri="{FF2B5EF4-FFF2-40B4-BE49-F238E27FC236}">
                <a16:creationId xmlns:a16="http://schemas.microsoft.com/office/drawing/2014/main" id="{159A892D-CCD9-0B4A-32E9-48054946845A}"/>
              </a:ext>
            </a:extLst>
          </p:cNvPr>
          <p:cNvSpPr/>
          <p:nvPr/>
        </p:nvSpPr>
        <p:spPr>
          <a:xfrm>
            <a:off x="2277937" y="4289300"/>
            <a:ext cx="760441" cy="3500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n>
                  <a:solidFill>
                    <a:srgbClr val="004498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259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B4BE2-7E9E-14B5-18D0-0A1E6B5B084B}"/>
              </a:ext>
            </a:extLst>
          </p:cNvPr>
          <p:cNvSpPr/>
          <p:nvPr/>
        </p:nvSpPr>
        <p:spPr>
          <a:xfrm>
            <a:off x="119275" y="513472"/>
            <a:ext cx="11894534" cy="6308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93BDD9F-B15E-B501-0618-BD069165B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11694"/>
              </p:ext>
            </p:extLst>
          </p:nvPr>
        </p:nvGraphicFramePr>
        <p:xfrm>
          <a:off x="1062050" y="3917068"/>
          <a:ext cx="1685924" cy="184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DE48592-010A-B88E-37B7-0CEAA3F9B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83253"/>
              </p:ext>
            </p:extLst>
          </p:nvPr>
        </p:nvGraphicFramePr>
        <p:xfrm>
          <a:off x="3966993" y="4129080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31856F7A-9C94-D255-26DD-C6A531E15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356627"/>
              </p:ext>
            </p:extLst>
          </p:nvPr>
        </p:nvGraphicFramePr>
        <p:xfrm>
          <a:off x="5916901" y="4135718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B68DEB4-4C6F-5D49-8A9F-E1E8190EF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437664"/>
              </p:ext>
            </p:extLst>
          </p:nvPr>
        </p:nvGraphicFramePr>
        <p:xfrm>
          <a:off x="7771197" y="4105201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5C8B72C7-7C6F-AC75-7842-DA2F0180E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565236"/>
              </p:ext>
            </p:extLst>
          </p:nvPr>
        </p:nvGraphicFramePr>
        <p:xfrm>
          <a:off x="9670668" y="4105633"/>
          <a:ext cx="1673752" cy="1608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6543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6A5A4C77-C11E-9178-EFB5-5789272B8382}"/>
              </a:ext>
            </a:extLst>
          </p:cNvPr>
          <p:cNvSpPr/>
          <p:nvPr/>
        </p:nvSpPr>
        <p:spPr>
          <a:xfrm>
            <a:off x="7373698" y="511980"/>
            <a:ext cx="1279730" cy="1279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D1B708-C1C7-3FD5-F7F1-921C6E3EC49E}"/>
              </a:ext>
            </a:extLst>
          </p:cNvPr>
          <p:cNvSpPr/>
          <p:nvPr/>
        </p:nvSpPr>
        <p:spPr>
          <a:xfrm>
            <a:off x="5253418" y="511980"/>
            <a:ext cx="1279730" cy="1279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46DB0B-6A28-E0E0-F3D4-CBAEF2328EB4}"/>
              </a:ext>
            </a:extLst>
          </p:cNvPr>
          <p:cNvSpPr/>
          <p:nvPr/>
        </p:nvSpPr>
        <p:spPr>
          <a:xfrm>
            <a:off x="3303324" y="511980"/>
            <a:ext cx="1279730" cy="1279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4E6D19-B7C4-9C38-1DB9-A1A2865B8CAA}"/>
              </a:ext>
            </a:extLst>
          </p:cNvPr>
          <p:cNvSpPr/>
          <p:nvPr/>
        </p:nvSpPr>
        <p:spPr>
          <a:xfrm>
            <a:off x="9323792" y="478347"/>
            <a:ext cx="1279730" cy="1279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6, 7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광고 캠페인 분석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78915"/>
              </p:ext>
            </p:extLst>
          </p:nvPr>
        </p:nvGraphicFramePr>
        <p:xfrm>
          <a:off x="565481" y="1960512"/>
          <a:ext cx="11448328" cy="1661795"/>
        </p:xfrm>
        <a:graphic>
          <a:graphicData uri="http://schemas.openxmlformats.org/drawingml/2006/table">
            <a:tbl>
              <a:tblPr/>
              <a:tblGrid>
                <a:gridCol w="28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포맷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컨텐츠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비용 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원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Impressions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Clicks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CTR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CPC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CPF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시작일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종료일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BIO International Convention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234,016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23,038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10,161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1,353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9,751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Myth vs Truth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1,421,791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62,823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1,761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22,632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13,804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World Blood Donor Day (Rejected)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1,090,350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24,879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43,825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43,614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Vaccine-preventable diseases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950,206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147,007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2,066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6,470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11,588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65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3,208,416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257,747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4,311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8,991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1.6%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₩744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₩13,711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68710" y="3622307"/>
            <a:ext cx="3405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*6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월까지의 광고비 합산 및 이탈자 미반영으로 앞장의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CPF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다소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상이할 수 있음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73905" y="6673334"/>
            <a:ext cx="3405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이탈자 미반영으로 앞장의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CPF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다소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상이할 수 있음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A3CD0B-06AF-B8CC-1E2B-A413E3F62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38295"/>
              </p:ext>
            </p:extLst>
          </p:nvPr>
        </p:nvGraphicFramePr>
        <p:xfrm>
          <a:off x="2870986" y="7846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70409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49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2291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697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클릭률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확보된 팔로워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클릭당 평균 비용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팔로워당 평균 비용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0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22294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4E71FF-3847-686B-3D1E-5D34476FC7CA}"/>
              </a:ext>
            </a:extLst>
          </p:cNvPr>
          <p:cNvSpPr/>
          <p:nvPr/>
        </p:nvSpPr>
        <p:spPr>
          <a:xfrm>
            <a:off x="119275" y="1882696"/>
            <a:ext cx="11894534" cy="4939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10BC46-E880-F41B-18D6-7CB02A40E7D4}"/>
              </a:ext>
            </a:extLst>
          </p:cNvPr>
          <p:cNvSpPr/>
          <p:nvPr/>
        </p:nvSpPr>
        <p:spPr>
          <a:xfrm>
            <a:off x="119275" y="500718"/>
            <a:ext cx="11894534" cy="137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1DF62-CC11-E99C-E916-C2CDEF48EE54}"/>
              </a:ext>
            </a:extLst>
          </p:cNvPr>
          <p:cNvSpPr txBox="1"/>
          <p:nvPr/>
        </p:nvSpPr>
        <p:spPr>
          <a:xfrm>
            <a:off x="8654980" y="1655526"/>
            <a:ext cx="3405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위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클릭률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팔로워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수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클릭당 비용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팔로워당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비용은 최근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달 데이터의 평균임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B58012-D7F5-1835-A70E-9E32025A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60914"/>
              </p:ext>
            </p:extLst>
          </p:nvPr>
        </p:nvGraphicFramePr>
        <p:xfrm>
          <a:off x="565481" y="3893176"/>
          <a:ext cx="11448328" cy="2744522"/>
        </p:xfrm>
        <a:graphic>
          <a:graphicData uri="http://schemas.openxmlformats.org/drawingml/2006/table">
            <a:tbl>
              <a:tblPr/>
              <a:tblGrid>
                <a:gridCol w="28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0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62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66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포맷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컨텐츠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비용 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원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Impressions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Clicks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CPM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CTR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CPC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CPF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 Variable" panose="02000003000000020004" pitchFamily="2" charset="-127"/>
                        <a:ea typeface="Pretendard Variable" panose="02000003000000020004" pitchFamily="2" charset="-127"/>
                        <a:cs typeface="Pretendard Variable" panose="02000003000000020004" pitchFamily="2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시작일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 Variable" panose="02000003000000020004" pitchFamily="2" charset="-127"/>
                          <a:ea typeface="Pretendard Variable" panose="02000003000000020004" pitchFamily="2" charset="-127"/>
                          <a:cs typeface="Pretendard Variable" panose="02000003000000020004" pitchFamily="2" charset="-127"/>
                        </a:rPr>
                        <a:t>종료일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Harmful but Preventable - Typhoid fever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897,011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48,842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3,173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18,367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17,250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Glocalization: SKYShield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484,626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9,105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53,221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1,331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121,156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bioscience Acquires Global Biotech IDT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Biologika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(Rejected)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952,996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251,199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3,502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3,799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9,436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Exploring Vaccines(Rejected)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214,640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181,505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17,035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2,084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Harmful but Preventable - Rotavirus(Rejected)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429,649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11,559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37,169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53,706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24268"/>
                  </a:ext>
                </a:extLst>
              </a:tr>
              <a:tr h="24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WorldHepatitisday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499,834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198,128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1,661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2,519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15,620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50526"/>
                  </a:ext>
                </a:extLst>
              </a:tr>
              <a:tr h="24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Myth vs Truth about vaccine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481,222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23,083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20,845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30,076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50945"/>
                  </a:ext>
                </a:extLst>
              </a:tr>
              <a:tr h="24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WorldHepatitisday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495,368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68,438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7,243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1,232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247,684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66467"/>
                  </a:ext>
                </a:extLst>
              </a:tr>
              <a:tr h="24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 are vaccines developed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502,979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10,662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47,176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1,033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100,596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6258"/>
                  </a:ext>
                </a:extLst>
              </a:tr>
              <a:tr h="223121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4,958,324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802,521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27,463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191,522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15,351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8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2332616" y="2414227"/>
            <a:ext cx="121187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33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ONTENTS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21" name="Picture 2" descr="조합구성 : SK 바이오사이언스 symbol + logo mark + logo type - 컬러 English 타입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99" y="251310"/>
            <a:ext cx="907581" cy="3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2"/>
          <p:cNvSpPr txBox="1">
            <a:spLocks/>
          </p:cNvSpPr>
          <p:nvPr/>
        </p:nvSpPr>
        <p:spPr>
          <a:xfrm>
            <a:off x="6031132" y="2721731"/>
            <a:ext cx="4533055" cy="12829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 (+3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지표 비교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Review_Visitor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Demographics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컨텐츠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컨텐츠 지표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컨텐츠 지표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컨텐츠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1132" y="2414227"/>
            <a:ext cx="4768151" cy="279280"/>
            <a:chOff x="6409266" y="1931994"/>
            <a:chExt cx="4768151" cy="279280"/>
          </a:xfrm>
        </p:grpSpPr>
        <p:sp>
          <p:nvSpPr>
            <p:cNvPr id="24" name="제목 2"/>
            <p:cNvSpPr txBox="1">
              <a:spLocks/>
            </p:cNvSpPr>
            <p:nvPr/>
          </p:nvSpPr>
          <p:spPr>
            <a:xfrm>
              <a:off x="6409266" y="1931994"/>
              <a:ext cx="2653453" cy="27928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링크드인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페이지 및 </a:t>
              </a:r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컨텐츠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지표 현황 분석</a:t>
              </a:r>
            </a:p>
          </p:txBody>
        </p:sp>
        <p:sp>
          <p:nvSpPr>
            <p:cNvPr id="27" name="제목 2"/>
            <p:cNvSpPr txBox="1">
              <a:spLocks/>
            </p:cNvSpPr>
            <p:nvPr/>
          </p:nvSpPr>
          <p:spPr>
            <a:xfrm>
              <a:off x="10773557" y="1931994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 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8" name="직선 연결선 27"/>
            <p:cNvCxnSpPr>
              <a:stCxn id="24" idx="3"/>
              <a:endCxn id="27" idx="1"/>
            </p:cNvCxnSpPr>
            <p:nvPr/>
          </p:nvCxnSpPr>
          <p:spPr>
            <a:xfrm>
              <a:off x="9062719" y="2071634"/>
              <a:ext cx="17108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031132" y="4532765"/>
            <a:ext cx="4768151" cy="279280"/>
            <a:chOff x="6409264" y="4073750"/>
            <a:chExt cx="4768151" cy="279280"/>
          </a:xfrm>
        </p:grpSpPr>
        <p:sp>
          <p:nvSpPr>
            <p:cNvPr id="30" name="제목 2"/>
            <p:cNvSpPr txBox="1">
              <a:spLocks/>
            </p:cNvSpPr>
            <p:nvPr/>
          </p:nvSpPr>
          <p:spPr>
            <a:xfrm>
              <a:off x="6409264" y="4073750"/>
              <a:ext cx="2653453" cy="25012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Content Insights &amp; Developments</a:t>
              </a:r>
            </a:p>
          </p:txBody>
        </p:sp>
        <p:cxnSp>
          <p:nvCxnSpPr>
            <p:cNvPr id="31" name="직선 연결선 30"/>
            <p:cNvCxnSpPr>
              <a:stCxn id="30" idx="3"/>
              <a:endCxn id="32" idx="1"/>
            </p:cNvCxnSpPr>
            <p:nvPr/>
          </p:nvCxnSpPr>
          <p:spPr>
            <a:xfrm>
              <a:off x="9062717" y="4198815"/>
              <a:ext cx="1710838" cy="14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제목 2"/>
            <p:cNvSpPr txBox="1">
              <a:spLocks/>
            </p:cNvSpPr>
            <p:nvPr/>
          </p:nvSpPr>
          <p:spPr>
            <a:xfrm>
              <a:off x="10773555" y="4073750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21p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88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62013" y="1082920"/>
            <a:ext cx="11096906" cy="570926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요일별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게재 빈도 및 건 수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월요일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화요일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2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수요일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목요일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금요일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유형별 건 수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캐러셀 유형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카드뉴스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멀티이미지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2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단일이미지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영상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Poll 1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Repost 2</a:t>
            </a:r>
            <a:r>
              <a:rPr lang="ko-KR" altLang="en-US" sz="110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 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OVERVIEW | Contents Structure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9201"/>
              </p:ext>
            </p:extLst>
          </p:nvPr>
        </p:nvGraphicFramePr>
        <p:xfrm>
          <a:off x="364531" y="1827018"/>
          <a:ext cx="11549000" cy="4442855"/>
        </p:xfrm>
        <a:graphic>
          <a:graphicData uri="http://schemas.openxmlformats.org/drawingml/2006/table">
            <a:tbl>
              <a:tblPr/>
              <a:tblGrid>
                <a:gridCol w="14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5417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SUNDAY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MONDAY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13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TUESD</a:t>
                      </a: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WEDNESDAY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THURSDAY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FRIDAY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SATURDAY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47">
                <a:tc>
                  <a:txBody>
                    <a:bodyPr/>
                    <a:lstStyle/>
                    <a:p>
                      <a:pPr marL="0" algn="ctr" defTabSz="691323" rtl="0" eaLnBrk="1" latinLnBrk="1" hangingPunct="1">
                        <a:defRPr lang="ko-KR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W01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0436" rtl="0" eaLnBrk="1" latinLnBrk="1" hangingPunct="1">
                        <a:defRPr lang="ko-KR" altLang="en-US"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rgbClr val="00B0F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00B0F0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083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POST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kern="1200" baseline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BIO International Convention </a:t>
                      </a:r>
                      <a:r>
                        <a:rPr lang="ko-KR" altLang="en-US" sz="1000" b="1" i="0" u="none" kern="1200" baseline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포스터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kern="1200" baseline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BIO International Convention </a:t>
                      </a:r>
                      <a:r>
                        <a:rPr lang="ko-KR" altLang="en-US" sz="1000" b="1" i="0" u="none" kern="1200" baseline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부스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BIO International Convention</a:t>
                      </a:r>
                      <a:r>
                        <a:rPr lang="en-US" altLang="ko-KR" sz="1000" b="1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000" b="1" kern="1200" baseline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현장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920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13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sng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단일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멀티 이미지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멀티 이미지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19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W02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9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defRPr lang="ko-KR" altLang="en-US"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defRPr lang="ko-KR" altLang="en-US"/>
                      </a:pP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066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POST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kern="1200" baseline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BIO International Convention </a:t>
                      </a:r>
                      <a:r>
                        <a:rPr lang="ko-KR" altLang="en-US" sz="1000" b="1" i="0" u="none" kern="1200" baseline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현장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Myth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000" kern="1200" baseline="0" dirty="0" err="1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vs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Truth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World Blood Donor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TYPE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영상</a:t>
                      </a: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sng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단일 이미지 </a:t>
                      </a:r>
                      <a:endParaRPr lang="en-US" altLang="ko-KR" sz="1000" b="0" u="sng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sng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단일 이미지</a:t>
                      </a:r>
                      <a:endParaRPr lang="en-US" altLang="ko-KR" sz="1000" b="0" u="sng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48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W03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16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17</a:t>
                      </a:r>
                      <a:endParaRPr lang="ko-KR" altLang="en-US" sz="1000" b="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0436" rtl="0" eaLnBrk="1" latinLnBrk="1" hangingPunct="1">
                        <a:defRPr lang="ko-KR" altLang="en-US"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19</a:t>
                      </a:r>
                      <a:endParaRPr lang="ko-KR" altLang="en-US" sz="1000" b="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20</a:t>
                      </a:r>
                      <a:endParaRPr lang="ko-KR" altLang="en-US" sz="1000" b="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21</a:t>
                      </a:r>
                      <a:endParaRPr lang="ko-KR" altLang="en-US" sz="1000" b="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rgbClr val="00B0F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2295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POST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en-US" altLang="ko-KR" sz="100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20K </a:t>
                      </a:r>
                      <a:r>
                        <a:rPr lang="ko-KR" altLang="en-US" sz="1000" b="1" kern="1200" baseline="0" noProof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팔로워 달성 기념</a:t>
                      </a:r>
                      <a:endParaRPr lang="en-US" altLang="ko-KR" sz="1000" b="1" kern="1200" baseline="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SK bioscience</a:t>
                      </a:r>
                      <a:r>
                        <a:rPr lang="en-US" altLang="ko-KR" sz="1000" baseline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DNA</a:t>
                      </a:r>
                    </a:p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한지선 매니저</a:t>
                      </a:r>
                      <a:endParaRPr lang="en-US" altLang="ko-KR" sz="1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BD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Establishment of the ADO (AI-based Design space Optimization System)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noProof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TYPE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Poll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영상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Repost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147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W04</a:t>
                      </a: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23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29</a:t>
                      </a:r>
                      <a:endParaRPr lang="ko-KR" altLang="en-US" sz="1000" b="0" dirty="0">
                        <a:solidFill>
                          <a:srgbClr val="00B0F0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92016">
                <a:tc>
                  <a:txBody>
                    <a:bodyPr/>
                    <a:lstStyle/>
                    <a:p>
                      <a:pPr algn="ctr"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POST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13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ko-KR" altLang="en-US" sz="1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20K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팔로워 달성 기념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Vaccine-preventable diseases</a:t>
                      </a:r>
                      <a:endParaRPr lang="en-US" altLang="ko-KR" sz="1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Acquisition of </a:t>
                      </a:r>
                    </a:p>
                    <a:p>
                      <a:pPr algn="ctr"/>
                      <a:r>
                        <a:rPr lang="en-US" altLang="ko-KR" sz="1000" dirty="0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IDT </a:t>
                      </a:r>
                      <a:r>
                        <a:rPr lang="en-US" altLang="ko-KR" sz="1000" dirty="0" err="1"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Biologika</a:t>
                      </a:r>
                      <a:endParaRPr lang="ko-KR" altLang="en-US" sz="1000" dirty="0"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TYPE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8345" marR="8345" marT="83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단일 이미지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sng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영상</a:t>
                      </a:r>
                      <a:endParaRPr lang="en-US" altLang="ko-KR" sz="1000" b="0" u="sng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Repost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65609" t="-1132" r="-221" b="24563"/>
          <a:stretch/>
        </p:blipFill>
        <p:spPr>
          <a:xfrm>
            <a:off x="11195959" y="1188008"/>
            <a:ext cx="548640" cy="5181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657479" y="1154700"/>
            <a:ext cx="70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Science</a:t>
            </a:r>
          </a:p>
          <a:p>
            <a:r>
              <a: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Company</a:t>
            </a:r>
          </a:p>
          <a:p>
            <a:r>
              <a: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Seasonal</a:t>
            </a:r>
          </a:p>
          <a:p>
            <a:r>
              <a: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People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63958" y="6104963"/>
            <a:ext cx="152400" cy="13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1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847"/>
            <a:ext cx="12192000" cy="6858000"/>
          </a:xfrm>
          <a:prstGeom prst="rect">
            <a:avLst/>
          </a:prstGeom>
          <a:gradFill>
            <a:gsLst>
              <a:gs pos="0">
                <a:srgbClr val="FA8D46"/>
              </a:gs>
              <a:gs pos="63000">
                <a:srgbClr val="E61938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797408" y="3136613"/>
            <a:ext cx="2597186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LinkedIn Jun Report</a:t>
            </a:r>
          </a:p>
          <a:p>
            <a:pPr algn="ctr"/>
            <a:r>
              <a:rPr lang="ko-KR" altLang="en-US" sz="13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컨텐츠</a:t>
            </a:r>
            <a:r>
              <a:rPr lang="ko-KR" altLang="en-US" sz="13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3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Insights &amp; Developments</a:t>
            </a:r>
          </a:p>
        </p:txBody>
      </p:sp>
    </p:spTree>
    <p:extLst>
      <p:ext uri="{BB962C8B-B14F-4D97-AF65-F5344CB8AC3E}">
        <p14:creationId xmlns:p14="http://schemas.microsoft.com/office/powerpoint/2010/main" val="104190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333" y="909219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컨텐츠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Insights &amp; Developments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35498" y="1425362"/>
            <a:ext cx="11096906" cy="752514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66700" indent="-2667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도큐먼트형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컨텐츠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이상 발행 </a:t>
            </a:r>
            <a:b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문서형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컨텐츠의 경우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간결 메시지 전달 및 광고 마케팅 캠페인에서 효과적으로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 가능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68288">
              <a:lnSpc>
                <a:spcPct val="130000"/>
              </a:lnSpc>
              <a:spcBef>
                <a:spcPct val="0"/>
              </a:spcBef>
              <a:tabLst>
                <a:tab pos="268288" algn="l"/>
              </a:tabLst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Mobile PV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견인 위해 매월 최소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카드뉴스 배치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중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개는 단일이미지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 형태 배치 예정 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4615" y="2344420"/>
            <a:ext cx="112182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2" y="2590641"/>
            <a:ext cx="2609058" cy="3261323"/>
          </a:xfrm>
          <a:prstGeom prst="rect">
            <a:avLst/>
          </a:prstGeom>
        </p:spPr>
      </p:pic>
      <p:pic>
        <p:nvPicPr>
          <p:cNvPr id="6" name="Picture 4" descr="https://i.pinimg.com/564x/0f/67/b7/0f67b71ba3f605eb41e7ec6ac5caa2f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23" y="2639102"/>
            <a:ext cx="2314407" cy="32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pinimg.com/564x/93/f2/6b/93f26b757d4d15a3150e436bcf987ef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11" y="2559024"/>
            <a:ext cx="2261671" cy="32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i.pinimg.com/564x/f3/ba/b0/f3bab0f84c1355ececd7e7a7ce2747c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63" y="2510965"/>
            <a:ext cx="2461869" cy="34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61017" y="6523037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23</a:t>
            </a:fld>
            <a:endParaRPr lang="ko-KR" altLang="en-US" sz="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333" y="909219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컨텐츠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Insights &amp; Developments</a:t>
            </a:r>
          </a:p>
        </p:txBody>
      </p:sp>
      <p:pic>
        <p:nvPicPr>
          <p:cNvPr id="1026" name="Picture 2" descr="https://i.pinimg.com/564x/a5/b9/9c/a5b99c5054f2fb55f1463a44034e984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17" b="52609"/>
          <a:stretch/>
        </p:blipFill>
        <p:spPr bwMode="auto">
          <a:xfrm>
            <a:off x="6540074" y="2704725"/>
            <a:ext cx="1817572" cy="29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564x/c9/6d/f7/c96df768631c4bd56cf317620703cd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40" y="2698521"/>
            <a:ext cx="2020665" cy="30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pinimg.com/564x/e9/6c/22/e96c22550d953f76c33a7c0cd5d5798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180" y="4755509"/>
            <a:ext cx="70346" cy="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l="11232" t="278" r="16533" b="1"/>
          <a:stretch/>
        </p:blipFill>
        <p:spPr>
          <a:xfrm>
            <a:off x="8509114" y="2719168"/>
            <a:ext cx="2472530" cy="14502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rcRect l="10034" t="512" r="17676" b="-268"/>
          <a:stretch/>
        </p:blipFill>
        <p:spPr>
          <a:xfrm>
            <a:off x="8509114" y="4197559"/>
            <a:ext cx="2472530" cy="150262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65277" y="1275502"/>
            <a:ext cx="11096906" cy="1192634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내 반응 높은 각종 기념일 등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시즈널한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컨텐츠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발행 </a:t>
            </a:r>
            <a:b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- 8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국가 예방 접종 인식의 달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(National Immunization Awareness Month, NIAM)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기념 슬로건 제작 등 예방 접종의 인식 높이는 컨텐츠 제작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58775" indent="-92075">
              <a:lnSpc>
                <a:spcPct val="130000"/>
              </a:lnSpc>
              <a:spcBef>
                <a:spcPct val="0"/>
              </a:spcBef>
            </a:pP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(The importance of vaccines, why should I get vaccinated?, how do vaccines work?, etc.)</a:t>
            </a:r>
          </a:p>
          <a:p>
            <a:pPr marL="266700">
              <a:lnSpc>
                <a:spcPct val="130000"/>
              </a:lnSpc>
              <a:spcBef>
                <a:spcPct val="0"/>
              </a:spcBef>
            </a:pP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- 8</a:t>
            </a:r>
            <a:r>
              <a:rPr lang="ko-KR" altLang="en-US" sz="11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여름 휴가 이슈 등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Before your trip,</a:t>
            </a:r>
            <a:r>
              <a:rPr lang="ko-KR" altLang="en-US" sz="11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Traveler’s health, </a:t>
            </a:r>
            <a:r>
              <a:rPr lang="ko-KR" altLang="en-US" sz="11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열사병 예방 팁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(heatstroke prevention tips) </a:t>
            </a:r>
            <a:r>
              <a:rPr lang="ko-KR" altLang="en-US" sz="11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시의성 있는 주제 연계한 컨텐츠 제작</a:t>
            </a:r>
            <a:endParaRPr lang="en-US" altLang="ko-KR" sz="11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66700">
              <a:lnSpc>
                <a:spcPct val="130000"/>
              </a:lnSpc>
              <a:spcBef>
                <a:spcPct val="0"/>
              </a:spcBef>
            </a:pP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ko-KR" altLang="en-US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링크드인을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건강정보 전달 채널로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질병 유행 시기 등 지속 연계하여 컨텐츠 생산 예정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04615" y="2469926"/>
            <a:ext cx="112182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i.pinimg.com/564x/89/40/b9/8940b969ee32628c4cd77562279dab8c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1" t="-813" r="9134"/>
          <a:stretch/>
        </p:blipFill>
        <p:spPr bwMode="auto">
          <a:xfrm>
            <a:off x="585066" y="2698521"/>
            <a:ext cx="3586624" cy="29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9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61017" y="6523037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24</a:t>
            </a:fld>
            <a:endParaRPr lang="ko-KR" altLang="en-US" sz="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333" y="909219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컨텐츠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Insights &amp; Developments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35498" y="1425362"/>
            <a:ext cx="11096906" cy="731739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66700" indent="-2667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공신력 있는 공공 보건 기관 또는 국제 보건 기구 내 자료 활용 </a:t>
            </a:r>
          </a:p>
          <a:p>
            <a:pPr marL="358775" indent="-358775">
              <a:lnSpc>
                <a:spcPct val="130000"/>
              </a:lnSpc>
              <a:spcBef>
                <a:spcPct val="0"/>
              </a:spcBef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CDC, WHO, NIH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같은 공신력 있는 공공 보건 기관 또는 국제 보건 기구 공식 홈페이지를 통한 백신 및 질병 관련 이슈 전달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58775" indent="-358775">
              <a:lnSpc>
                <a:spcPct val="130000"/>
              </a:lnSpc>
              <a:spcBef>
                <a:spcPct val="0"/>
              </a:spcBef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자사 제품 관련 이슈 및 백신과 관련한 시의성 있는 정보성 자료 효과적 전달 예정 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4615" y="2344420"/>
            <a:ext cx="112182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15" y="2526338"/>
            <a:ext cx="1504372" cy="6237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46" y="3286834"/>
            <a:ext cx="6836495" cy="28687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741" y="2634419"/>
            <a:ext cx="2740399" cy="493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674" y="2601789"/>
            <a:ext cx="931858" cy="5591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062" y="3303852"/>
            <a:ext cx="4357875" cy="2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A8D46"/>
              </a:gs>
              <a:gs pos="63000">
                <a:srgbClr val="E61938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3CDCB7-96E6-A7DD-45EC-A1BFD5F38369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rgbClr val="FA8546">
                  <a:alpha val="50000"/>
                </a:srgbClr>
              </a:gs>
              <a:gs pos="100000">
                <a:srgbClr val="E7183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2496000" y="5656214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고딕" panose="020D0604000000000000" pitchFamily="50" charset="-127"/>
              </a:rPr>
              <a:t>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고딕" panose="020D0604000000000000" pitchFamily="50" charset="-127"/>
              </a:rPr>
              <a:t>Prain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43956" y="6252489"/>
            <a:ext cx="2904088" cy="31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914427" y="2864208"/>
            <a:ext cx="236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12676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847"/>
            <a:ext cx="12192000" cy="6858000"/>
          </a:xfrm>
          <a:prstGeom prst="rect">
            <a:avLst/>
          </a:prstGeom>
          <a:gradFill>
            <a:gsLst>
              <a:gs pos="0">
                <a:srgbClr val="FA8D46"/>
              </a:gs>
              <a:gs pos="63000">
                <a:srgbClr val="E61938"/>
              </a:gs>
            </a:gsLst>
            <a:lin ang="42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911222" y="3136613"/>
            <a:ext cx="2369559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LinkedIn Jun Report</a:t>
            </a:r>
          </a:p>
          <a:p>
            <a:pPr algn="ctr"/>
            <a:r>
              <a:rPr lang="ko-KR" altLang="en-US" sz="13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및 </a:t>
            </a:r>
            <a:r>
              <a:rPr lang="ko-KR" altLang="en-US" sz="13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컨텐츠</a:t>
            </a:r>
            <a:r>
              <a:rPr lang="ko-KR" altLang="en-US" sz="13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지표 현황 분석</a:t>
            </a:r>
            <a:endParaRPr lang="en-US" altLang="ko-KR" sz="13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3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1206" y="516348"/>
            <a:ext cx="457200" cy="457200"/>
          </a:xfrm>
          <a:prstGeom prst="ellipse">
            <a:avLst/>
          </a:prstGeom>
          <a:solidFill>
            <a:srgbClr val="F4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4</a:t>
            </a:fld>
            <a:endParaRPr lang="ko-KR" altLang="en-US" sz="7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8582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en-US" altLang="ko-KR" sz="150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Mon</a:t>
            </a:r>
            <a:r>
              <a:rPr lang="en-US" altLang="ko-KR" sz="150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47726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thly Highlights</a:t>
            </a:r>
          </a:p>
        </p:txBody>
      </p:sp>
      <p:sp>
        <p:nvSpPr>
          <p:cNvPr id="37" name="TextBox 9"/>
          <p:cNvSpPr txBox="1"/>
          <p:nvPr/>
        </p:nvSpPr>
        <p:spPr>
          <a:xfrm>
            <a:off x="1198555" y="2307525"/>
            <a:ext cx="3338084" cy="31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100">
                <a:latin typeface="Pretendard Light"/>
                <a:ea typeface="Pretendard Light"/>
                <a:cs typeface="Pretendard Light"/>
                <a:sym typeface="Pretendard Light"/>
              </a:defRPr>
            </a:lvl1pPr>
          </a:lstStyle>
          <a:p>
            <a:endParaRPr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44070" y="4906085"/>
            <a:ext cx="11103860" cy="1674028"/>
          </a:xfrm>
          <a:prstGeom prst="roundRect">
            <a:avLst>
              <a:gd name="adj" fmla="val 9323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1576FC-6FC6-1D85-90E8-4C3BEB0D1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74426"/>
              </p:ext>
            </p:extLst>
          </p:nvPr>
        </p:nvGraphicFramePr>
        <p:xfrm>
          <a:off x="756238" y="4992666"/>
          <a:ext cx="4028386" cy="14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76">
                  <a:extLst>
                    <a:ext uri="{9D8B030D-6E8A-4147-A177-3AD203B41FA5}">
                      <a16:colId xmlns:a16="http://schemas.microsoft.com/office/drawing/2014/main" val="3295292964"/>
                    </a:ext>
                  </a:extLst>
                </a:gridCol>
                <a:gridCol w="2245610">
                  <a:extLst>
                    <a:ext uri="{9D8B030D-6E8A-4147-A177-3AD203B41FA5}">
                      <a16:colId xmlns:a16="http://schemas.microsoft.com/office/drawing/2014/main" val="153789198"/>
                    </a:ext>
                  </a:extLst>
                </a:gridCol>
              </a:tblGrid>
              <a:tr h="240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기준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21,457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달성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5.07%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50858"/>
                  </a:ext>
                </a:extLst>
              </a:tr>
              <a:tr h="26355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유입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1,066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81913"/>
                  </a:ext>
                </a:extLst>
              </a:tr>
              <a:tr h="240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콘텐츠 발행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프레인 발행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99469"/>
                  </a:ext>
                </a:extLst>
              </a:tr>
              <a:tr h="240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Company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59622"/>
                  </a:ext>
                </a:extLst>
              </a:tr>
              <a:tr h="240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Science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Seasonal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98952"/>
                  </a:ext>
                </a:extLst>
              </a:tr>
              <a:tr h="2402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People &amp; Culture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5468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0DA88C-B685-210F-0778-46E295B3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7197"/>
              </p:ext>
            </p:extLst>
          </p:nvPr>
        </p:nvGraphicFramePr>
        <p:xfrm>
          <a:off x="4996792" y="4960901"/>
          <a:ext cx="2444824" cy="93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824">
                  <a:extLst>
                    <a:ext uri="{9D8B030D-6E8A-4147-A177-3AD203B41FA5}">
                      <a16:colId xmlns:a16="http://schemas.microsoft.com/office/drawing/2014/main" val="461382638"/>
                    </a:ext>
                  </a:extLst>
                </a:gridCol>
              </a:tblGrid>
              <a:tr h="3569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관련 지표 증가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30331"/>
                  </a:ext>
                </a:extLst>
              </a:tr>
              <a:tr h="2885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3.0%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0213"/>
                  </a:ext>
                </a:extLst>
              </a:tr>
              <a:tr h="2885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순 방문자 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7.6%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2612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4F787A-E742-F619-868D-CF08E9D8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93368"/>
              </p:ext>
            </p:extLst>
          </p:nvPr>
        </p:nvGraphicFramePr>
        <p:xfrm>
          <a:off x="7653784" y="4992666"/>
          <a:ext cx="3522998" cy="122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998">
                  <a:extLst>
                    <a:ext uri="{9D8B030D-6E8A-4147-A177-3AD203B41FA5}">
                      <a16:colId xmlns:a16="http://schemas.microsoft.com/office/drawing/2014/main" val="461382638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 관련 지표 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30331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Impression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148.6%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org. 24.5%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0213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Engagement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154.9%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org. 33.3%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26121"/>
                  </a:ext>
                </a:extLst>
              </a:tr>
              <a:tr h="2879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클릭 수 약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172.3%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(org. 36.0%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146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25AA81F-792E-7E2F-1F7A-27F18715B5D3}"/>
              </a:ext>
            </a:extLst>
          </p:cNvPr>
          <p:cNvSpPr/>
          <p:nvPr/>
        </p:nvSpPr>
        <p:spPr>
          <a:xfrm>
            <a:off x="119275" y="182880"/>
            <a:ext cx="11739790" cy="6639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EF4FD02-893A-B7DB-1FFD-A47B65BD1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07160"/>
              </p:ext>
            </p:extLst>
          </p:nvPr>
        </p:nvGraphicFramePr>
        <p:xfrm>
          <a:off x="181788" y="1049343"/>
          <a:ext cx="7696200" cy="367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A29043A-4CAC-F4C4-33A1-F6ED07499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77924"/>
              </p:ext>
            </p:extLst>
          </p:nvPr>
        </p:nvGraphicFramePr>
        <p:xfrm>
          <a:off x="7425979" y="1087986"/>
          <a:ext cx="4433086" cy="367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282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31CB62C7-C037-6665-B464-29C7C61F2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699174"/>
              </p:ext>
            </p:extLst>
          </p:nvPr>
        </p:nvGraphicFramePr>
        <p:xfrm>
          <a:off x="570489" y="2685595"/>
          <a:ext cx="10747376" cy="391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E8BF2C-DD65-E0F8-8FBD-5BE52B1AC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09991"/>
              </p:ext>
            </p:extLst>
          </p:nvPr>
        </p:nvGraphicFramePr>
        <p:xfrm>
          <a:off x="570667" y="1304238"/>
          <a:ext cx="8128000" cy="93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78362263"/>
                    </a:ext>
                  </a:extLst>
                </a:gridCol>
              </a:tblGrid>
              <a:tr h="2162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• 2024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년 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월 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일 기준 총 </a:t>
                      </a:r>
                      <a:r>
                        <a:rPr lang="ko-KR" alt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팔로워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 현황 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21,457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명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, 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전월 대비 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5.1% 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1167"/>
                  </a:ext>
                </a:extLst>
              </a:tr>
              <a:tr h="20737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- 7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월 총 신규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팔로워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 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1,066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명으로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이 중 광고를 통해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29.5%,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오가닉으로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70.5%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76025"/>
                  </a:ext>
                </a:extLst>
              </a:tr>
              <a:tr h="2073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- 7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월 신규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팔로워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Pretendard" panose="02000503000000020004"/>
                        </a:rPr>
                        <a:t>TOP 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24412"/>
                  </a:ext>
                </a:extLst>
              </a:tr>
              <a:tr h="303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ea typeface="Pretendard" panose="02000503000000020004"/>
                        </a:rPr>
                        <a:t>         </a:t>
                      </a:r>
                      <a:r>
                        <a:rPr lang="en-US" altLang="ko-KR" sz="1100" b="1" dirty="0">
                          <a:ea typeface="Pretendard" panose="02000503000000020004"/>
                        </a:rPr>
                        <a:t>:</a:t>
                      </a:r>
                      <a:endParaRPr lang="ko-KR" altLang="en-US" sz="1100" b="1" dirty="0">
                        <a:ea typeface="Pretendard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808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615147" y="6006638"/>
            <a:ext cx="7963717" cy="247267"/>
            <a:chOff x="1851815" y="6045855"/>
            <a:chExt cx="7963717" cy="247267"/>
          </a:xfrm>
        </p:grpSpPr>
        <p:sp>
          <p:nvSpPr>
            <p:cNvPr id="115" name="직사각형 114"/>
            <p:cNvSpPr/>
            <p:nvPr/>
          </p:nvSpPr>
          <p:spPr>
            <a:xfrm>
              <a:off x="2197130" y="6069023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922994" y="6055025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85804" y="6045921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18301" y="6093097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51815" y="6064521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957616" y="6045855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615507" y="6057125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267640" y="6069427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574243" y="6085920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558896" y="6064521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604911" y="6046403"/>
              <a:ext cx="200025" cy="200025"/>
            </a:xfrm>
            <a:prstGeom prst="rect">
              <a:avLst/>
            </a:prstGeom>
            <a:solidFill>
              <a:srgbClr val="FFFFC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296862" y="6411164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5</a:t>
            </a:fld>
            <a:endParaRPr lang="ko-KR" altLang="en-US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476333" y="909219"/>
            <a:ext cx="429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Followers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 보고 및 분석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989942" y="42201"/>
            <a:ext cx="713057" cy="432028"/>
            <a:chOff x="4920064" y="5845656"/>
            <a:chExt cx="889141" cy="557673"/>
          </a:xfrm>
        </p:grpSpPr>
        <p:sp>
          <p:nvSpPr>
            <p:cNvPr id="20" name="직사각형 19"/>
            <p:cNvSpPr/>
            <p:nvPr/>
          </p:nvSpPr>
          <p:spPr>
            <a:xfrm>
              <a:off x="4920064" y="5845656"/>
              <a:ext cx="889141" cy="305017"/>
            </a:xfrm>
            <a:prstGeom prst="rect">
              <a:avLst/>
            </a:prstGeom>
            <a:solidFill>
              <a:srgbClr val="EA002C"/>
            </a:solidFill>
            <a:ln>
              <a:solidFill>
                <a:srgbClr val="EA0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85</a:t>
              </a:r>
              <a:r>
                <a:rPr lang="ko-KR" altLang="en-US" sz="90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명</a:t>
              </a:r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0800000" flipH="1">
              <a:off x="5307626" y="6164675"/>
              <a:ext cx="57009" cy="238654"/>
            </a:xfrm>
            <a:prstGeom prst="triangle">
              <a:avLst/>
            </a:prstGeom>
            <a:solidFill>
              <a:srgbClr val="EA002C"/>
            </a:solidFill>
            <a:ln>
              <a:solidFill>
                <a:srgbClr val="EA0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4" name="TextBox 2"/>
          <p:cNvSpPr txBox="1"/>
          <p:nvPr/>
        </p:nvSpPr>
        <p:spPr>
          <a:xfrm>
            <a:off x="629956" y="3531831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119786" y="6243726"/>
            <a:ext cx="1360664" cy="184666"/>
            <a:chOff x="2907136" y="6283335"/>
            <a:chExt cx="1385573" cy="184666"/>
          </a:xfrm>
        </p:grpSpPr>
        <p:cxnSp>
          <p:nvCxnSpPr>
            <p:cNvPr id="77" name="직선 연결선[R] 70">
              <a:extLst>
                <a:ext uri="{FF2B5EF4-FFF2-40B4-BE49-F238E27FC236}">
                  <a16:creationId xmlns:a16="http://schemas.microsoft.com/office/drawing/2014/main" id="{527A8CFC-7B52-8F30-B7D8-E208FE34A208}"/>
                </a:ext>
              </a:extLst>
            </p:cNvPr>
            <p:cNvCxnSpPr>
              <a:cxnSpLocks/>
            </p:cNvCxnSpPr>
            <p:nvPr/>
          </p:nvCxnSpPr>
          <p:spPr>
            <a:xfrm>
              <a:off x="2907136" y="6401059"/>
              <a:ext cx="138557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E4E4C6-9C79-91EC-AA59-957E7109CB46}"/>
                </a:ext>
              </a:extLst>
            </p:cNvPr>
            <p:cNvSpPr txBox="1"/>
            <p:nvPr/>
          </p:nvSpPr>
          <p:spPr>
            <a:xfrm>
              <a:off x="3338704" y="6283335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주차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81771" y="6221001"/>
            <a:ext cx="1392912" cy="184666"/>
            <a:chOff x="5140237" y="6293519"/>
            <a:chExt cx="1392912" cy="184666"/>
          </a:xfrm>
        </p:grpSpPr>
        <p:cxnSp>
          <p:nvCxnSpPr>
            <p:cNvPr id="80" name="직선 연결선[R] 73">
              <a:extLst>
                <a:ext uri="{FF2B5EF4-FFF2-40B4-BE49-F238E27FC236}">
                  <a16:creationId xmlns:a16="http://schemas.microsoft.com/office/drawing/2014/main" id="{B2FDC9E2-9D1C-FCF3-1FEB-56558D2C92FC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37" y="6401059"/>
              <a:ext cx="139291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5A79E92-16C5-B82A-C650-8DBD9B9857D0}"/>
                </a:ext>
              </a:extLst>
            </p:cNvPr>
            <p:cNvSpPr txBox="1"/>
            <p:nvPr/>
          </p:nvSpPr>
          <p:spPr>
            <a:xfrm>
              <a:off x="5570664" y="6293519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주차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733256" y="6185792"/>
            <a:ext cx="1366462" cy="184666"/>
            <a:chOff x="7415879" y="6302764"/>
            <a:chExt cx="1366462" cy="184666"/>
          </a:xfrm>
        </p:grpSpPr>
        <p:cxnSp>
          <p:nvCxnSpPr>
            <p:cNvPr id="83" name="직선 연결선[R] 75">
              <a:extLst>
                <a:ext uri="{FF2B5EF4-FFF2-40B4-BE49-F238E27FC236}">
                  <a16:creationId xmlns:a16="http://schemas.microsoft.com/office/drawing/2014/main" id="{E1B3FB49-03FD-7A27-C86C-0967C3D40E28}"/>
                </a:ext>
              </a:extLst>
            </p:cNvPr>
            <p:cNvCxnSpPr>
              <a:cxnSpLocks/>
            </p:cNvCxnSpPr>
            <p:nvPr/>
          </p:nvCxnSpPr>
          <p:spPr>
            <a:xfrm>
              <a:off x="7415879" y="6410304"/>
              <a:ext cx="136646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D0A19-2C37-BA54-74C6-4D13B415846E}"/>
                </a:ext>
              </a:extLst>
            </p:cNvPr>
            <p:cNvSpPr txBox="1"/>
            <p:nvPr/>
          </p:nvSpPr>
          <p:spPr>
            <a:xfrm>
              <a:off x="7815096" y="6302764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주차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118958" y="6192904"/>
            <a:ext cx="1366462" cy="184666"/>
            <a:chOff x="9674373" y="6302764"/>
            <a:chExt cx="1366462" cy="184666"/>
          </a:xfrm>
        </p:grpSpPr>
        <p:cxnSp>
          <p:nvCxnSpPr>
            <p:cNvPr id="86" name="직선 연결선[R] 75">
              <a:extLst>
                <a:ext uri="{FF2B5EF4-FFF2-40B4-BE49-F238E27FC236}">
                  <a16:creationId xmlns:a16="http://schemas.microsoft.com/office/drawing/2014/main" id="{E1B3FB49-03FD-7A27-C86C-0967C3D40E28}"/>
                </a:ext>
              </a:extLst>
            </p:cNvPr>
            <p:cNvCxnSpPr>
              <a:cxnSpLocks/>
            </p:cNvCxnSpPr>
            <p:nvPr/>
          </p:nvCxnSpPr>
          <p:spPr>
            <a:xfrm>
              <a:off x="9674373" y="6410304"/>
              <a:ext cx="136646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9D0A19-2C37-BA54-74C6-4D13B415846E}"/>
                </a:ext>
              </a:extLst>
            </p:cNvPr>
            <p:cNvSpPr txBox="1"/>
            <p:nvPr/>
          </p:nvSpPr>
          <p:spPr>
            <a:xfrm>
              <a:off x="10073590" y="6302764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4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주차</a:t>
              </a:r>
            </a:p>
          </p:txBody>
        </p:sp>
      </p:grpSp>
      <p:sp>
        <p:nvSpPr>
          <p:cNvPr id="88" name="TextBox 2"/>
          <p:cNvSpPr txBox="1"/>
          <p:nvPr/>
        </p:nvSpPr>
        <p:spPr>
          <a:xfrm>
            <a:off x="9964403" y="3437089"/>
            <a:ext cx="1408119" cy="16872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 fontScale="85000" lnSpcReduction="1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5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인입률</a:t>
            </a:r>
            <a:r>
              <a:rPr lang="en-US" altLang="ko-KR" sz="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(%)=(</a:t>
            </a:r>
            <a:r>
              <a:rPr lang="ko-KR" altLang="en-US" sz="5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</a:t>
            </a:r>
            <a:r>
              <a:rPr lang="en-US" altLang="ko-KR" sz="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5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노출수</a:t>
            </a:r>
            <a:r>
              <a:rPr lang="en-US" altLang="ko-KR" sz="5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)X 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06519" y="3245267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컨텐츠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495700" y="3274182"/>
            <a:ext cx="140930" cy="1409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0231537" y="6200998"/>
            <a:ext cx="1258055" cy="227377"/>
            <a:chOff x="9674373" y="6302764"/>
            <a:chExt cx="1366462" cy="184666"/>
          </a:xfrm>
        </p:grpSpPr>
        <p:cxnSp>
          <p:nvCxnSpPr>
            <p:cNvPr id="48" name="직선 연결선[R] 75">
              <a:extLst>
                <a:ext uri="{FF2B5EF4-FFF2-40B4-BE49-F238E27FC236}">
                  <a16:creationId xmlns:a16="http://schemas.microsoft.com/office/drawing/2014/main" id="{E1B3FB49-03FD-7A27-C86C-0967C3D40E28}"/>
                </a:ext>
              </a:extLst>
            </p:cNvPr>
            <p:cNvCxnSpPr>
              <a:cxnSpLocks/>
            </p:cNvCxnSpPr>
            <p:nvPr/>
          </p:nvCxnSpPr>
          <p:spPr>
            <a:xfrm>
              <a:off x="9674373" y="6410304"/>
              <a:ext cx="136646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46102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9D0A19-2C37-BA54-74C6-4D13B415846E}"/>
                </a:ext>
              </a:extLst>
            </p:cNvPr>
            <p:cNvSpPr txBox="1"/>
            <p:nvPr/>
          </p:nvSpPr>
          <p:spPr>
            <a:xfrm>
              <a:off x="10073590" y="6302764"/>
              <a:ext cx="553397" cy="184666"/>
            </a:xfrm>
            <a:prstGeom prst="rect">
              <a:avLst/>
            </a:prstGeom>
            <a:solidFill>
              <a:srgbClr val="F3F2F0"/>
            </a:solidFill>
          </p:spPr>
          <p:txBody>
            <a:bodyPr vert="horz" wrap="none" lIns="91440" tIns="45720" rIns="91440" bIns="45720" rtlCol="0">
              <a:noAutofit/>
            </a:bodyPr>
            <a:lstStyle/>
            <a:p>
              <a:pPr algn="ctr"/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kumimoji="1" lang="en-US" altLang="ko-KR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kumimoji="1" lang="ko-KR" altLang="en-US" sz="850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주차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780775" y="613488"/>
            <a:ext cx="120345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포스터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A8B370-4485-CB65-0365-25227F3B2A9C}"/>
              </a:ext>
            </a:extLst>
          </p:cNvPr>
          <p:cNvSpPr/>
          <p:nvPr/>
        </p:nvSpPr>
        <p:spPr>
          <a:xfrm>
            <a:off x="119275" y="1252794"/>
            <a:ext cx="11739790" cy="61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3F218A-4FB0-6310-9F1C-C4FB094E9831}"/>
              </a:ext>
            </a:extLst>
          </p:cNvPr>
          <p:cNvSpPr/>
          <p:nvPr/>
        </p:nvSpPr>
        <p:spPr>
          <a:xfrm>
            <a:off x="226105" y="2434338"/>
            <a:ext cx="11739790" cy="4131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9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27D5D03-077E-D417-41FD-8C111E79D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444535"/>
              </p:ext>
            </p:extLst>
          </p:nvPr>
        </p:nvGraphicFramePr>
        <p:xfrm>
          <a:off x="706031" y="2872329"/>
          <a:ext cx="10585449" cy="3622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6</a:t>
            </a:fld>
            <a:endParaRPr lang="ko-KR" altLang="en-US" sz="7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5" y="1232128"/>
            <a:ext cx="11096906" cy="1352293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건의 콘텐츠 발행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페이지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View 3,200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기록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3.0%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	PC 1,528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1.9%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/ Mobile 1,672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기록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전월대비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3.9%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Page View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견인 아이템 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➊ Acquisition of IDT </a:t>
            </a:r>
            <a:r>
              <a:rPr lang="en-US" altLang="ko-KR" sz="11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Biologika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➋ 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현장 영상 </a:t>
            </a:r>
            <a:r>
              <a:rPr lang="ko-KR" altLang="en-US" sz="11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❸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20K </a:t>
            </a:r>
            <a:r>
              <a:rPr lang="ko-KR" altLang="en-US" sz="11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달성 </a:t>
            </a:r>
            <a:r>
              <a:rPr lang="ko-KR" altLang="en-US" sz="11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79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전체 평균 대비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7%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높음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-  Acquisition of IDT </a:t>
            </a: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Biologika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Repost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PC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Mobile Page View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견인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Mobile Page View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평균값인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대비 </a:t>
            </a:r>
            <a:r>
              <a:rPr lang="ko-KR" altLang="en-US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 </a:t>
            </a:r>
            <a:r>
              <a:rPr lang="en-US" altLang="ko-KR" sz="11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396%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높은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기록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</a:t>
            </a:r>
            <a:endParaRPr lang="ko-KR" altLang="en-US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333" y="909219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Review | Total Page Views</a:t>
            </a:r>
          </a:p>
        </p:txBody>
      </p:sp>
      <p:sp>
        <p:nvSpPr>
          <p:cNvPr id="73" name="TextBox 2"/>
          <p:cNvSpPr txBox="1"/>
          <p:nvPr/>
        </p:nvSpPr>
        <p:spPr>
          <a:xfrm>
            <a:off x="684407" y="3031522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Y: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1" name="TextBox 1"/>
          <p:cNvSpPr txBox="1"/>
          <p:nvPr/>
        </p:nvSpPr>
        <p:spPr>
          <a:xfrm>
            <a:off x="10167882" y="3095245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27" name="직선 연결선[R] 70">
            <a:extLst>
              <a:ext uri="{FF2B5EF4-FFF2-40B4-BE49-F238E27FC236}">
                <a16:creationId xmlns:a16="http://schemas.microsoft.com/office/drawing/2014/main" id="{527A8CFC-7B52-8F30-B7D8-E208FE34A208}"/>
              </a:ext>
            </a:extLst>
          </p:cNvPr>
          <p:cNvCxnSpPr>
            <a:cxnSpLocks/>
          </p:cNvCxnSpPr>
          <p:nvPr/>
        </p:nvCxnSpPr>
        <p:spPr>
          <a:xfrm>
            <a:off x="1254266" y="6315336"/>
            <a:ext cx="13606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7E4E4C6-9C79-91EC-AA59-957E7109CB46}"/>
              </a:ext>
            </a:extLst>
          </p:cNvPr>
          <p:cNvSpPr txBox="1"/>
          <p:nvPr/>
        </p:nvSpPr>
        <p:spPr>
          <a:xfrm>
            <a:off x="1678076" y="6197612"/>
            <a:ext cx="543448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</a:p>
        </p:txBody>
      </p:sp>
      <p:cxnSp>
        <p:nvCxnSpPr>
          <p:cNvPr id="130" name="직선 연결선[R] 73">
            <a:extLst>
              <a:ext uri="{FF2B5EF4-FFF2-40B4-BE49-F238E27FC236}">
                <a16:creationId xmlns:a16="http://schemas.microsoft.com/office/drawing/2014/main" id="{B2FDC9E2-9D1C-FCF3-1FEB-56558D2C92FC}"/>
              </a:ext>
            </a:extLst>
          </p:cNvPr>
          <p:cNvCxnSpPr>
            <a:cxnSpLocks/>
          </p:cNvCxnSpPr>
          <p:nvPr/>
        </p:nvCxnSpPr>
        <p:spPr>
          <a:xfrm>
            <a:off x="3396565" y="6305152"/>
            <a:ext cx="139291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5A79E92-16C5-B82A-C650-8DBD9B9857D0}"/>
              </a:ext>
            </a:extLst>
          </p:cNvPr>
          <p:cNvSpPr txBox="1"/>
          <p:nvPr/>
        </p:nvSpPr>
        <p:spPr>
          <a:xfrm>
            <a:off x="3826992" y="6197612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</a:p>
        </p:txBody>
      </p:sp>
      <p:cxnSp>
        <p:nvCxnSpPr>
          <p:cNvPr id="133" name="직선 연결선[R] 75">
            <a:extLst>
              <a:ext uri="{FF2B5EF4-FFF2-40B4-BE49-F238E27FC236}">
                <a16:creationId xmlns:a16="http://schemas.microsoft.com/office/drawing/2014/main" id="{E1B3FB49-03FD-7A27-C86C-0967C3D40E28}"/>
              </a:ext>
            </a:extLst>
          </p:cNvPr>
          <p:cNvCxnSpPr>
            <a:cxnSpLocks/>
          </p:cNvCxnSpPr>
          <p:nvPr/>
        </p:nvCxnSpPr>
        <p:spPr>
          <a:xfrm>
            <a:off x="5571112" y="6305152"/>
            <a:ext cx="1366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9D0A19-2C37-BA54-74C6-4D13B415846E}"/>
              </a:ext>
            </a:extLst>
          </p:cNvPr>
          <p:cNvSpPr txBox="1"/>
          <p:nvPr/>
        </p:nvSpPr>
        <p:spPr>
          <a:xfrm>
            <a:off x="5970329" y="6197612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</a:p>
        </p:txBody>
      </p:sp>
      <p:cxnSp>
        <p:nvCxnSpPr>
          <p:cNvPr id="136" name="직선 연결선[R] 75">
            <a:extLst>
              <a:ext uri="{FF2B5EF4-FFF2-40B4-BE49-F238E27FC236}">
                <a16:creationId xmlns:a16="http://schemas.microsoft.com/office/drawing/2014/main" id="{E1B3FB49-03FD-7A27-C86C-0967C3D40E28}"/>
              </a:ext>
            </a:extLst>
          </p:cNvPr>
          <p:cNvCxnSpPr>
            <a:cxnSpLocks/>
          </p:cNvCxnSpPr>
          <p:nvPr/>
        </p:nvCxnSpPr>
        <p:spPr>
          <a:xfrm>
            <a:off x="7719209" y="6305152"/>
            <a:ext cx="1366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D0A19-2C37-BA54-74C6-4D13B415846E}"/>
              </a:ext>
            </a:extLst>
          </p:cNvPr>
          <p:cNvSpPr txBox="1"/>
          <p:nvPr/>
        </p:nvSpPr>
        <p:spPr>
          <a:xfrm>
            <a:off x="8118426" y="6197612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E1B3FB49-03FD-7A27-C86C-0967C3D40E28}"/>
              </a:ext>
            </a:extLst>
          </p:cNvPr>
          <p:cNvCxnSpPr>
            <a:cxnSpLocks/>
          </p:cNvCxnSpPr>
          <p:nvPr/>
        </p:nvCxnSpPr>
        <p:spPr>
          <a:xfrm>
            <a:off x="9867305" y="6320359"/>
            <a:ext cx="13664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46102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9D0A19-2C37-BA54-74C6-4D13B415846E}"/>
              </a:ext>
            </a:extLst>
          </p:cNvPr>
          <p:cNvSpPr txBox="1"/>
          <p:nvPr/>
        </p:nvSpPr>
        <p:spPr>
          <a:xfrm>
            <a:off x="10266522" y="6212819"/>
            <a:ext cx="553397" cy="184666"/>
          </a:xfrm>
          <a:prstGeom prst="rect">
            <a:avLst/>
          </a:prstGeom>
          <a:solidFill>
            <a:srgbClr val="F3F2F0"/>
          </a:solidFill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kumimoji="1" lang="ko-KR" altLang="en-US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8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kumimoji="1" lang="ko-KR" altLang="en-US" sz="850" spc="6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kumimoji="1" lang="ko-KR" altLang="en-US" sz="850" spc="6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12757" y="2996373"/>
            <a:ext cx="1524166" cy="1567188"/>
          </a:xfrm>
          <a:prstGeom prst="ellipse">
            <a:avLst/>
          </a:prstGeom>
          <a:solidFill>
            <a:srgbClr val="FFFF8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21654" y="5993628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17457" y="6015484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9822" y="6042396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11997" y="6012119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88661" y="6048770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62497" y="6047347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97566" y="6012119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60208" y="6070472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68571" y="6031726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92794" y="6047347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27197" y="6012119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89414" y="6031726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52650" y="6012119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3AAEF5-5141-504F-5796-92E96AA0912B}"/>
              </a:ext>
            </a:extLst>
          </p:cNvPr>
          <p:cNvSpPr/>
          <p:nvPr/>
        </p:nvSpPr>
        <p:spPr>
          <a:xfrm>
            <a:off x="119275" y="1155440"/>
            <a:ext cx="11739790" cy="793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B2546E-AFF6-14AD-51A0-B75A3FC7CC00}"/>
              </a:ext>
            </a:extLst>
          </p:cNvPr>
          <p:cNvSpPr/>
          <p:nvPr/>
        </p:nvSpPr>
        <p:spPr>
          <a:xfrm>
            <a:off x="128860" y="2850661"/>
            <a:ext cx="11739790" cy="3915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2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76935" y="2523067"/>
            <a:ext cx="11103860" cy="3894666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7175FF7-3EF3-4F4B-33AD-0FBBB3139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59069"/>
              </p:ext>
            </p:extLst>
          </p:nvPr>
        </p:nvGraphicFramePr>
        <p:xfrm>
          <a:off x="958725" y="2792829"/>
          <a:ext cx="7086601" cy="347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CA59AFC-D60C-51EC-A1B4-91FDEA279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086470"/>
              </p:ext>
            </p:extLst>
          </p:nvPr>
        </p:nvGraphicFramePr>
        <p:xfrm>
          <a:off x="8040473" y="2778005"/>
          <a:ext cx="3109826" cy="356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5" y="1232128"/>
            <a:ext cx="11096906" cy="115416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페이지 방문자 수는 전월 대비 크게 차이 없으나 총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Page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수는 감소세를 띄고 있음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Page View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경우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19%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증가했으나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 Page View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경우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36% 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감소하여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사용자 변동이 큰 것 확인</a:t>
            </a:r>
            <a:endParaRPr lang="en-US" altLang="ko-KR" sz="1150" dirty="0">
              <a:ln>
                <a:solidFill>
                  <a:prstClr val="black">
                    <a:alpha val="5000"/>
                  </a:prst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5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건의 문서형 컨텐츠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카드뉴스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4, </a:t>
            </a:r>
            <a:r>
              <a:rPr lang="ko-KR" altLang="en-US" sz="1150" dirty="0" err="1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단일이미지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4), 6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건의 문서형 컨텐츠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카드뉴스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1150" dirty="0" err="1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단일이미지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는 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PV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감소로 이어짐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총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건의 영상 컨텐츠는 </a:t>
            </a:r>
            <a:r>
              <a:rPr lang="en-US" altLang="ko-KR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PV</a:t>
            </a:r>
            <a:r>
              <a:rPr lang="ko-KR" altLang="en-US" sz="1150" dirty="0">
                <a:ln>
                  <a:solidFill>
                    <a:prstClr val="black">
                      <a:alpha val="5000"/>
                    </a:prst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증대로 연결되는 것 확인</a:t>
            </a:r>
            <a:endParaRPr lang="en-US" altLang="ko-KR" sz="1150" dirty="0">
              <a:ln>
                <a:solidFill>
                  <a:prstClr val="black">
                    <a:alpha val="5000"/>
                  </a:prst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7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페이지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Review |  Page Views (5·6·7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비교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</a:t>
            </a:r>
          </a:p>
        </p:txBody>
      </p:sp>
      <p:sp>
        <p:nvSpPr>
          <p:cNvPr id="9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78536" y="5278128"/>
            <a:ext cx="8974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1765" y="4939574"/>
            <a:ext cx="47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평균 </a:t>
            </a:r>
            <a:r>
              <a:rPr lang="en-US" altLang="ko-KR" sz="8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1,034</a:t>
            </a:r>
            <a:endParaRPr lang="en-US" altLang="ko-KR" sz="800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1101" y="4489756"/>
            <a:ext cx="47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/>
              <a:t>평균 </a:t>
            </a:r>
            <a:endParaRPr lang="en-US" altLang="ko-KR" dirty="0"/>
          </a:p>
          <a:p>
            <a:r>
              <a:rPr lang="en-US" altLang="ko-KR" dirty="0"/>
              <a:t>1751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16340" y="4828310"/>
            <a:ext cx="8805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491087" y="4330482"/>
            <a:ext cx="8974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52947" y="3991928"/>
            <a:ext cx="47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/>
              <a:t>평균</a:t>
            </a:r>
            <a:endParaRPr lang="en-US" altLang="ko-KR" dirty="0"/>
          </a:p>
          <a:p>
            <a:r>
              <a:rPr lang="en-US" altLang="ko-KR" dirty="0"/>
              <a:t>2785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13104" y="5060436"/>
            <a:ext cx="89746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6332" y="4721882"/>
            <a:ext cx="47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 b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/>
              <a:t>평균</a:t>
            </a:r>
            <a:endParaRPr lang="en-US" altLang="ko-KR" dirty="0"/>
          </a:p>
          <a:p>
            <a:r>
              <a:rPr lang="en-US" altLang="ko-KR" dirty="0"/>
              <a:t>1493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9368" y="1491814"/>
            <a:ext cx="90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영상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A2D56-AE01-CB12-3FF5-7A17D1BA6F48}"/>
              </a:ext>
            </a:extLst>
          </p:cNvPr>
          <p:cNvSpPr/>
          <p:nvPr/>
        </p:nvSpPr>
        <p:spPr>
          <a:xfrm>
            <a:off x="119275" y="2386290"/>
            <a:ext cx="11739790" cy="443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8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576935" y="2520601"/>
            <a:ext cx="11103860" cy="3951506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E662AC5-F3F9-4A98-8B65-F5874491C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850484"/>
              </p:ext>
            </p:extLst>
          </p:nvPr>
        </p:nvGraphicFramePr>
        <p:xfrm>
          <a:off x="629019" y="2504729"/>
          <a:ext cx="10933962" cy="401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b="1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b="1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5" y="1174112"/>
            <a:ext cx="11096906" cy="592663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중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Acquisition of IDT </a:t>
            </a:r>
            <a:r>
              <a:rPr lang="en-US" altLang="ko-KR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Biologika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 최고점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BIO International Convention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 두 번째 기록 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View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는 최근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평균 대비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8%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증가하며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 컨텐츠가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위 기록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간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PC Page View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지표</a:t>
            </a:r>
            <a:endParaRPr lang="en-US" altLang="ko-KR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576935" y="6232361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Y: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3" name="TextBox 1"/>
          <p:cNvSpPr txBox="1"/>
          <p:nvPr/>
        </p:nvSpPr>
        <p:spPr>
          <a:xfrm>
            <a:off x="10473531" y="2807098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28004" y="2052164"/>
            <a:ext cx="125750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 Convention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현장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8931" y="2101137"/>
            <a:ext cx="1270365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20K 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 달성 기념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(Poll)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95675" y="2103416"/>
            <a:ext cx="127079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Acquisition of 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IDT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Biologika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(Repost)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40212" y="2709999"/>
            <a:ext cx="125750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Convention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포스터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44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r>
              <a:rPr lang="en-US" altLang="ko-KR" sz="700" dirty="0"/>
              <a:t>8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3728004" y="3294921"/>
            <a:ext cx="1257507" cy="5078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Myth </a:t>
            </a:r>
            <a:r>
              <a:rPr lang="en-US" altLang="ko-KR" sz="9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vs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Truth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40212" y="2016664"/>
            <a:ext cx="1257507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World Hand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Hygiene Day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8062" y="3186398"/>
            <a:ext cx="1257507" cy="5078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림프구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(B, T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세포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95675" y="3325489"/>
            <a:ext cx="1257507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Harmful but treatable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67206" y="2019301"/>
            <a:ext cx="1257507" cy="5078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백신의 종류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81DEE2-6519-39DC-7C75-85584A19119C}"/>
              </a:ext>
            </a:extLst>
          </p:cNvPr>
          <p:cNvSpPr/>
          <p:nvPr/>
        </p:nvSpPr>
        <p:spPr>
          <a:xfrm>
            <a:off x="119275" y="2386290"/>
            <a:ext cx="11739790" cy="443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1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35812" y="2646457"/>
            <a:ext cx="11103860" cy="3951506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E2E977B0-47E1-4916-BE73-1410750CE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681970"/>
              </p:ext>
            </p:extLst>
          </p:nvPr>
        </p:nvGraphicFramePr>
        <p:xfrm>
          <a:off x="535812" y="2577544"/>
          <a:ext cx="10917138" cy="4011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576935" y="1232128"/>
            <a:ext cx="11096906" cy="1119987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중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Acquisition of IDT </a:t>
            </a:r>
            <a:r>
              <a:rPr lang="en-US" altLang="ko-KR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Biologika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컨텐츠가 가장 높은 수치 기록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모바일의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경우 도큐먼트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+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15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시즈널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이슈 결합했을 때 높은 반응 보임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 6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World Blood Donor Day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경우 소재 거절되어 금액이 끝까지 소진되지 않은 것도 영향 있었음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6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Page View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경우 전월 평균 대비 </a:t>
            </a:r>
            <a:r>
              <a:rPr lang="en-US" altLang="ko-KR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35.1% </a:t>
            </a:r>
            <a:r>
              <a:rPr lang="ko-KR" altLang="en-US" sz="115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감소하며 전반적으로 낮은 수치 기록 </a:t>
            </a:r>
            <a:endParaRPr lang="en-US" altLang="ko-KR" sz="115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최근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개월 간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Mobile Page View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0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지표</a:t>
            </a:r>
            <a:endParaRPr lang="ko-KR" altLang="en-US" sz="10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0" y="6536680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10252788" y="2716150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97831" y="2563154"/>
            <a:ext cx="127019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Acquisition of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IDT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Biologika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2327" y="3116892"/>
            <a:ext cx="127019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 bioscience DNA</a:t>
            </a:r>
          </a:p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한지선 매니저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5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9</a:t>
            </a:fld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4017907" y="3148970"/>
            <a:ext cx="127019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World Blood 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Donor Day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2719" y="2067215"/>
            <a:ext cx="1247906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World Hand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Hygiene Day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17907" y="2609061"/>
            <a:ext cx="1270199" cy="5078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Myth </a:t>
            </a:r>
            <a:r>
              <a:rPr lang="en-US" altLang="ko-KR" sz="9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vs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Truth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2327" y="2575025"/>
            <a:ext cx="1270199" cy="5078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림프구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(B, T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세포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97831" y="3238634"/>
            <a:ext cx="1270199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Harmful but treatable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92719" y="3293048"/>
            <a:ext cx="127019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 International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Convention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포스터</a:t>
            </a:r>
          </a:p>
          <a:p>
            <a:pPr algn="ct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이미지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D9C5AC-AD02-978F-EF94-CAD5ACBB838D}"/>
              </a:ext>
            </a:extLst>
          </p:cNvPr>
          <p:cNvSpPr/>
          <p:nvPr/>
        </p:nvSpPr>
        <p:spPr>
          <a:xfrm>
            <a:off x="119275" y="2386290"/>
            <a:ext cx="11739790" cy="443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14963</TotalTime>
  <Words>3810</Words>
  <Application>Microsoft Office PowerPoint</Application>
  <PresentationFormat>와이드스크린</PresentationFormat>
  <Paragraphs>1129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1" baseType="lpstr">
      <vt:lpstr>Arial Unicode MS</vt:lpstr>
      <vt:lpstr>NanumBarunGothic</vt:lpstr>
      <vt:lpstr>Pretendard</vt:lpstr>
      <vt:lpstr>Pretendard Black</vt:lpstr>
      <vt:lpstr>Pretendard Light</vt:lpstr>
      <vt:lpstr>Pretendard Medium</vt:lpstr>
      <vt:lpstr>Pretendard SemiBold</vt:lpstr>
      <vt:lpstr>Pretendard Variable</vt:lpstr>
      <vt:lpstr>Pretendard Variable Light</vt:lpstr>
      <vt:lpstr>나눔고딕</vt:lpstr>
      <vt:lpstr>나눔바른고딕</vt:lpstr>
      <vt:lpstr>맑은 고딕</vt:lpstr>
      <vt:lpstr>에스코어 드림 6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PRAIN.nana</dc:creator>
  <cp:lastModifiedBy>Joon Young Lee</cp:lastModifiedBy>
  <cp:revision>1059</cp:revision>
  <cp:lastPrinted>2024-03-15T08:20:56Z</cp:lastPrinted>
  <dcterms:created xsi:type="dcterms:W3CDTF">2024-02-14T11:08:36Z</dcterms:created>
  <dcterms:modified xsi:type="dcterms:W3CDTF">2024-08-06T08:09:08Z</dcterms:modified>
</cp:coreProperties>
</file>