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8" r:id="rId2"/>
    <p:sldId id="279" r:id="rId3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523" userDrawn="1">
          <p15:clr>
            <a:srgbClr val="A4A3A4"/>
          </p15:clr>
        </p15:guide>
        <p15:guide id="4" orient="horz" pos="3657" userDrawn="1">
          <p15:clr>
            <a:srgbClr val="A4A3A4"/>
          </p15:clr>
        </p15:guide>
        <p15:guide id="5" orient="horz" pos="3997" userDrawn="1">
          <p15:clr>
            <a:srgbClr val="A4A3A4"/>
          </p15:clr>
        </p15:guide>
        <p15:guide id="6" orient="horz" pos="7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4B183"/>
    <a:srgbClr val="FFFF89"/>
    <a:srgbClr val="FF3300"/>
    <a:srgbClr val="002060"/>
    <a:srgbClr val="203864"/>
    <a:srgbClr val="ACC8B5"/>
    <a:srgbClr val="BDD7E3"/>
    <a:srgbClr val="284882"/>
    <a:srgbClr val="446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0621AA-8D25-42F7-8DEF-5ACDD63F3367}" v="2" dt="2024-09-05T02:23:59.0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9406" autoAdjust="0"/>
  </p:normalViewPr>
  <p:slideViewPr>
    <p:cSldViewPr snapToGrid="0">
      <p:cViewPr varScale="1">
        <p:scale>
          <a:sx n="91" d="100"/>
          <a:sy n="91" d="100"/>
        </p:scale>
        <p:origin x="84" y="510"/>
      </p:cViewPr>
      <p:guideLst>
        <p:guide orient="horz" pos="2160"/>
        <p:guide pos="3840"/>
        <p:guide orient="horz" pos="2523"/>
        <p:guide orient="horz" pos="3657"/>
        <p:guide orient="horz" pos="3997"/>
        <p:guide orient="horz" pos="777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on Young Lee" userId="9c2bf77b41f9f2c0" providerId="LiveId" clId="{8DEAC06A-6155-427A-98A2-F30442CFAFED}"/>
    <pc:docChg chg="delSld">
      <pc:chgData name="Joon Young Lee" userId="9c2bf77b41f9f2c0" providerId="LiveId" clId="{8DEAC06A-6155-427A-98A2-F30442CFAFED}" dt="2024-09-05T02:24:59.153" v="1" actId="47"/>
      <pc:docMkLst>
        <pc:docMk/>
      </pc:docMkLst>
      <pc:sldChg chg="del">
        <pc:chgData name="Joon Young Lee" userId="9c2bf77b41f9f2c0" providerId="LiveId" clId="{8DEAC06A-6155-427A-98A2-F30442CFAFED}" dt="2024-09-05T02:24:53.777" v="0" actId="47"/>
        <pc:sldMkLst>
          <pc:docMk/>
          <pc:sldMk cId="2692825621" sldId="257"/>
        </pc:sldMkLst>
      </pc:sldChg>
      <pc:sldChg chg="del">
        <pc:chgData name="Joon Young Lee" userId="9c2bf77b41f9f2c0" providerId="LiveId" clId="{8DEAC06A-6155-427A-98A2-F30442CFAFED}" dt="2024-09-05T02:24:53.777" v="0" actId="47"/>
        <pc:sldMkLst>
          <pc:docMk/>
          <pc:sldMk cId="859224163" sldId="258"/>
        </pc:sldMkLst>
      </pc:sldChg>
      <pc:sldChg chg="del">
        <pc:chgData name="Joon Young Lee" userId="9c2bf77b41f9f2c0" providerId="LiveId" clId="{8DEAC06A-6155-427A-98A2-F30442CFAFED}" dt="2024-09-05T02:24:53.777" v="0" actId="47"/>
        <pc:sldMkLst>
          <pc:docMk/>
          <pc:sldMk cId="1840884274" sldId="261"/>
        </pc:sldMkLst>
      </pc:sldChg>
      <pc:sldChg chg="del">
        <pc:chgData name="Joon Young Lee" userId="9c2bf77b41f9f2c0" providerId="LiveId" clId="{8DEAC06A-6155-427A-98A2-F30442CFAFED}" dt="2024-09-05T02:24:53.777" v="0" actId="47"/>
        <pc:sldMkLst>
          <pc:docMk/>
          <pc:sldMk cId="1249597266" sldId="262"/>
        </pc:sldMkLst>
      </pc:sldChg>
      <pc:sldChg chg="del">
        <pc:chgData name="Joon Young Lee" userId="9c2bf77b41f9f2c0" providerId="LiveId" clId="{8DEAC06A-6155-427A-98A2-F30442CFAFED}" dt="2024-09-05T02:24:53.777" v="0" actId="47"/>
        <pc:sldMkLst>
          <pc:docMk/>
          <pc:sldMk cId="1654022110" sldId="263"/>
        </pc:sldMkLst>
      </pc:sldChg>
      <pc:sldChg chg="del">
        <pc:chgData name="Joon Young Lee" userId="9c2bf77b41f9f2c0" providerId="LiveId" clId="{8DEAC06A-6155-427A-98A2-F30442CFAFED}" dt="2024-09-05T02:24:59.153" v="1" actId="47"/>
        <pc:sldMkLst>
          <pc:docMk/>
          <pc:sldMk cId="2383599272" sldId="273"/>
        </pc:sldMkLst>
      </pc:sldChg>
      <pc:sldChg chg="del">
        <pc:chgData name="Joon Young Lee" userId="9c2bf77b41f9f2c0" providerId="LiveId" clId="{8DEAC06A-6155-427A-98A2-F30442CFAFED}" dt="2024-09-05T02:24:59.153" v="1" actId="47"/>
        <pc:sldMkLst>
          <pc:docMk/>
          <pc:sldMk cId="1267625633" sldId="274"/>
        </pc:sldMkLst>
      </pc:sldChg>
      <pc:sldChg chg="del">
        <pc:chgData name="Joon Young Lee" userId="9c2bf77b41f9f2c0" providerId="LiveId" clId="{8DEAC06A-6155-427A-98A2-F30442CFAFED}" dt="2024-09-05T02:24:53.777" v="0" actId="47"/>
        <pc:sldMkLst>
          <pc:docMk/>
          <pc:sldMk cId="2983731432" sldId="276"/>
        </pc:sldMkLst>
      </pc:sldChg>
      <pc:sldChg chg="del">
        <pc:chgData name="Joon Young Lee" userId="9c2bf77b41f9f2c0" providerId="LiveId" clId="{8DEAC06A-6155-427A-98A2-F30442CFAFED}" dt="2024-09-05T02:24:59.153" v="1" actId="47"/>
        <pc:sldMkLst>
          <pc:docMk/>
          <pc:sldMk cId="1041900369" sldId="277"/>
        </pc:sldMkLst>
      </pc:sldChg>
      <pc:sldChg chg="del">
        <pc:chgData name="Joon Young Lee" userId="9c2bf77b41f9f2c0" providerId="LiveId" clId="{8DEAC06A-6155-427A-98A2-F30442CFAFED}" dt="2024-09-05T02:24:59.153" v="1" actId="47"/>
        <pc:sldMkLst>
          <pc:docMk/>
          <pc:sldMk cId="2500144639" sldId="280"/>
        </pc:sldMkLst>
      </pc:sldChg>
      <pc:sldChg chg="del">
        <pc:chgData name="Joon Young Lee" userId="9c2bf77b41f9f2c0" providerId="LiveId" clId="{8DEAC06A-6155-427A-98A2-F30442CFAFED}" dt="2024-09-05T02:24:59.153" v="1" actId="47"/>
        <pc:sldMkLst>
          <pc:docMk/>
          <pc:sldMk cId="2795231229" sldId="283"/>
        </pc:sldMkLst>
      </pc:sldChg>
      <pc:sldChg chg="del">
        <pc:chgData name="Joon Young Lee" userId="9c2bf77b41f9f2c0" providerId="LiveId" clId="{8DEAC06A-6155-427A-98A2-F30442CFAFED}" dt="2024-09-05T02:24:59.153" v="1" actId="47"/>
        <pc:sldMkLst>
          <pc:docMk/>
          <pc:sldMk cId="1500814146" sldId="284"/>
        </pc:sldMkLst>
      </pc:sldChg>
      <pc:sldChg chg="del">
        <pc:chgData name="Joon Young Lee" userId="9c2bf77b41f9f2c0" providerId="LiveId" clId="{8DEAC06A-6155-427A-98A2-F30442CFAFED}" dt="2024-09-05T02:24:59.153" v="1" actId="47"/>
        <pc:sldMkLst>
          <pc:docMk/>
          <pc:sldMk cId="2076666498" sldId="287"/>
        </pc:sldMkLst>
      </pc:sldChg>
      <pc:sldChg chg="del">
        <pc:chgData name="Joon Young Lee" userId="9c2bf77b41f9f2c0" providerId="LiveId" clId="{8DEAC06A-6155-427A-98A2-F30442CFAFED}" dt="2024-09-05T02:24:59.153" v="1" actId="47"/>
        <pc:sldMkLst>
          <pc:docMk/>
          <pc:sldMk cId="2365704740" sldId="294"/>
        </pc:sldMkLst>
      </pc:sldChg>
      <pc:sldChg chg="del">
        <pc:chgData name="Joon Young Lee" userId="9c2bf77b41f9f2c0" providerId="LiveId" clId="{8DEAC06A-6155-427A-98A2-F30442CFAFED}" dt="2024-09-05T02:24:59.153" v="1" actId="47"/>
        <pc:sldMkLst>
          <pc:docMk/>
          <pc:sldMk cId="3322209489" sldId="296"/>
        </pc:sldMkLst>
      </pc:sldChg>
      <pc:sldChg chg="del">
        <pc:chgData name="Joon Young Lee" userId="9c2bf77b41f9f2c0" providerId="LiveId" clId="{8DEAC06A-6155-427A-98A2-F30442CFAFED}" dt="2024-09-05T02:24:59.153" v="1" actId="47"/>
        <pc:sldMkLst>
          <pc:docMk/>
          <pc:sldMk cId="2773412175" sldId="298"/>
        </pc:sldMkLst>
      </pc:sldChg>
      <pc:sldChg chg="del">
        <pc:chgData name="Joon Young Lee" userId="9c2bf77b41f9f2c0" providerId="LiveId" clId="{8DEAC06A-6155-427A-98A2-F30442CFAFED}" dt="2024-09-05T02:24:59.153" v="1" actId="47"/>
        <pc:sldMkLst>
          <pc:docMk/>
          <pc:sldMk cId="2640787460" sldId="299"/>
        </pc:sldMkLst>
      </pc:sldChg>
      <pc:sldChg chg="del">
        <pc:chgData name="Joon Young Lee" userId="9c2bf77b41f9f2c0" providerId="LiveId" clId="{8DEAC06A-6155-427A-98A2-F30442CFAFED}" dt="2024-09-05T02:24:53.777" v="0" actId="47"/>
        <pc:sldMkLst>
          <pc:docMk/>
          <pc:sldMk cId="3888989222" sldId="300"/>
        </pc:sldMkLst>
      </pc:sldChg>
      <pc:sldChg chg="del">
        <pc:chgData name="Joon Young Lee" userId="9c2bf77b41f9f2c0" providerId="LiveId" clId="{8DEAC06A-6155-427A-98A2-F30442CFAFED}" dt="2024-09-05T02:24:59.153" v="1" actId="47"/>
        <pc:sldMkLst>
          <pc:docMk/>
          <pc:sldMk cId="900541413" sldId="303"/>
        </pc:sldMkLst>
      </pc:sldChg>
      <pc:sldChg chg="del">
        <pc:chgData name="Joon Young Lee" userId="9c2bf77b41f9f2c0" providerId="LiveId" clId="{8DEAC06A-6155-427A-98A2-F30442CFAFED}" dt="2024-09-05T02:24:59.153" v="1" actId="47"/>
        <pc:sldMkLst>
          <pc:docMk/>
          <pc:sldMk cId="3665433527" sldId="304"/>
        </pc:sldMkLst>
      </pc:sldChg>
      <pc:sldChg chg="del">
        <pc:chgData name="Joon Young Lee" userId="9c2bf77b41f9f2c0" providerId="LiveId" clId="{8DEAC06A-6155-427A-98A2-F30442CFAFED}" dt="2024-09-05T02:24:59.153" v="1" actId="47"/>
        <pc:sldMkLst>
          <pc:docMk/>
          <pc:sldMk cId="2863007892" sldId="305"/>
        </pc:sldMkLst>
      </pc:sldChg>
      <pc:sldChg chg="del">
        <pc:chgData name="Joon Young Lee" userId="9c2bf77b41f9f2c0" providerId="LiveId" clId="{8DEAC06A-6155-427A-98A2-F30442CFAFED}" dt="2024-09-05T02:24:59.153" v="1" actId="47"/>
        <pc:sldMkLst>
          <pc:docMk/>
          <pc:sldMk cId="3490349926" sldId="306"/>
        </pc:sldMkLst>
      </pc:sldChg>
      <pc:sldChg chg="del">
        <pc:chgData name="Joon Young Lee" userId="9c2bf77b41f9f2c0" providerId="LiveId" clId="{8DEAC06A-6155-427A-98A2-F30442CFAFED}" dt="2024-09-05T02:24:59.153" v="1" actId="47"/>
        <pc:sldMkLst>
          <pc:docMk/>
          <pc:sldMk cId="385035607" sldId="307"/>
        </pc:sldMkLst>
      </pc:sldChg>
      <pc:sldChg chg="del">
        <pc:chgData name="Joon Young Lee" userId="9c2bf77b41f9f2c0" providerId="LiveId" clId="{8DEAC06A-6155-427A-98A2-F30442CFAFED}" dt="2024-09-05T02:24:59.153" v="1" actId="47"/>
        <pc:sldMkLst>
          <pc:docMk/>
          <pc:sldMk cId="1265077643" sldId="308"/>
        </pc:sldMkLst>
      </pc:sldChg>
      <pc:sldMasterChg chg="delSldLayout">
        <pc:chgData name="Joon Young Lee" userId="9c2bf77b41f9f2c0" providerId="LiveId" clId="{8DEAC06A-6155-427A-98A2-F30442CFAFED}" dt="2024-09-05T02:24:59.153" v="1" actId="47"/>
        <pc:sldMasterMkLst>
          <pc:docMk/>
          <pc:sldMasterMk cId="1460539678" sldId="2147483648"/>
        </pc:sldMasterMkLst>
        <pc:sldLayoutChg chg="del">
          <pc:chgData name="Joon Young Lee" userId="9c2bf77b41f9f2c0" providerId="LiveId" clId="{8DEAC06A-6155-427A-98A2-F30442CFAFED}" dt="2024-09-05T02:24:53.777" v="0" actId="47"/>
          <pc:sldLayoutMkLst>
            <pc:docMk/>
            <pc:sldMasterMk cId="1460539678" sldId="2147483648"/>
            <pc:sldLayoutMk cId="2955914996" sldId="2147483660"/>
          </pc:sldLayoutMkLst>
        </pc:sldLayoutChg>
        <pc:sldLayoutChg chg="del">
          <pc:chgData name="Joon Young Lee" userId="9c2bf77b41f9f2c0" providerId="LiveId" clId="{8DEAC06A-6155-427A-98A2-F30442CFAFED}" dt="2024-09-05T02:24:59.153" v="1" actId="47"/>
          <pc:sldLayoutMkLst>
            <pc:docMk/>
            <pc:sldMasterMk cId="1460539678" sldId="2147483648"/>
            <pc:sldLayoutMk cId="1988381756" sldId="2147483661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&#48148;&#53461;&#54868;&#47732;/Prain%20Global/SK%20bioscience/SK%20bioscience%208&#50900;%20&#48372;&#44256;&#49436;/SK%20bioscience%20&#50900;&#44036;%20&#47532;&#54252;&#53944;%20&#50577;&#49885;_8&#5090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&#48148;&#53461;&#54868;&#47732;/Prain%20Global/SK%20bioscience/SK%20bioscience%208&#50900;%20&#48372;&#44256;&#49436;/SK%20bioscience%20&#50900;&#44036;%20&#47532;&#54252;&#53944;%20&#50577;&#49885;_8&#5090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PC</a:t>
            </a:r>
            <a:r>
              <a:rPr lang="en-US" altLang="ko-KR" baseline="0"/>
              <a:t> </a:t>
            </a:r>
            <a:r>
              <a:rPr lang="ko-KR" altLang="en-US" baseline="0"/>
              <a:t>페이지 </a:t>
            </a:r>
            <a:r>
              <a:rPr lang="en-US" altLang="ko-KR" baseline="0"/>
              <a:t>view </a:t>
            </a:r>
            <a:r>
              <a:rPr lang="ko-KR" altLang="en-US" baseline="0"/>
              <a:t>수 비교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2"/>
          <c:order val="2"/>
          <c:tx>
            <c:strRef>
              <c:f>'PC PV 월별 비교'!$C$3</c:f>
              <c:strCache>
                <c:ptCount val="1"/>
                <c:pt idx="0">
                  <c:v>6월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cat>
            <c:multiLvlStrRef>
              <c:f>'PC PV 월별 비교'!$A$5:$B$42</c:f>
              <c:multiLvlStrCache>
                <c:ptCount val="38"/>
                <c:lvl>
                  <c:pt idx="0">
                    <c:v>금</c:v>
                  </c:pt>
                  <c:pt idx="1">
                    <c:v>토</c:v>
                  </c:pt>
                  <c:pt idx="2">
                    <c:v>일</c:v>
                  </c:pt>
                  <c:pt idx="3">
                    <c:v>월</c:v>
                  </c:pt>
                  <c:pt idx="4">
                    <c:v>화</c:v>
                  </c:pt>
                  <c:pt idx="5">
                    <c:v>수</c:v>
                  </c:pt>
                  <c:pt idx="6">
                    <c:v>목</c:v>
                  </c:pt>
                  <c:pt idx="7">
                    <c:v>금</c:v>
                  </c:pt>
                  <c:pt idx="8">
                    <c:v>토</c:v>
                  </c:pt>
                  <c:pt idx="9">
                    <c:v>일</c:v>
                  </c:pt>
                  <c:pt idx="10">
                    <c:v>월</c:v>
                  </c:pt>
                  <c:pt idx="11">
                    <c:v>화</c:v>
                  </c:pt>
                  <c:pt idx="12">
                    <c:v>수</c:v>
                  </c:pt>
                  <c:pt idx="13">
                    <c:v>목</c:v>
                  </c:pt>
                  <c:pt idx="14">
                    <c:v>금</c:v>
                  </c:pt>
                  <c:pt idx="15">
                    <c:v>토</c:v>
                  </c:pt>
                  <c:pt idx="16">
                    <c:v>일</c:v>
                  </c:pt>
                  <c:pt idx="17">
                    <c:v>월</c:v>
                  </c:pt>
                  <c:pt idx="18">
                    <c:v>화</c:v>
                  </c:pt>
                  <c:pt idx="19">
                    <c:v>수</c:v>
                  </c:pt>
                  <c:pt idx="20">
                    <c:v>목</c:v>
                  </c:pt>
                  <c:pt idx="21">
                    <c:v>금</c:v>
                  </c:pt>
                  <c:pt idx="22">
                    <c:v>토</c:v>
                  </c:pt>
                  <c:pt idx="23">
                    <c:v>일</c:v>
                  </c:pt>
                  <c:pt idx="24">
                    <c:v>월</c:v>
                  </c:pt>
                  <c:pt idx="25">
                    <c:v>화</c:v>
                  </c:pt>
                  <c:pt idx="26">
                    <c:v>수</c:v>
                  </c:pt>
                  <c:pt idx="27">
                    <c:v>목</c:v>
                  </c:pt>
                  <c:pt idx="28">
                    <c:v>금</c:v>
                  </c:pt>
                  <c:pt idx="29">
                    <c:v>토</c:v>
                  </c:pt>
                  <c:pt idx="30">
                    <c:v>일</c:v>
                  </c:pt>
                  <c:pt idx="31">
                    <c:v>월</c:v>
                  </c:pt>
                  <c:pt idx="32">
                    <c:v>화</c:v>
                  </c:pt>
                  <c:pt idx="33">
                    <c:v>수</c:v>
                  </c:pt>
                  <c:pt idx="34">
                    <c:v>목</c:v>
                  </c:pt>
                  <c:pt idx="35">
                    <c:v>금</c:v>
                  </c:pt>
                  <c:pt idx="36">
                    <c:v>토</c:v>
                  </c:pt>
                  <c:pt idx="37">
                    <c:v>일</c:v>
                  </c:pt>
                </c:lvl>
                <c:lvl>
                  <c:pt idx="0">
                    <c:v>0주차</c:v>
                  </c:pt>
                  <c:pt idx="3">
                    <c:v>1주차</c:v>
                  </c:pt>
                  <c:pt idx="10">
                    <c:v>2주차</c:v>
                  </c:pt>
                  <c:pt idx="17">
                    <c:v>3주차</c:v>
                  </c:pt>
                  <c:pt idx="24">
                    <c:v>4주차</c:v>
                  </c:pt>
                  <c:pt idx="31">
                    <c:v>5주차</c:v>
                  </c:pt>
                </c:lvl>
              </c:multiLvlStrCache>
            </c:multiLvlStrRef>
          </c:cat>
          <c:val>
            <c:numRef>
              <c:f>'PC PV 월별 비교'!$E$5:$E$42</c:f>
              <c:numCache>
                <c:formatCode>General</c:formatCode>
                <c:ptCount val="38"/>
                <c:pt idx="0">
                  <c:v>#N/A</c:v>
                </c:pt>
                <c:pt idx="1">
                  <c:v>8</c:v>
                </c:pt>
                <c:pt idx="2">
                  <c:v>12</c:v>
                </c:pt>
                <c:pt idx="3">
                  <c:v>77</c:v>
                </c:pt>
                <c:pt idx="4">
                  <c:v>60</c:v>
                </c:pt>
                <c:pt idx="5">
                  <c:v>61</c:v>
                </c:pt>
                <c:pt idx="6">
                  <c:v>22</c:v>
                </c:pt>
                <c:pt idx="7">
                  <c:v>9</c:v>
                </c:pt>
                <c:pt idx="8">
                  <c:v>7</c:v>
                </c:pt>
                <c:pt idx="9">
                  <c:v>3</c:v>
                </c:pt>
                <c:pt idx="10">
                  <c:v>128</c:v>
                </c:pt>
                <c:pt idx="11">
                  <c:v>69</c:v>
                </c:pt>
                <c:pt idx="12">
                  <c:v>39</c:v>
                </c:pt>
                <c:pt idx="13">
                  <c:v>43</c:v>
                </c:pt>
                <c:pt idx="14">
                  <c:v>50</c:v>
                </c:pt>
                <c:pt idx="15">
                  <c:v>5</c:v>
                </c:pt>
                <c:pt idx="16">
                  <c:v>9</c:v>
                </c:pt>
                <c:pt idx="17">
                  <c:v>33</c:v>
                </c:pt>
                <c:pt idx="18">
                  <c:v>85</c:v>
                </c:pt>
                <c:pt idx="19">
                  <c:v>97</c:v>
                </c:pt>
                <c:pt idx="20">
                  <c:v>55</c:v>
                </c:pt>
                <c:pt idx="21">
                  <c:v>37</c:v>
                </c:pt>
                <c:pt idx="22">
                  <c:v>7</c:v>
                </c:pt>
                <c:pt idx="23">
                  <c:v>14</c:v>
                </c:pt>
                <c:pt idx="24">
                  <c:v>124</c:v>
                </c:pt>
                <c:pt idx="25">
                  <c:v>102</c:v>
                </c:pt>
                <c:pt idx="26">
                  <c:v>58</c:v>
                </c:pt>
                <c:pt idx="27">
                  <c:v>209</c:v>
                </c:pt>
                <c:pt idx="28">
                  <c:v>111</c:v>
                </c:pt>
                <c:pt idx="29">
                  <c:v>10</c:v>
                </c:pt>
                <c:pt idx="30">
                  <c:v>14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EB-4593-8303-9AA555321EC1}"/>
            </c:ext>
          </c:extLst>
        </c:ser>
        <c:ser>
          <c:idx val="5"/>
          <c:order val="5"/>
          <c:tx>
            <c:strRef>
              <c:f>'PC PV 월별 비교'!$F$3</c:f>
              <c:strCache>
                <c:ptCount val="1"/>
                <c:pt idx="0">
                  <c:v>7월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cat>
            <c:multiLvlStrRef>
              <c:f>'PC PV 월별 비교'!$A$5:$B$42</c:f>
              <c:multiLvlStrCache>
                <c:ptCount val="38"/>
                <c:lvl>
                  <c:pt idx="0">
                    <c:v>금</c:v>
                  </c:pt>
                  <c:pt idx="1">
                    <c:v>토</c:v>
                  </c:pt>
                  <c:pt idx="2">
                    <c:v>일</c:v>
                  </c:pt>
                  <c:pt idx="3">
                    <c:v>월</c:v>
                  </c:pt>
                  <c:pt idx="4">
                    <c:v>화</c:v>
                  </c:pt>
                  <c:pt idx="5">
                    <c:v>수</c:v>
                  </c:pt>
                  <c:pt idx="6">
                    <c:v>목</c:v>
                  </c:pt>
                  <c:pt idx="7">
                    <c:v>금</c:v>
                  </c:pt>
                  <c:pt idx="8">
                    <c:v>토</c:v>
                  </c:pt>
                  <c:pt idx="9">
                    <c:v>일</c:v>
                  </c:pt>
                  <c:pt idx="10">
                    <c:v>월</c:v>
                  </c:pt>
                  <c:pt idx="11">
                    <c:v>화</c:v>
                  </c:pt>
                  <c:pt idx="12">
                    <c:v>수</c:v>
                  </c:pt>
                  <c:pt idx="13">
                    <c:v>목</c:v>
                  </c:pt>
                  <c:pt idx="14">
                    <c:v>금</c:v>
                  </c:pt>
                  <c:pt idx="15">
                    <c:v>토</c:v>
                  </c:pt>
                  <c:pt idx="16">
                    <c:v>일</c:v>
                  </c:pt>
                  <c:pt idx="17">
                    <c:v>월</c:v>
                  </c:pt>
                  <c:pt idx="18">
                    <c:v>화</c:v>
                  </c:pt>
                  <c:pt idx="19">
                    <c:v>수</c:v>
                  </c:pt>
                  <c:pt idx="20">
                    <c:v>목</c:v>
                  </c:pt>
                  <c:pt idx="21">
                    <c:v>금</c:v>
                  </c:pt>
                  <c:pt idx="22">
                    <c:v>토</c:v>
                  </c:pt>
                  <c:pt idx="23">
                    <c:v>일</c:v>
                  </c:pt>
                  <c:pt idx="24">
                    <c:v>월</c:v>
                  </c:pt>
                  <c:pt idx="25">
                    <c:v>화</c:v>
                  </c:pt>
                  <c:pt idx="26">
                    <c:v>수</c:v>
                  </c:pt>
                  <c:pt idx="27">
                    <c:v>목</c:v>
                  </c:pt>
                  <c:pt idx="28">
                    <c:v>금</c:v>
                  </c:pt>
                  <c:pt idx="29">
                    <c:v>토</c:v>
                  </c:pt>
                  <c:pt idx="30">
                    <c:v>일</c:v>
                  </c:pt>
                  <c:pt idx="31">
                    <c:v>월</c:v>
                  </c:pt>
                  <c:pt idx="32">
                    <c:v>화</c:v>
                  </c:pt>
                  <c:pt idx="33">
                    <c:v>수</c:v>
                  </c:pt>
                  <c:pt idx="34">
                    <c:v>목</c:v>
                  </c:pt>
                  <c:pt idx="35">
                    <c:v>금</c:v>
                  </c:pt>
                  <c:pt idx="36">
                    <c:v>토</c:v>
                  </c:pt>
                  <c:pt idx="37">
                    <c:v>일</c:v>
                  </c:pt>
                </c:lvl>
                <c:lvl>
                  <c:pt idx="0">
                    <c:v>0주차</c:v>
                  </c:pt>
                  <c:pt idx="3">
                    <c:v>1주차</c:v>
                  </c:pt>
                  <c:pt idx="10">
                    <c:v>2주차</c:v>
                  </c:pt>
                  <c:pt idx="17">
                    <c:v>3주차</c:v>
                  </c:pt>
                  <c:pt idx="24">
                    <c:v>4주차</c:v>
                  </c:pt>
                  <c:pt idx="31">
                    <c:v>5주차</c:v>
                  </c:pt>
                </c:lvl>
              </c:multiLvlStrCache>
            </c:multiLvlStrRef>
          </c:cat>
          <c:val>
            <c:numRef>
              <c:f>'PC PV 월별 비교'!$H$5:$H$42</c:f>
              <c:numCache>
                <c:formatCode>General</c:formatCode>
                <c:ptCount val="38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109</c:v>
                </c:pt>
                <c:pt idx="4">
                  <c:v>82</c:v>
                </c:pt>
                <c:pt idx="5">
                  <c:v>51</c:v>
                </c:pt>
                <c:pt idx="6">
                  <c:v>50</c:v>
                </c:pt>
                <c:pt idx="7">
                  <c:v>43</c:v>
                </c:pt>
                <c:pt idx="8">
                  <c:v>4</c:v>
                </c:pt>
                <c:pt idx="9">
                  <c:v>14</c:v>
                </c:pt>
                <c:pt idx="10">
                  <c:v>54</c:v>
                </c:pt>
                <c:pt idx="11">
                  <c:v>80</c:v>
                </c:pt>
                <c:pt idx="12">
                  <c:v>79</c:v>
                </c:pt>
                <c:pt idx="13">
                  <c:v>59</c:v>
                </c:pt>
                <c:pt idx="14">
                  <c:v>28</c:v>
                </c:pt>
                <c:pt idx="15">
                  <c:v>4</c:v>
                </c:pt>
                <c:pt idx="16">
                  <c:v>30</c:v>
                </c:pt>
                <c:pt idx="17">
                  <c:v>75</c:v>
                </c:pt>
                <c:pt idx="18">
                  <c:v>59</c:v>
                </c:pt>
                <c:pt idx="19">
                  <c:v>82</c:v>
                </c:pt>
                <c:pt idx="20">
                  <c:v>37</c:v>
                </c:pt>
                <c:pt idx="21">
                  <c:v>40</c:v>
                </c:pt>
                <c:pt idx="22">
                  <c:v>8</c:v>
                </c:pt>
                <c:pt idx="23">
                  <c:v>16</c:v>
                </c:pt>
                <c:pt idx="24">
                  <c:v>73</c:v>
                </c:pt>
                <c:pt idx="25">
                  <c:v>74</c:v>
                </c:pt>
                <c:pt idx="26">
                  <c:v>79</c:v>
                </c:pt>
                <c:pt idx="27">
                  <c:v>77</c:v>
                </c:pt>
                <c:pt idx="28">
                  <c:v>49</c:v>
                </c:pt>
                <c:pt idx="29">
                  <c:v>10</c:v>
                </c:pt>
                <c:pt idx="30">
                  <c:v>9</c:v>
                </c:pt>
                <c:pt idx="31">
                  <c:v>35</c:v>
                </c:pt>
                <c:pt idx="32">
                  <c:v>75</c:v>
                </c:pt>
                <c:pt idx="33">
                  <c:v>43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EB-4593-8303-9AA555321EC1}"/>
            </c:ext>
          </c:extLst>
        </c:ser>
        <c:ser>
          <c:idx val="8"/>
          <c:order val="8"/>
          <c:tx>
            <c:strRef>
              <c:f>'PC PV 월별 비교'!$I$3:$K$3</c:f>
              <c:strCache>
                <c:ptCount val="1"/>
                <c:pt idx="0">
                  <c:v>8월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cat>
            <c:multiLvlStrRef>
              <c:f>'PC PV 월별 비교'!$A$5:$B$42</c:f>
              <c:multiLvlStrCache>
                <c:ptCount val="38"/>
                <c:lvl>
                  <c:pt idx="0">
                    <c:v>금</c:v>
                  </c:pt>
                  <c:pt idx="1">
                    <c:v>토</c:v>
                  </c:pt>
                  <c:pt idx="2">
                    <c:v>일</c:v>
                  </c:pt>
                  <c:pt idx="3">
                    <c:v>월</c:v>
                  </c:pt>
                  <c:pt idx="4">
                    <c:v>화</c:v>
                  </c:pt>
                  <c:pt idx="5">
                    <c:v>수</c:v>
                  </c:pt>
                  <c:pt idx="6">
                    <c:v>목</c:v>
                  </c:pt>
                  <c:pt idx="7">
                    <c:v>금</c:v>
                  </c:pt>
                  <c:pt idx="8">
                    <c:v>토</c:v>
                  </c:pt>
                  <c:pt idx="9">
                    <c:v>일</c:v>
                  </c:pt>
                  <c:pt idx="10">
                    <c:v>월</c:v>
                  </c:pt>
                  <c:pt idx="11">
                    <c:v>화</c:v>
                  </c:pt>
                  <c:pt idx="12">
                    <c:v>수</c:v>
                  </c:pt>
                  <c:pt idx="13">
                    <c:v>목</c:v>
                  </c:pt>
                  <c:pt idx="14">
                    <c:v>금</c:v>
                  </c:pt>
                  <c:pt idx="15">
                    <c:v>토</c:v>
                  </c:pt>
                  <c:pt idx="16">
                    <c:v>일</c:v>
                  </c:pt>
                  <c:pt idx="17">
                    <c:v>월</c:v>
                  </c:pt>
                  <c:pt idx="18">
                    <c:v>화</c:v>
                  </c:pt>
                  <c:pt idx="19">
                    <c:v>수</c:v>
                  </c:pt>
                  <c:pt idx="20">
                    <c:v>목</c:v>
                  </c:pt>
                  <c:pt idx="21">
                    <c:v>금</c:v>
                  </c:pt>
                  <c:pt idx="22">
                    <c:v>토</c:v>
                  </c:pt>
                  <c:pt idx="23">
                    <c:v>일</c:v>
                  </c:pt>
                  <c:pt idx="24">
                    <c:v>월</c:v>
                  </c:pt>
                  <c:pt idx="25">
                    <c:v>화</c:v>
                  </c:pt>
                  <c:pt idx="26">
                    <c:v>수</c:v>
                  </c:pt>
                  <c:pt idx="27">
                    <c:v>목</c:v>
                  </c:pt>
                  <c:pt idx="28">
                    <c:v>금</c:v>
                  </c:pt>
                  <c:pt idx="29">
                    <c:v>토</c:v>
                  </c:pt>
                  <c:pt idx="30">
                    <c:v>일</c:v>
                  </c:pt>
                  <c:pt idx="31">
                    <c:v>월</c:v>
                  </c:pt>
                  <c:pt idx="32">
                    <c:v>화</c:v>
                  </c:pt>
                  <c:pt idx="33">
                    <c:v>수</c:v>
                  </c:pt>
                  <c:pt idx="34">
                    <c:v>목</c:v>
                  </c:pt>
                  <c:pt idx="35">
                    <c:v>금</c:v>
                  </c:pt>
                  <c:pt idx="36">
                    <c:v>토</c:v>
                  </c:pt>
                  <c:pt idx="37">
                    <c:v>일</c:v>
                  </c:pt>
                </c:lvl>
                <c:lvl>
                  <c:pt idx="0">
                    <c:v>0주차</c:v>
                  </c:pt>
                  <c:pt idx="3">
                    <c:v>1주차</c:v>
                  </c:pt>
                  <c:pt idx="10">
                    <c:v>2주차</c:v>
                  </c:pt>
                  <c:pt idx="17">
                    <c:v>3주차</c:v>
                  </c:pt>
                  <c:pt idx="24">
                    <c:v>4주차</c:v>
                  </c:pt>
                  <c:pt idx="31">
                    <c:v>5주차</c:v>
                  </c:pt>
                </c:lvl>
              </c:multiLvlStrCache>
            </c:multiLvlStrRef>
          </c:cat>
          <c:val>
            <c:numRef>
              <c:f>'PC PV 월별 비교'!$K$5:$K$42</c:f>
              <c:numCache>
                <c:formatCode>General</c:formatCode>
                <c:ptCount val="38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64</c:v>
                </c:pt>
                <c:pt idx="7">
                  <c:v>22</c:v>
                </c:pt>
                <c:pt idx="8">
                  <c:v>7</c:v>
                </c:pt>
                <c:pt idx="9">
                  <c:v>4</c:v>
                </c:pt>
                <c:pt idx="10">
                  <c:v>37</c:v>
                </c:pt>
                <c:pt idx="11">
                  <c:v>33</c:v>
                </c:pt>
                <c:pt idx="12">
                  <c:v>53</c:v>
                </c:pt>
                <c:pt idx="13">
                  <c:v>56</c:v>
                </c:pt>
                <c:pt idx="14">
                  <c:v>47</c:v>
                </c:pt>
                <c:pt idx="15">
                  <c:v>7</c:v>
                </c:pt>
                <c:pt idx="16">
                  <c:v>11</c:v>
                </c:pt>
                <c:pt idx="17">
                  <c:v>74</c:v>
                </c:pt>
                <c:pt idx="18">
                  <c:v>27</c:v>
                </c:pt>
                <c:pt idx="19">
                  <c:v>49</c:v>
                </c:pt>
                <c:pt idx="20">
                  <c:v>37</c:v>
                </c:pt>
                <c:pt idx="21">
                  <c:v>20</c:v>
                </c:pt>
                <c:pt idx="22">
                  <c:v>6</c:v>
                </c:pt>
                <c:pt idx="23">
                  <c:v>13</c:v>
                </c:pt>
                <c:pt idx="24">
                  <c:v>30</c:v>
                </c:pt>
                <c:pt idx="25">
                  <c:v>53</c:v>
                </c:pt>
                <c:pt idx="26">
                  <c:v>52</c:v>
                </c:pt>
                <c:pt idx="27">
                  <c:v>23</c:v>
                </c:pt>
                <c:pt idx="28">
                  <c:v>11</c:v>
                </c:pt>
                <c:pt idx="29">
                  <c:v>3</c:v>
                </c:pt>
                <c:pt idx="30">
                  <c:v>3</c:v>
                </c:pt>
                <c:pt idx="31">
                  <c:v>74</c:v>
                </c:pt>
                <c:pt idx="32">
                  <c:v>30</c:v>
                </c:pt>
                <c:pt idx="33">
                  <c:v>60</c:v>
                </c:pt>
                <c:pt idx="34">
                  <c:v>62</c:v>
                </c:pt>
                <c:pt idx="35">
                  <c:v>30</c:v>
                </c:pt>
                <c:pt idx="36">
                  <c:v>6</c:v>
                </c:pt>
                <c:pt idx="37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8EB-4593-8303-9AA555321E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1538512"/>
        <c:axId val="52696184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'PC PV 월별 비교'!$C$3</c15:sqref>
                        </c15:formulaRef>
                      </c:ext>
                    </c:extLst>
                    <c:strCache>
                      <c:ptCount val="1"/>
                      <c:pt idx="0">
                        <c:v>6월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multiLvlStrRef>
                    <c:extLst>
                      <c:ext uri="{02D57815-91ED-43cb-92C2-25804820EDAC}">
                        <c15:formulaRef>
                          <c15:sqref>'PC PV 월별 비교'!$A$5:$B$42</c15:sqref>
                        </c15:formulaRef>
                      </c:ext>
                    </c:extLst>
                    <c:multiLvlStrCache>
                      <c:ptCount val="38"/>
                      <c:lvl>
                        <c:pt idx="0">
                          <c:v>금</c:v>
                        </c:pt>
                        <c:pt idx="1">
                          <c:v>토</c:v>
                        </c:pt>
                        <c:pt idx="2">
                          <c:v>일</c:v>
                        </c:pt>
                        <c:pt idx="3">
                          <c:v>월</c:v>
                        </c:pt>
                        <c:pt idx="4">
                          <c:v>화</c:v>
                        </c:pt>
                        <c:pt idx="5">
                          <c:v>수</c:v>
                        </c:pt>
                        <c:pt idx="6">
                          <c:v>목</c:v>
                        </c:pt>
                        <c:pt idx="7">
                          <c:v>금</c:v>
                        </c:pt>
                        <c:pt idx="8">
                          <c:v>토</c:v>
                        </c:pt>
                        <c:pt idx="9">
                          <c:v>일</c:v>
                        </c:pt>
                        <c:pt idx="10">
                          <c:v>월</c:v>
                        </c:pt>
                        <c:pt idx="11">
                          <c:v>화</c:v>
                        </c:pt>
                        <c:pt idx="12">
                          <c:v>수</c:v>
                        </c:pt>
                        <c:pt idx="13">
                          <c:v>목</c:v>
                        </c:pt>
                        <c:pt idx="14">
                          <c:v>금</c:v>
                        </c:pt>
                        <c:pt idx="15">
                          <c:v>토</c:v>
                        </c:pt>
                        <c:pt idx="16">
                          <c:v>일</c:v>
                        </c:pt>
                        <c:pt idx="17">
                          <c:v>월</c:v>
                        </c:pt>
                        <c:pt idx="18">
                          <c:v>화</c:v>
                        </c:pt>
                        <c:pt idx="19">
                          <c:v>수</c:v>
                        </c:pt>
                        <c:pt idx="20">
                          <c:v>목</c:v>
                        </c:pt>
                        <c:pt idx="21">
                          <c:v>금</c:v>
                        </c:pt>
                        <c:pt idx="22">
                          <c:v>토</c:v>
                        </c:pt>
                        <c:pt idx="23">
                          <c:v>일</c:v>
                        </c:pt>
                        <c:pt idx="24">
                          <c:v>월</c:v>
                        </c:pt>
                        <c:pt idx="25">
                          <c:v>화</c:v>
                        </c:pt>
                        <c:pt idx="26">
                          <c:v>수</c:v>
                        </c:pt>
                        <c:pt idx="27">
                          <c:v>목</c:v>
                        </c:pt>
                        <c:pt idx="28">
                          <c:v>금</c:v>
                        </c:pt>
                        <c:pt idx="29">
                          <c:v>토</c:v>
                        </c:pt>
                        <c:pt idx="30">
                          <c:v>일</c:v>
                        </c:pt>
                        <c:pt idx="31">
                          <c:v>월</c:v>
                        </c:pt>
                        <c:pt idx="32">
                          <c:v>화</c:v>
                        </c:pt>
                        <c:pt idx="33">
                          <c:v>수</c:v>
                        </c:pt>
                        <c:pt idx="34">
                          <c:v>목</c:v>
                        </c:pt>
                        <c:pt idx="35">
                          <c:v>금</c:v>
                        </c:pt>
                        <c:pt idx="36">
                          <c:v>토</c:v>
                        </c:pt>
                        <c:pt idx="37">
                          <c:v>일</c:v>
                        </c:pt>
                      </c:lvl>
                      <c:lvl>
                        <c:pt idx="0">
                          <c:v>0주차</c:v>
                        </c:pt>
                        <c:pt idx="3">
                          <c:v>1주차</c:v>
                        </c:pt>
                        <c:pt idx="10">
                          <c:v>2주차</c:v>
                        </c:pt>
                        <c:pt idx="17">
                          <c:v>3주차</c:v>
                        </c:pt>
                        <c:pt idx="24">
                          <c:v>4주차</c:v>
                        </c:pt>
                        <c:pt idx="31">
                          <c:v>5주차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'PC PV 월별 비교'!$C$4:$C$42</c15:sqref>
                        </c15:formulaRef>
                      </c:ext>
                    </c:extLst>
                    <c:numCache>
                      <c:formatCode>m/d/yyyy</c:formatCode>
                      <c:ptCount val="39"/>
                      <c:pt idx="0" formatCode="General">
                        <c:v>0</c:v>
                      </c:pt>
                      <c:pt idx="1">
                        <c:v>0</c:v>
                      </c:pt>
                      <c:pt idx="2">
                        <c:v>45444</c:v>
                      </c:pt>
                      <c:pt idx="3">
                        <c:v>45445</c:v>
                      </c:pt>
                      <c:pt idx="4">
                        <c:v>45446</c:v>
                      </c:pt>
                      <c:pt idx="5">
                        <c:v>45447</c:v>
                      </c:pt>
                      <c:pt idx="6">
                        <c:v>45448</c:v>
                      </c:pt>
                      <c:pt idx="7">
                        <c:v>45449</c:v>
                      </c:pt>
                      <c:pt idx="8">
                        <c:v>45450</c:v>
                      </c:pt>
                      <c:pt idx="9">
                        <c:v>45451</c:v>
                      </c:pt>
                      <c:pt idx="10">
                        <c:v>45452</c:v>
                      </c:pt>
                      <c:pt idx="11">
                        <c:v>45453</c:v>
                      </c:pt>
                      <c:pt idx="12">
                        <c:v>45454</c:v>
                      </c:pt>
                      <c:pt idx="13">
                        <c:v>45455</c:v>
                      </c:pt>
                      <c:pt idx="14">
                        <c:v>45456</c:v>
                      </c:pt>
                      <c:pt idx="15">
                        <c:v>45457</c:v>
                      </c:pt>
                      <c:pt idx="16">
                        <c:v>45458</c:v>
                      </c:pt>
                      <c:pt idx="17">
                        <c:v>45459</c:v>
                      </c:pt>
                      <c:pt idx="18">
                        <c:v>45460</c:v>
                      </c:pt>
                      <c:pt idx="19">
                        <c:v>45461</c:v>
                      </c:pt>
                      <c:pt idx="20">
                        <c:v>45462</c:v>
                      </c:pt>
                      <c:pt idx="21">
                        <c:v>45463</c:v>
                      </c:pt>
                      <c:pt idx="22">
                        <c:v>45464</c:v>
                      </c:pt>
                      <c:pt idx="23">
                        <c:v>45465</c:v>
                      </c:pt>
                      <c:pt idx="24">
                        <c:v>45466</c:v>
                      </c:pt>
                      <c:pt idx="25">
                        <c:v>45467</c:v>
                      </c:pt>
                      <c:pt idx="26">
                        <c:v>45468</c:v>
                      </c:pt>
                      <c:pt idx="27">
                        <c:v>45469</c:v>
                      </c:pt>
                      <c:pt idx="28">
                        <c:v>45470</c:v>
                      </c:pt>
                      <c:pt idx="29">
                        <c:v>45471</c:v>
                      </c:pt>
                      <c:pt idx="30">
                        <c:v>45472</c:v>
                      </c:pt>
                      <c:pt idx="31">
                        <c:v>45473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18EB-4593-8303-9AA555321EC1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'PC PV 월별 비교'!$D$3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'PC PV 월별 비교'!$A$5:$B$42</c15:sqref>
                        </c15:formulaRef>
                      </c:ext>
                    </c:extLst>
                    <c:multiLvlStrCache>
                      <c:ptCount val="38"/>
                      <c:lvl>
                        <c:pt idx="0">
                          <c:v>금</c:v>
                        </c:pt>
                        <c:pt idx="1">
                          <c:v>토</c:v>
                        </c:pt>
                        <c:pt idx="2">
                          <c:v>일</c:v>
                        </c:pt>
                        <c:pt idx="3">
                          <c:v>월</c:v>
                        </c:pt>
                        <c:pt idx="4">
                          <c:v>화</c:v>
                        </c:pt>
                        <c:pt idx="5">
                          <c:v>수</c:v>
                        </c:pt>
                        <c:pt idx="6">
                          <c:v>목</c:v>
                        </c:pt>
                        <c:pt idx="7">
                          <c:v>금</c:v>
                        </c:pt>
                        <c:pt idx="8">
                          <c:v>토</c:v>
                        </c:pt>
                        <c:pt idx="9">
                          <c:v>일</c:v>
                        </c:pt>
                        <c:pt idx="10">
                          <c:v>월</c:v>
                        </c:pt>
                        <c:pt idx="11">
                          <c:v>화</c:v>
                        </c:pt>
                        <c:pt idx="12">
                          <c:v>수</c:v>
                        </c:pt>
                        <c:pt idx="13">
                          <c:v>목</c:v>
                        </c:pt>
                        <c:pt idx="14">
                          <c:v>금</c:v>
                        </c:pt>
                        <c:pt idx="15">
                          <c:v>토</c:v>
                        </c:pt>
                        <c:pt idx="16">
                          <c:v>일</c:v>
                        </c:pt>
                        <c:pt idx="17">
                          <c:v>월</c:v>
                        </c:pt>
                        <c:pt idx="18">
                          <c:v>화</c:v>
                        </c:pt>
                        <c:pt idx="19">
                          <c:v>수</c:v>
                        </c:pt>
                        <c:pt idx="20">
                          <c:v>목</c:v>
                        </c:pt>
                        <c:pt idx="21">
                          <c:v>금</c:v>
                        </c:pt>
                        <c:pt idx="22">
                          <c:v>토</c:v>
                        </c:pt>
                        <c:pt idx="23">
                          <c:v>일</c:v>
                        </c:pt>
                        <c:pt idx="24">
                          <c:v>월</c:v>
                        </c:pt>
                        <c:pt idx="25">
                          <c:v>화</c:v>
                        </c:pt>
                        <c:pt idx="26">
                          <c:v>수</c:v>
                        </c:pt>
                        <c:pt idx="27">
                          <c:v>목</c:v>
                        </c:pt>
                        <c:pt idx="28">
                          <c:v>금</c:v>
                        </c:pt>
                        <c:pt idx="29">
                          <c:v>토</c:v>
                        </c:pt>
                        <c:pt idx="30">
                          <c:v>일</c:v>
                        </c:pt>
                        <c:pt idx="31">
                          <c:v>월</c:v>
                        </c:pt>
                        <c:pt idx="32">
                          <c:v>화</c:v>
                        </c:pt>
                        <c:pt idx="33">
                          <c:v>수</c:v>
                        </c:pt>
                        <c:pt idx="34">
                          <c:v>목</c:v>
                        </c:pt>
                        <c:pt idx="35">
                          <c:v>금</c:v>
                        </c:pt>
                        <c:pt idx="36">
                          <c:v>토</c:v>
                        </c:pt>
                        <c:pt idx="37">
                          <c:v>일</c:v>
                        </c:pt>
                      </c:lvl>
                      <c:lvl>
                        <c:pt idx="0">
                          <c:v>0주차</c:v>
                        </c:pt>
                        <c:pt idx="3">
                          <c:v>1주차</c:v>
                        </c:pt>
                        <c:pt idx="10">
                          <c:v>2주차</c:v>
                        </c:pt>
                        <c:pt idx="17">
                          <c:v>3주차</c:v>
                        </c:pt>
                        <c:pt idx="24">
                          <c:v>4주차</c:v>
                        </c:pt>
                        <c:pt idx="31">
                          <c:v>5주차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'PC PV 월별 비교'!$D$4:$D$40</c15:sqref>
                        </c15:formulaRef>
                      </c:ext>
                    </c:extLst>
                    <c:numCache>
                      <c:formatCode>aaa</c:formatCode>
                      <c:ptCount val="37"/>
                      <c:pt idx="0" formatCode="General">
                        <c:v>0</c:v>
                      </c:pt>
                      <c:pt idx="1">
                        <c:v>0</c:v>
                      </c:pt>
                      <c:pt idx="2">
                        <c:v>45444</c:v>
                      </c:pt>
                      <c:pt idx="3">
                        <c:v>45445</c:v>
                      </c:pt>
                      <c:pt idx="4">
                        <c:v>45446</c:v>
                      </c:pt>
                      <c:pt idx="5">
                        <c:v>45447</c:v>
                      </c:pt>
                      <c:pt idx="6">
                        <c:v>45448</c:v>
                      </c:pt>
                      <c:pt idx="7">
                        <c:v>45449</c:v>
                      </c:pt>
                      <c:pt idx="8">
                        <c:v>45450</c:v>
                      </c:pt>
                      <c:pt idx="9">
                        <c:v>45451</c:v>
                      </c:pt>
                      <c:pt idx="10">
                        <c:v>45452</c:v>
                      </c:pt>
                      <c:pt idx="11">
                        <c:v>45453</c:v>
                      </c:pt>
                      <c:pt idx="12">
                        <c:v>45454</c:v>
                      </c:pt>
                      <c:pt idx="13">
                        <c:v>45455</c:v>
                      </c:pt>
                      <c:pt idx="14">
                        <c:v>45456</c:v>
                      </c:pt>
                      <c:pt idx="15">
                        <c:v>45457</c:v>
                      </c:pt>
                      <c:pt idx="16">
                        <c:v>45458</c:v>
                      </c:pt>
                      <c:pt idx="17">
                        <c:v>45459</c:v>
                      </c:pt>
                      <c:pt idx="18">
                        <c:v>45460</c:v>
                      </c:pt>
                      <c:pt idx="19">
                        <c:v>45461</c:v>
                      </c:pt>
                      <c:pt idx="20">
                        <c:v>45462</c:v>
                      </c:pt>
                      <c:pt idx="21">
                        <c:v>45463</c:v>
                      </c:pt>
                      <c:pt idx="22">
                        <c:v>45464</c:v>
                      </c:pt>
                      <c:pt idx="23">
                        <c:v>45465</c:v>
                      </c:pt>
                      <c:pt idx="24">
                        <c:v>45466</c:v>
                      </c:pt>
                      <c:pt idx="25">
                        <c:v>45467</c:v>
                      </c:pt>
                      <c:pt idx="26">
                        <c:v>45468</c:v>
                      </c:pt>
                      <c:pt idx="27">
                        <c:v>45469</c:v>
                      </c:pt>
                      <c:pt idx="28">
                        <c:v>45470</c:v>
                      </c:pt>
                      <c:pt idx="29">
                        <c:v>45471</c:v>
                      </c:pt>
                      <c:pt idx="30">
                        <c:v>45472</c:v>
                      </c:pt>
                      <c:pt idx="31">
                        <c:v>45473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18EB-4593-8303-9AA555321EC1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'PC PV 월별 비교'!$F$3</c15:sqref>
                        </c15:formulaRef>
                      </c:ext>
                    </c:extLst>
                    <c:strCache>
                      <c:ptCount val="1"/>
                      <c:pt idx="0">
                        <c:v>7월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'PC PV 월별 비교'!$A$5:$B$42</c15:sqref>
                        </c15:formulaRef>
                      </c:ext>
                    </c:extLst>
                    <c:multiLvlStrCache>
                      <c:ptCount val="38"/>
                      <c:lvl>
                        <c:pt idx="0">
                          <c:v>금</c:v>
                        </c:pt>
                        <c:pt idx="1">
                          <c:v>토</c:v>
                        </c:pt>
                        <c:pt idx="2">
                          <c:v>일</c:v>
                        </c:pt>
                        <c:pt idx="3">
                          <c:v>월</c:v>
                        </c:pt>
                        <c:pt idx="4">
                          <c:v>화</c:v>
                        </c:pt>
                        <c:pt idx="5">
                          <c:v>수</c:v>
                        </c:pt>
                        <c:pt idx="6">
                          <c:v>목</c:v>
                        </c:pt>
                        <c:pt idx="7">
                          <c:v>금</c:v>
                        </c:pt>
                        <c:pt idx="8">
                          <c:v>토</c:v>
                        </c:pt>
                        <c:pt idx="9">
                          <c:v>일</c:v>
                        </c:pt>
                        <c:pt idx="10">
                          <c:v>월</c:v>
                        </c:pt>
                        <c:pt idx="11">
                          <c:v>화</c:v>
                        </c:pt>
                        <c:pt idx="12">
                          <c:v>수</c:v>
                        </c:pt>
                        <c:pt idx="13">
                          <c:v>목</c:v>
                        </c:pt>
                        <c:pt idx="14">
                          <c:v>금</c:v>
                        </c:pt>
                        <c:pt idx="15">
                          <c:v>토</c:v>
                        </c:pt>
                        <c:pt idx="16">
                          <c:v>일</c:v>
                        </c:pt>
                        <c:pt idx="17">
                          <c:v>월</c:v>
                        </c:pt>
                        <c:pt idx="18">
                          <c:v>화</c:v>
                        </c:pt>
                        <c:pt idx="19">
                          <c:v>수</c:v>
                        </c:pt>
                        <c:pt idx="20">
                          <c:v>목</c:v>
                        </c:pt>
                        <c:pt idx="21">
                          <c:v>금</c:v>
                        </c:pt>
                        <c:pt idx="22">
                          <c:v>토</c:v>
                        </c:pt>
                        <c:pt idx="23">
                          <c:v>일</c:v>
                        </c:pt>
                        <c:pt idx="24">
                          <c:v>월</c:v>
                        </c:pt>
                        <c:pt idx="25">
                          <c:v>화</c:v>
                        </c:pt>
                        <c:pt idx="26">
                          <c:v>수</c:v>
                        </c:pt>
                        <c:pt idx="27">
                          <c:v>목</c:v>
                        </c:pt>
                        <c:pt idx="28">
                          <c:v>금</c:v>
                        </c:pt>
                        <c:pt idx="29">
                          <c:v>토</c:v>
                        </c:pt>
                        <c:pt idx="30">
                          <c:v>일</c:v>
                        </c:pt>
                        <c:pt idx="31">
                          <c:v>월</c:v>
                        </c:pt>
                        <c:pt idx="32">
                          <c:v>화</c:v>
                        </c:pt>
                        <c:pt idx="33">
                          <c:v>수</c:v>
                        </c:pt>
                        <c:pt idx="34">
                          <c:v>목</c:v>
                        </c:pt>
                        <c:pt idx="35">
                          <c:v>금</c:v>
                        </c:pt>
                        <c:pt idx="36">
                          <c:v>토</c:v>
                        </c:pt>
                        <c:pt idx="37">
                          <c:v>일</c:v>
                        </c:pt>
                      </c:lvl>
                      <c:lvl>
                        <c:pt idx="0">
                          <c:v>0주차</c:v>
                        </c:pt>
                        <c:pt idx="3">
                          <c:v>1주차</c:v>
                        </c:pt>
                        <c:pt idx="10">
                          <c:v>2주차</c:v>
                        </c:pt>
                        <c:pt idx="17">
                          <c:v>3주차</c:v>
                        </c:pt>
                        <c:pt idx="24">
                          <c:v>4주차</c:v>
                        </c:pt>
                        <c:pt idx="31">
                          <c:v>5주차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'PC PV 월별 비교'!$F$4:$F$40</c15:sqref>
                        </c15:formulaRef>
                      </c:ext>
                    </c:extLst>
                    <c:numCache>
                      <c:formatCode>m/d/yyyy</c:formatCode>
                      <c:ptCount val="37"/>
                      <c:pt idx="0" formatCode="General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45474</c:v>
                      </c:pt>
                      <c:pt idx="5">
                        <c:v>45475</c:v>
                      </c:pt>
                      <c:pt idx="6">
                        <c:v>45476</c:v>
                      </c:pt>
                      <c:pt idx="7">
                        <c:v>45477</c:v>
                      </c:pt>
                      <c:pt idx="8">
                        <c:v>45478</c:v>
                      </c:pt>
                      <c:pt idx="9">
                        <c:v>45479</c:v>
                      </c:pt>
                      <c:pt idx="10">
                        <c:v>45480</c:v>
                      </c:pt>
                      <c:pt idx="11">
                        <c:v>45481</c:v>
                      </c:pt>
                      <c:pt idx="12">
                        <c:v>45482</c:v>
                      </c:pt>
                      <c:pt idx="13">
                        <c:v>45483</c:v>
                      </c:pt>
                      <c:pt idx="14">
                        <c:v>45484</c:v>
                      </c:pt>
                      <c:pt idx="15">
                        <c:v>45485</c:v>
                      </c:pt>
                      <c:pt idx="16">
                        <c:v>45486</c:v>
                      </c:pt>
                      <c:pt idx="17">
                        <c:v>45487</c:v>
                      </c:pt>
                      <c:pt idx="18">
                        <c:v>45488</c:v>
                      </c:pt>
                      <c:pt idx="19">
                        <c:v>45489</c:v>
                      </c:pt>
                      <c:pt idx="20">
                        <c:v>45490</c:v>
                      </c:pt>
                      <c:pt idx="21">
                        <c:v>45491</c:v>
                      </c:pt>
                      <c:pt idx="22">
                        <c:v>45492</c:v>
                      </c:pt>
                      <c:pt idx="23">
                        <c:v>45493</c:v>
                      </c:pt>
                      <c:pt idx="24">
                        <c:v>45494</c:v>
                      </c:pt>
                      <c:pt idx="25">
                        <c:v>45495</c:v>
                      </c:pt>
                      <c:pt idx="26">
                        <c:v>45496</c:v>
                      </c:pt>
                      <c:pt idx="27">
                        <c:v>45497</c:v>
                      </c:pt>
                      <c:pt idx="28">
                        <c:v>45498</c:v>
                      </c:pt>
                      <c:pt idx="29">
                        <c:v>45499</c:v>
                      </c:pt>
                      <c:pt idx="30">
                        <c:v>45500</c:v>
                      </c:pt>
                      <c:pt idx="31">
                        <c:v>45501</c:v>
                      </c:pt>
                      <c:pt idx="32">
                        <c:v>45502</c:v>
                      </c:pt>
                      <c:pt idx="33">
                        <c:v>45503</c:v>
                      </c:pt>
                      <c:pt idx="34">
                        <c:v>45504</c:v>
                      </c:pt>
                      <c:pt idx="35">
                        <c:v>0</c:v>
                      </c:pt>
                      <c:pt idx="36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18EB-4593-8303-9AA555321EC1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'PC PV 월별 비교'!$G$3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'PC PV 월별 비교'!$A$5:$B$42</c15:sqref>
                        </c15:formulaRef>
                      </c:ext>
                    </c:extLst>
                    <c:multiLvlStrCache>
                      <c:ptCount val="38"/>
                      <c:lvl>
                        <c:pt idx="0">
                          <c:v>금</c:v>
                        </c:pt>
                        <c:pt idx="1">
                          <c:v>토</c:v>
                        </c:pt>
                        <c:pt idx="2">
                          <c:v>일</c:v>
                        </c:pt>
                        <c:pt idx="3">
                          <c:v>월</c:v>
                        </c:pt>
                        <c:pt idx="4">
                          <c:v>화</c:v>
                        </c:pt>
                        <c:pt idx="5">
                          <c:v>수</c:v>
                        </c:pt>
                        <c:pt idx="6">
                          <c:v>목</c:v>
                        </c:pt>
                        <c:pt idx="7">
                          <c:v>금</c:v>
                        </c:pt>
                        <c:pt idx="8">
                          <c:v>토</c:v>
                        </c:pt>
                        <c:pt idx="9">
                          <c:v>일</c:v>
                        </c:pt>
                        <c:pt idx="10">
                          <c:v>월</c:v>
                        </c:pt>
                        <c:pt idx="11">
                          <c:v>화</c:v>
                        </c:pt>
                        <c:pt idx="12">
                          <c:v>수</c:v>
                        </c:pt>
                        <c:pt idx="13">
                          <c:v>목</c:v>
                        </c:pt>
                        <c:pt idx="14">
                          <c:v>금</c:v>
                        </c:pt>
                        <c:pt idx="15">
                          <c:v>토</c:v>
                        </c:pt>
                        <c:pt idx="16">
                          <c:v>일</c:v>
                        </c:pt>
                        <c:pt idx="17">
                          <c:v>월</c:v>
                        </c:pt>
                        <c:pt idx="18">
                          <c:v>화</c:v>
                        </c:pt>
                        <c:pt idx="19">
                          <c:v>수</c:v>
                        </c:pt>
                        <c:pt idx="20">
                          <c:v>목</c:v>
                        </c:pt>
                        <c:pt idx="21">
                          <c:v>금</c:v>
                        </c:pt>
                        <c:pt idx="22">
                          <c:v>토</c:v>
                        </c:pt>
                        <c:pt idx="23">
                          <c:v>일</c:v>
                        </c:pt>
                        <c:pt idx="24">
                          <c:v>월</c:v>
                        </c:pt>
                        <c:pt idx="25">
                          <c:v>화</c:v>
                        </c:pt>
                        <c:pt idx="26">
                          <c:v>수</c:v>
                        </c:pt>
                        <c:pt idx="27">
                          <c:v>목</c:v>
                        </c:pt>
                        <c:pt idx="28">
                          <c:v>금</c:v>
                        </c:pt>
                        <c:pt idx="29">
                          <c:v>토</c:v>
                        </c:pt>
                        <c:pt idx="30">
                          <c:v>일</c:v>
                        </c:pt>
                        <c:pt idx="31">
                          <c:v>월</c:v>
                        </c:pt>
                        <c:pt idx="32">
                          <c:v>화</c:v>
                        </c:pt>
                        <c:pt idx="33">
                          <c:v>수</c:v>
                        </c:pt>
                        <c:pt idx="34">
                          <c:v>목</c:v>
                        </c:pt>
                        <c:pt idx="35">
                          <c:v>금</c:v>
                        </c:pt>
                        <c:pt idx="36">
                          <c:v>토</c:v>
                        </c:pt>
                        <c:pt idx="37">
                          <c:v>일</c:v>
                        </c:pt>
                      </c:lvl>
                      <c:lvl>
                        <c:pt idx="0">
                          <c:v>0주차</c:v>
                        </c:pt>
                        <c:pt idx="3">
                          <c:v>1주차</c:v>
                        </c:pt>
                        <c:pt idx="10">
                          <c:v>2주차</c:v>
                        </c:pt>
                        <c:pt idx="17">
                          <c:v>3주차</c:v>
                        </c:pt>
                        <c:pt idx="24">
                          <c:v>4주차</c:v>
                        </c:pt>
                        <c:pt idx="31">
                          <c:v>5주차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'PC PV 월별 비교'!$G$4:$G$40</c15:sqref>
                        </c15:formulaRef>
                      </c:ext>
                    </c:extLst>
                    <c:numCache>
                      <c:formatCode>aaa</c:formatCode>
                      <c:ptCount val="37"/>
                      <c:pt idx="0" formatCode="General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45474</c:v>
                      </c:pt>
                      <c:pt idx="5">
                        <c:v>45475</c:v>
                      </c:pt>
                      <c:pt idx="6">
                        <c:v>45476</c:v>
                      </c:pt>
                      <c:pt idx="7">
                        <c:v>45477</c:v>
                      </c:pt>
                      <c:pt idx="8">
                        <c:v>45478</c:v>
                      </c:pt>
                      <c:pt idx="9">
                        <c:v>45479</c:v>
                      </c:pt>
                      <c:pt idx="10">
                        <c:v>45480</c:v>
                      </c:pt>
                      <c:pt idx="11">
                        <c:v>45481</c:v>
                      </c:pt>
                      <c:pt idx="12">
                        <c:v>45482</c:v>
                      </c:pt>
                      <c:pt idx="13">
                        <c:v>45483</c:v>
                      </c:pt>
                      <c:pt idx="14">
                        <c:v>45484</c:v>
                      </c:pt>
                      <c:pt idx="15">
                        <c:v>45485</c:v>
                      </c:pt>
                      <c:pt idx="16">
                        <c:v>45486</c:v>
                      </c:pt>
                      <c:pt idx="17">
                        <c:v>45487</c:v>
                      </c:pt>
                      <c:pt idx="18">
                        <c:v>45488</c:v>
                      </c:pt>
                      <c:pt idx="19">
                        <c:v>45489</c:v>
                      </c:pt>
                      <c:pt idx="20">
                        <c:v>45490</c:v>
                      </c:pt>
                      <c:pt idx="21">
                        <c:v>45491</c:v>
                      </c:pt>
                      <c:pt idx="22">
                        <c:v>45492</c:v>
                      </c:pt>
                      <c:pt idx="23">
                        <c:v>45493</c:v>
                      </c:pt>
                      <c:pt idx="24">
                        <c:v>45494</c:v>
                      </c:pt>
                      <c:pt idx="25">
                        <c:v>45495</c:v>
                      </c:pt>
                      <c:pt idx="26">
                        <c:v>45496</c:v>
                      </c:pt>
                      <c:pt idx="27">
                        <c:v>45497</c:v>
                      </c:pt>
                      <c:pt idx="28">
                        <c:v>45498</c:v>
                      </c:pt>
                      <c:pt idx="29">
                        <c:v>45499</c:v>
                      </c:pt>
                      <c:pt idx="30">
                        <c:v>45500</c:v>
                      </c:pt>
                      <c:pt idx="31">
                        <c:v>45501</c:v>
                      </c:pt>
                      <c:pt idx="32">
                        <c:v>45502</c:v>
                      </c:pt>
                      <c:pt idx="33">
                        <c:v>45503</c:v>
                      </c:pt>
                      <c:pt idx="34">
                        <c:v>45504</c:v>
                      </c:pt>
                      <c:pt idx="35">
                        <c:v>0</c:v>
                      </c:pt>
                      <c:pt idx="36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18EB-4593-8303-9AA555321EC1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'PC PV 월별 비교'!$I$3</c15:sqref>
                        </c15:formulaRef>
                      </c:ext>
                    </c:extLst>
                    <c:strCache>
                      <c:ptCount val="1"/>
                      <c:pt idx="0">
                        <c:v>8월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'PC PV 월별 비교'!$A$5:$B$42</c15:sqref>
                        </c15:formulaRef>
                      </c:ext>
                    </c:extLst>
                    <c:multiLvlStrCache>
                      <c:ptCount val="38"/>
                      <c:lvl>
                        <c:pt idx="0">
                          <c:v>금</c:v>
                        </c:pt>
                        <c:pt idx="1">
                          <c:v>토</c:v>
                        </c:pt>
                        <c:pt idx="2">
                          <c:v>일</c:v>
                        </c:pt>
                        <c:pt idx="3">
                          <c:v>월</c:v>
                        </c:pt>
                        <c:pt idx="4">
                          <c:v>화</c:v>
                        </c:pt>
                        <c:pt idx="5">
                          <c:v>수</c:v>
                        </c:pt>
                        <c:pt idx="6">
                          <c:v>목</c:v>
                        </c:pt>
                        <c:pt idx="7">
                          <c:v>금</c:v>
                        </c:pt>
                        <c:pt idx="8">
                          <c:v>토</c:v>
                        </c:pt>
                        <c:pt idx="9">
                          <c:v>일</c:v>
                        </c:pt>
                        <c:pt idx="10">
                          <c:v>월</c:v>
                        </c:pt>
                        <c:pt idx="11">
                          <c:v>화</c:v>
                        </c:pt>
                        <c:pt idx="12">
                          <c:v>수</c:v>
                        </c:pt>
                        <c:pt idx="13">
                          <c:v>목</c:v>
                        </c:pt>
                        <c:pt idx="14">
                          <c:v>금</c:v>
                        </c:pt>
                        <c:pt idx="15">
                          <c:v>토</c:v>
                        </c:pt>
                        <c:pt idx="16">
                          <c:v>일</c:v>
                        </c:pt>
                        <c:pt idx="17">
                          <c:v>월</c:v>
                        </c:pt>
                        <c:pt idx="18">
                          <c:v>화</c:v>
                        </c:pt>
                        <c:pt idx="19">
                          <c:v>수</c:v>
                        </c:pt>
                        <c:pt idx="20">
                          <c:v>목</c:v>
                        </c:pt>
                        <c:pt idx="21">
                          <c:v>금</c:v>
                        </c:pt>
                        <c:pt idx="22">
                          <c:v>토</c:v>
                        </c:pt>
                        <c:pt idx="23">
                          <c:v>일</c:v>
                        </c:pt>
                        <c:pt idx="24">
                          <c:v>월</c:v>
                        </c:pt>
                        <c:pt idx="25">
                          <c:v>화</c:v>
                        </c:pt>
                        <c:pt idx="26">
                          <c:v>수</c:v>
                        </c:pt>
                        <c:pt idx="27">
                          <c:v>목</c:v>
                        </c:pt>
                        <c:pt idx="28">
                          <c:v>금</c:v>
                        </c:pt>
                        <c:pt idx="29">
                          <c:v>토</c:v>
                        </c:pt>
                        <c:pt idx="30">
                          <c:v>일</c:v>
                        </c:pt>
                        <c:pt idx="31">
                          <c:v>월</c:v>
                        </c:pt>
                        <c:pt idx="32">
                          <c:v>화</c:v>
                        </c:pt>
                        <c:pt idx="33">
                          <c:v>수</c:v>
                        </c:pt>
                        <c:pt idx="34">
                          <c:v>목</c:v>
                        </c:pt>
                        <c:pt idx="35">
                          <c:v>금</c:v>
                        </c:pt>
                        <c:pt idx="36">
                          <c:v>토</c:v>
                        </c:pt>
                        <c:pt idx="37">
                          <c:v>일</c:v>
                        </c:pt>
                      </c:lvl>
                      <c:lvl>
                        <c:pt idx="0">
                          <c:v>0주차</c:v>
                        </c:pt>
                        <c:pt idx="3">
                          <c:v>1주차</c:v>
                        </c:pt>
                        <c:pt idx="10">
                          <c:v>2주차</c:v>
                        </c:pt>
                        <c:pt idx="17">
                          <c:v>3주차</c:v>
                        </c:pt>
                        <c:pt idx="24">
                          <c:v>4주차</c:v>
                        </c:pt>
                        <c:pt idx="31">
                          <c:v>5주차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'PC PV 월별 비교'!$I$4:$I$40</c15:sqref>
                        </c15:formulaRef>
                      </c:ext>
                    </c:extLst>
                    <c:numCache>
                      <c:formatCode>m/d/yyyy</c:formatCode>
                      <c:ptCount val="37"/>
                      <c:pt idx="0" formatCode="General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45505</c:v>
                      </c:pt>
                      <c:pt idx="8">
                        <c:v>45506</c:v>
                      </c:pt>
                      <c:pt idx="9">
                        <c:v>45507</c:v>
                      </c:pt>
                      <c:pt idx="10">
                        <c:v>45508</c:v>
                      </c:pt>
                      <c:pt idx="11">
                        <c:v>45509</c:v>
                      </c:pt>
                      <c:pt idx="12">
                        <c:v>45510</c:v>
                      </c:pt>
                      <c:pt idx="13">
                        <c:v>45511</c:v>
                      </c:pt>
                      <c:pt idx="14">
                        <c:v>45512</c:v>
                      </c:pt>
                      <c:pt idx="15">
                        <c:v>45513</c:v>
                      </c:pt>
                      <c:pt idx="16">
                        <c:v>45514</c:v>
                      </c:pt>
                      <c:pt idx="17">
                        <c:v>45515</c:v>
                      </c:pt>
                      <c:pt idx="18">
                        <c:v>45516</c:v>
                      </c:pt>
                      <c:pt idx="19">
                        <c:v>45517</c:v>
                      </c:pt>
                      <c:pt idx="20">
                        <c:v>45518</c:v>
                      </c:pt>
                      <c:pt idx="21">
                        <c:v>45519</c:v>
                      </c:pt>
                      <c:pt idx="22">
                        <c:v>45520</c:v>
                      </c:pt>
                      <c:pt idx="23">
                        <c:v>45521</c:v>
                      </c:pt>
                      <c:pt idx="24">
                        <c:v>45522</c:v>
                      </c:pt>
                      <c:pt idx="25">
                        <c:v>45523</c:v>
                      </c:pt>
                      <c:pt idx="26">
                        <c:v>45524</c:v>
                      </c:pt>
                      <c:pt idx="27">
                        <c:v>45525</c:v>
                      </c:pt>
                      <c:pt idx="28">
                        <c:v>45526</c:v>
                      </c:pt>
                      <c:pt idx="29">
                        <c:v>45527</c:v>
                      </c:pt>
                      <c:pt idx="30">
                        <c:v>45528</c:v>
                      </c:pt>
                      <c:pt idx="31">
                        <c:v>45529</c:v>
                      </c:pt>
                      <c:pt idx="32">
                        <c:v>45530</c:v>
                      </c:pt>
                      <c:pt idx="33">
                        <c:v>45531</c:v>
                      </c:pt>
                      <c:pt idx="34">
                        <c:v>45532</c:v>
                      </c:pt>
                      <c:pt idx="35">
                        <c:v>45533</c:v>
                      </c:pt>
                      <c:pt idx="36">
                        <c:v>45534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18EB-4593-8303-9AA555321EC1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'PC PV 월별 비교'!$J$3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'PC PV 월별 비교'!$A$5:$B$42</c15:sqref>
                        </c15:formulaRef>
                      </c:ext>
                    </c:extLst>
                    <c:multiLvlStrCache>
                      <c:ptCount val="38"/>
                      <c:lvl>
                        <c:pt idx="0">
                          <c:v>금</c:v>
                        </c:pt>
                        <c:pt idx="1">
                          <c:v>토</c:v>
                        </c:pt>
                        <c:pt idx="2">
                          <c:v>일</c:v>
                        </c:pt>
                        <c:pt idx="3">
                          <c:v>월</c:v>
                        </c:pt>
                        <c:pt idx="4">
                          <c:v>화</c:v>
                        </c:pt>
                        <c:pt idx="5">
                          <c:v>수</c:v>
                        </c:pt>
                        <c:pt idx="6">
                          <c:v>목</c:v>
                        </c:pt>
                        <c:pt idx="7">
                          <c:v>금</c:v>
                        </c:pt>
                        <c:pt idx="8">
                          <c:v>토</c:v>
                        </c:pt>
                        <c:pt idx="9">
                          <c:v>일</c:v>
                        </c:pt>
                        <c:pt idx="10">
                          <c:v>월</c:v>
                        </c:pt>
                        <c:pt idx="11">
                          <c:v>화</c:v>
                        </c:pt>
                        <c:pt idx="12">
                          <c:v>수</c:v>
                        </c:pt>
                        <c:pt idx="13">
                          <c:v>목</c:v>
                        </c:pt>
                        <c:pt idx="14">
                          <c:v>금</c:v>
                        </c:pt>
                        <c:pt idx="15">
                          <c:v>토</c:v>
                        </c:pt>
                        <c:pt idx="16">
                          <c:v>일</c:v>
                        </c:pt>
                        <c:pt idx="17">
                          <c:v>월</c:v>
                        </c:pt>
                        <c:pt idx="18">
                          <c:v>화</c:v>
                        </c:pt>
                        <c:pt idx="19">
                          <c:v>수</c:v>
                        </c:pt>
                        <c:pt idx="20">
                          <c:v>목</c:v>
                        </c:pt>
                        <c:pt idx="21">
                          <c:v>금</c:v>
                        </c:pt>
                        <c:pt idx="22">
                          <c:v>토</c:v>
                        </c:pt>
                        <c:pt idx="23">
                          <c:v>일</c:v>
                        </c:pt>
                        <c:pt idx="24">
                          <c:v>월</c:v>
                        </c:pt>
                        <c:pt idx="25">
                          <c:v>화</c:v>
                        </c:pt>
                        <c:pt idx="26">
                          <c:v>수</c:v>
                        </c:pt>
                        <c:pt idx="27">
                          <c:v>목</c:v>
                        </c:pt>
                        <c:pt idx="28">
                          <c:v>금</c:v>
                        </c:pt>
                        <c:pt idx="29">
                          <c:v>토</c:v>
                        </c:pt>
                        <c:pt idx="30">
                          <c:v>일</c:v>
                        </c:pt>
                        <c:pt idx="31">
                          <c:v>월</c:v>
                        </c:pt>
                        <c:pt idx="32">
                          <c:v>화</c:v>
                        </c:pt>
                        <c:pt idx="33">
                          <c:v>수</c:v>
                        </c:pt>
                        <c:pt idx="34">
                          <c:v>목</c:v>
                        </c:pt>
                        <c:pt idx="35">
                          <c:v>금</c:v>
                        </c:pt>
                        <c:pt idx="36">
                          <c:v>토</c:v>
                        </c:pt>
                        <c:pt idx="37">
                          <c:v>일</c:v>
                        </c:pt>
                      </c:lvl>
                      <c:lvl>
                        <c:pt idx="0">
                          <c:v>0주차</c:v>
                        </c:pt>
                        <c:pt idx="3">
                          <c:v>1주차</c:v>
                        </c:pt>
                        <c:pt idx="10">
                          <c:v>2주차</c:v>
                        </c:pt>
                        <c:pt idx="17">
                          <c:v>3주차</c:v>
                        </c:pt>
                        <c:pt idx="24">
                          <c:v>4주차</c:v>
                        </c:pt>
                        <c:pt idx="31">
                          <c:v>5주차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'PC PV 월별 비교'!$J$4:$J$40</c15:sqref>
                        </c15:formulaRef>
                      </c:ext>
                    </c:extLst>
                    <c:numCache>
                      <c:formatCode>aaa</c:formatCode>
                      <c:ptCount val="37"/>
                      <c:pt idx="0" formatCode="General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45505</c:v>
                      </c:pt>
                      <c:pt idx="8">
                        <c:v>45506</c:v>
                      </c:pt>
                      <c:pt idx="9">
                        <c:v>45507</c:v>
                      </c:pt>
                      <c:pt idx="10">
                        <c:v>45508</c:v>
                      </c:pt>
                      <c:pt idx="11">
                        <c:v>45509</c:v>
                      </c:pt>
                      <c:pt idx="12">
                        <c:v>45510</c:v>
                      </c:pt>
                      <c:pt idx="13">
                        <c:v>45511</c:v>
                      </c:pt>
                      <c:pt idx="14">
                        <c:v>45512</c:v>
                      </c:pt>
                      <c:pt idx="15">
                        <c:v>45513</c:v>
                      </c:pt>
                      <c:pt idx="16">
                        <c:v>45514</c:v>
                      </c:pt>
                      <c:pt idx="17">
                        <c:v>45515</c:v>
                      </c:pt>
                      <c:pt idx="18">
                        <c:v>45516</c:v>
                      </c:pt>
                      <c:pt idx="19">
                        <c:v>45517</c:v>
                      </c:pt>
                      <c:pt idx="20">
                        <c:v>45518</c:v>
                      </c:pt>
                      <c:pt idx="21">
                        <c:v>45519</c:v>
                      </c:pt>
                      <c:pt idx="22">
                        <c:v>45520</c:v>
                      </c:pt>
                      <c:pt idx="23">
                        <c:v>45521</c:v>
                      </c:pt>
                      <c:pt idx="24">
                        <c:v>45522</c:v>
                      </c:pt>
                      <c:pt idx="25">
                        <c:v>45523</c:v>
                      </c:pt>
                      <c:pt idx="26">
                        <c:v>45524</c:v>
                      </c:pt>
                      <c:pt idx="27">
                        <c:v>45525</c:v>
                      </c:pt>
                      <c:pt idx="28">
                        <c:v>45526</c:v>
                      </c:pt>
                      <c:pt idx="29">
                        <c:v>45527</c:v>
                      </c:pt>
                      <c:pt idx="30">
                        <c:v>45528</c:v>
                      </c:pt>
                      <c:pt idx="31">
                        <c:v>45529</c:v>
                      </c:pt>
                      <c:pt idx="32">
                        <c:v>45530</c:v>
                      </c:pt>
                      <c:pt idx="33">
                        <c:v>45531</c:v>
                      </c:pt>
                      <c:pt idx="34">
                        <c:v>45532</c:v>
                      </c:pt>
                      <c:pt idx="35">
                        <c:v>45533</c:v>
                      </c:pt>
                      <c:pt idx="36">
                        <c:v>45534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18EB-4593-8303-9AA555321EC1}"/>
                  </c:ext>
                </c:extLst>
              </c15:ser>
            </c15:filteredLineSeries>
          </c:ext>
        </c:extLst>
      </c:lineChart>
      <c:catAx>
        <c:axId val="531538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6961840"/>
        <c:crosses val="autoZero"/>
        <c:auto val="1"/>
        <c:lblAlgn val="ctr"/>
        <c:lblOffset val="100"/>
        <c:noMultiLvlLbl val="0"/>
      </c:catAx>
      <c:valAx>
        <c:axId val="526961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1538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모바일</a:t>
            </a:r>
            <a:r>
              <a:rPr lang="en-US" altLang="ko-KR" baseline="0"/>
              <a:t> </a:t>
            </a:r>
            <a:r>
              <a:rPr lang="ko-KR" altLang="en-US" baseline="0"/>
              <a:t>페이지 </a:t>
            </a:r>
            <a:r>
              <a:rPr lang="en-US" altLang="ko-KR" baseline="0"/>
              <a:t>view </a:t>
            </a:r>
            <a:r>
              <a:rPr lang="ko-KR" altLang="en-US" baseline="0"/>
              <a:t>수 비교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2"/>
          <c:order val="2"/>
          <c:tx>
            <c:strRef>
              <c:f>'모바일 PV 월별 비교'!$C$3:$E$3</c:f>
              <c:strCache>
                <c:ptCount val="1"/>
                <c:pt idx="0">
                  <c:v>6월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cat>
            <c:multiLvlStrRef>
              <c:f>'모바일 PV 월별 비교'!$A$5:$B$42</c:f>
              <c:multiLvlStrCache>
                <c:ptCount val="38"/>
                <c:lvl>
                  <c:pt idx="0">
                    <c:v>금</c:v>
                  </c:pt>
                  <c:pt idx="1">
                    <c:v>토</c:v>
                  </c:pt>
                  <c:pt idx="2">
                    <c:v>일</c:v>
                  </c:pt>
                  <c:pt idx="3">
                    <c:v>월</c:v>
                  </c:pt>
                  <c:pt idx="4">
                    <c:v>화</c:v>
                  </c:pt>
                  <c:pt idx="5">
                    <c:v>수</c:v>
                  </c:pt>
                  <c:pt idx="6">
                    <c:v>목</c:v>
                  </c:pt>
                  <c:pt idx="7">
                    <c:v>금</c:v>
                  </c:pt>
                  <c:pt idx="8">
                    <c:v>토</c:v>
                  </c:pt>
                  <c:pt idx="9">
                    <c:v>일</c:v>
                  </c:pt>
                  <c:pt idx="10">
                    <c:v>월</c:v>
                  </c:pt>
                  <c:pt idx="11">
                    <c:v>화</c:v>
                  </c:pt>
                  <c:pt idx="12">
                    <c:v>수</c:v>
                  </c:pt>
                  <c:pt idx="13">
                    <c:v>목</c:v>
                  </c:pt>
                  <c:pt idx="14">
                    <c:v>금</c:v>
                  </c:pt>
                  <c:pt idx="15">
                    <c:v>토</c:v>
                  </c:pt>
                  <c:pt idx="16">
                    <c:v>일</c:v>
                  </c:pt>
                  <c:pt idx="17">
                    <c:v>월</c:v>
                  </c:pt>
                  <c:pt idx="18">
                    <c:v>화</c:v>
                  </c:pt>
                  <c:pt idx="19">
                    <c:v>수</c:v>
                  </c:pt>
                  <c:pt idx="20">
                    <c:v>목</c:v>
                  </c:pt>
                  <c:pt idx="21">
                    <c:v>금</c:v>
                  </c:pt>
                  <c:pt idx="22">
                    <c:v>토</c:v>
                  </c:pt>
                  <c:pt idx="23">
                    <c:v>일</c:v>
                  </c:pt>
                  <c:pt idx="24">
                    <c:v>월</c:v>
                  </c:pt>
                  <c:pt idx="25">
                    <c:v>화</c:v>
                  </c:pt>
                  <c:pt idx="26">
                    <c:v>수</c:v>
                  </c:pt>
                  <c:pt idx="27">
                    <c:v>목</c:v>
                  </c:pt>
                  <c:pt idx="28">
                    <c:v>금</c:v>
                  </c:pt>
                  <c:pt idx="29">
                    <c:v>토</c:v>
                  </c:pt>
                  <c:pt idx="30">
                    <c:v>일</c:v>
                  </c:pt>
                  <c:pt idx="31">
                    <c:v>월</c:v>
                  </c:pt>
                  <c:pt idx="32">
                    <c:v>화</c:v>
                  </c:pt>
                  <c:pt idx="33">
                    <c:v>수</c:v>
                  </c:pt>
                  <c:pt idx="34">
                    <c:v>목</c:v>
                  </c:pt>
                  <c:pt idx="35">
                    <c:v>금</c:v>
                  </c:pt>
                  <c:pt idx="36">
                    <c:v>토</c:v>
                  </c:pt>
                  <c:pt idx="37">
                    <c:v>일</c:v>
                  </c:pt>
                </c:lvl>
                <c:lvl>
                  <c:pt idx="0">
                    <c:v>0주차</c:v>
                  </c:pt>
                  <c:pt idx="3">
                    <c:v>1주차</c:v>
                  </c:pt>
                  <c:pt idx="10">
                    <c:v>2주차</c:v>
                  </c:pt>
                  <c:pt idx="17">
                    <c:v>3주차</c:v>
                  </c:pt>
                  <c:pt idx="24">
                    <c:v>4주차</c:v>
                  </c:pt>
                  <c:pt idx="31">
                    <c:v>5주차</c:v>
                  </c:pt>
                </c:lvl>
              </c:multiLvlStrCache>
            </c:multiLvlStrRef>
          </c:cat>
          <c:val>
            <c:numRef>
              <c:f>'모바일 PV 월별 비교'!$E$5:$E$42</c:f>
              <c:numCache>
                <c:formatCode>General</c:formatCode>
                <c:ptCount val="38"/>
                <c:pt idx="0">
                  <c:v>#N/A</c:v>
                </c:pt>
                <c:pt idx="1">
                  <c:v>25</c:v>
                </c:pt>
                <c:pt idx="2">
                  <c:v>35</c:v>
                </c:pt>
                <c:pt idx="3">
                  <c:v>107</c:v>
                </c:pt>
                <c:pt idx="4">
                  <c:v>50</c:v>
                </c:pt>
                <c:pt idx="5">
                  <c:v>94</c:v>
                </c:pt>
                <c:pt idx="6">
                  <c:v>50</c:v>
                </c:pt>
                <c:pt idx="7">
                  <c:v>37</c:v>
                </c:pt>
                <c:pt idx="8">
                  <c:v>13</c:v>
                </c:pt>
                <c:pt idx="9">
                  <c:v>12</c:v>
                </c:pt>
                <c:pt idx="10">
                  <c:v>27</c:v>
                </c:pt>
                <c:pt idx="11">
                  <c:v>43</c:v>
                </c:pt>
                <c:pt idx="12">
                  <c:v>37</c:v>
                </c:pt>
                <c:pt idx="13">
                  <c:v>60</c:v>
                </c:pt>
                <c:pt idx="14">
                  <c:v>98</c:v>
                </c:pt>
                <c:pt idx="15">
                  <c:v>30</c:v>
                </c:pt>
                <c:pt idx="16">
                  <c:v>35</c:v>
                </c:pt>
                <c:pt idx="17">
                  <c:v>56</c:v>
                </c:pt>
                <c:pt idx="18">
                  <c:v>72</c:v>
                </c:pt>
                <c:pt idx="19">
                  <c:v>37</c:v>
                </c:pt>
                <c:pt idx="20">
                  <c:v>77</c:v>
                </c:pt>
                <c:pt idx="21">
                  <c:v>43</c:v>
                </c:pt>
                <c:pt idx="22">
                  <c:v>20</c:v>
                </c:pt>
                <c:pt idx="23">
                  <c:v>27</c:v>
                </c:pt>
                <c:pt idx="24">
                  <c:v>53</c:v>
                </c:pt>
                <c:pt idx="25">
                  <c:v>62</c:v>
                </c:pt>
                <c:pt idx="26">
                  <c:v>69</c:v>
                </c:pt>
                <c:pt idx="27">
                  <c:v>287</c:v>
                </c:pt>
                <c:pt idx="28">
                  <c:v>89</c:v>
                </c:pt>
                <c:pt idx="29">
                  <c:v>45</c:v>
                </c:pt>
                <c:pt idx="30">
                  <c:v>50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89-4DF3-9266-29235321CD44}"/>
            </c:ext>
          </c:extLst>
        </c:ser>
        <c:ser>
          <c:idx val="5"/>
          <c:order val="5"/>
          <c:tx>
            <c:strRef>
              <c:f>'모바일 PV 월별 비교'!$F$3:$H$3</c:f>
              <c:strCache>
                <c:ptCount val="1"/>
                <c:pt idx="0">
                  <c:v>7월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cat>
            <c:multiLvlStrRef>
              <c:f>'모바일 PV 월별 비교'!$A$5:$B$42</c:f>
              <c:multiLvlStrCache>
                <c:ptCount val="38"/>
                <c:lvl>
                  <c:pt idx="0">
                    <c:v>금</c:v>
                  </c:pt>
                  <c:pt idx="1">
                    <c:v>토</c:v>
                  </c:pt>
                  <c:pt idx="2">
                    <c:v>일</c:v>
                  </c:pt>
                  <c:pt idx="3">
                    <c:v>월</c:v>
                  </c:pt>
                  <c:pt idx="4">
                    <c:v>화</c:v>
                  </c:pt>
                  <c:pt idx="5">
                    <c:v>수</c:v>
                  </c:pt>
                  <c:pt idx="6">
                    <c:v>목</c:v>
                  </c:pt>
                  <c:pt idx="7">
                    <c:v>금</c:v>
                  </c:pt>
                  <c:pt idx="8">
                    <c:v>토</c:v>
                  </c:pt>
                  <c:pt idx="9">
                    <c:v>일</c:v>
                  </c:pt>
                  <c:pt idx="10">
                    <c:v>월</c:v>
                  </c:pt>
                  <c:pt idx="11">
                    <c:v>화</c:v>
                  </c:pt>
                  <c:pt idx="12">
                    <c:v>수</c:v>
                  </c:pt>
                  <c:pt idx="13">
                    <c:v>목</c:v>
                  </c:pt>
                  <c:pt idx="14">
                    <c:v>금</c:v>
                  </c:pt>
                  <c:pt idx="15">
                    <c:v>토</c:v>
                  </c:pt>
                  <c:pt idx="16">
                    <c:v>일</c:v>
                  </c:pt>
                  <c:pt idx="17">
                    <c:v>월</c:v>
                  </c:pt>
                  <c:pt idx="18">
                    <c:v>화</c:v>
                  </c:pt>
                  <c:pt idx="19">
                    <c:v>수</c:v>
                  </c:pt>
                  <c:pt idx="20">
                    <c:v>목</c:v>
                  </c:pt>
                  <c:pt idx="21">
                    <c:v>금</c:v>
                  </c:pt>
                  <c:pt idx="22">
                    <c:v>토</c:v>
                  </c:pt>
                  <c:pt idx="23">
                    <c:v>일</c:v>
                  </c:pt>
                  <c:pt idx="24">
                    <c:v>월</c:v>
                  </c:pt>
                  <c:pt idx="25">
                    <c:v>화</c:v>
                  </c:pt>
                  <c:pt idx="26">
                    <c:v>수</c:v>
                  </c:pt>
                  <c:pt idx="27">
                    <c:v>목</c:v>
                  </c:pt>
                  <c:pt idx="28">
                    <c:v>금</c:v>
                  </c:pt>
                  <c:pt idx="29">
                    <c:v>토</c:v>
                  </c:pt>
                  <c:pt idx="30">
                    <c:v>일</c:v>
                  </c:pt>
                  <c:pt idx="31">
                    <c:v>월</c:v>
                  </c:pt>
                  <c:pt idx="32">
                    <c:v>화</c:v>
                  </c:pt>
                  <c:pt idx="33">
                    <c:v>수</c:v>
                  </c:pt>
                  <c:pt idx="34">
                    <c:v>목</c:v>
                  </c:pt>
                  <c:pt idx="35">
                    <c:v>금</c:v>
                  </c:pt>
                  <c:pt idx="36">
                    <c:v>토</c:v>
                  </c:pt>
                  <c:pt idx="37">
                    <c:v>일</c:v>
                  </c:pt>
                </c:lvl>
                <c:lvl>
                  <c:pt idx="0">
                    <c:v>0주차</c:v>
                  </c:pt>
                  <c:pt idx="3">
                    <c:v>1주차</c:v>
                  </c:pt>
                  <c:pt idx="10">
                    <c:v>2주차</c:v>
                  </c:pt>
                  <c:pt idx="17">
                    <c:v>3주차</c:v>
                  </c:pt>
                  <c:pt idx="24">
                    <c:v>4주차</c:v>
                  </c:pt>
                  <c:pt idx="31">
                    <c:v>5주차</c:v>
                  </c:pt>
                </c:lvl>
              </c:multiLvlStrCache>
            </c:multiLvlStrRef>
          </c:cat>
          <c:val>
            <c:numRef>
              <c:f>'모바일 PV 월별 비교'!$H$5:$H$42</c:f>
              <c:numCache>
                <c:formatCode>General</c:formatCode>
                <c:ptCount val="38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51</c:v>
                </c:pt>
                <c:pt idx="4">
                  <c:v>80</c:v>
                </c:pt>
                <c:pt idx="5">
                  <c:v>110</c:v>
                </c:pt>
                <c:pt idx="6">
                  <c:v>59</c:v>
                </c:pt>
                <c:pt idx="7">
                  <c:v>73</c:v>
                </c:pt>
                <c:pt idx="8">
                  <c:v>28</c:v>
                </c:pt>
                <c:pt idx="9">
                  <c:v>50</c:v>
                </c:pt>
                <c:pt idx="10">
                  <c:v>69</c:v>
                </c:pt>
                <c:pt idx="11">
                  <c:v>43</c:v>
                </c:pt>
                <c:pt idx="12">
                  <c:v>75</c:v>
                </c:pt>
                <c:pt idx="13">
                  <c:v>42</c:v>
                </c:pt>
                <c:pt idx="14">
                  <c:v>27</c:v>
                </c:pt>
                <c:pt idx="15">
                  <c:v>37</c:v>
                </c:pt>
                <c:pt idx="16">
                  <c:v>22</c:v>
                </c:pt>
                <c:pt idx="17">
                  <c:v>39</c:v>
                </c:pt>
                <c:pt idx="18">
                  <c:v>37</c:v>
                </c:pt>
                <c:pt idx="19">
                  <c:v>116</c:v>
                </c:pt>
                <c:pt idx="20">
                  <c:v>23</c:v>
                </c:pt>
                <c:pt idx="21">
                  <c:v>47</c:v>
                </c:pt>
                <c:pt idx="22">
                  <c:v>26</c:v>
                </c:pt>
                <c:pt idx="23">
                  <c:v>48</c:v>
                </c:pt>
                <c:pt idx="24">
                  <c:v>64</c:v>
                </c:pt>
                <c:pt idx="25">
                  <c:v>70</c:v>
                </c:pt>
                <c:pt idx="26">
                  <c:v>55</c:v>
                </c:pt>
                <c:pt idx="27">
                  <c:v>80</c:v>
                </c:pt>
                <c:pt idx="28">
                  <c:v>40</c:v>
                </c:pt>
                <c:pt idx="29">
                  <c:v>35</c:v>
                </c:pt>
                <c:pt idx="30">
                  <c:v>52</c:v>
                </c:pt>
                <c:pt idx="31">
                  <c:v>82</c:v>
                </c:pt>
                <c:pt idx="32">
                  <c:v>50</c:v>
                </c:pt>
                <c:pt idx="33">
                  <c:v>42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89-4DF3-9266-29235321CD44}"/>
            </c:ext>
          </c:extLst>
        </c:ser>
        <c:ser>
          <c:idx val="8"/>
          <c:order val="8"/>
          <c:tx>
            <c:strRef>
              <c:f>'모바일 PV 월별 비교'!$I$3:$K$3</c:f>
              <c:strCache>
                <c:ptCount val="1"/>
                <c:pt idx="0">
                  <c:v>8월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cat>
            <c:multiLvlStrRef>
              <c:f>'모바일 PV 월별 비교'!$A$5:$B$42</c:f>
              <c:multiLvlStrCache>
                <c:ptCount val="38"/>
                <c:lvl>
                  <c:pt idx="0">
                    <c:v>금</c:v>
                  </c:pt>
                  <c:pt idx="1">
                    <c:v>토</c:v>
                  </c:pt>
                  <c:pt idx="2">
                    <c:v>일</c:v>
                  </c:pt>
                  <c:pt idx="3">
                    <c:v>월</c:v>
                  </c:pt>
                  <c:pt idx="4">
                    <c:v>화</c:v>
                  </c:pt>
                  <c:pt idx="5">
                    <c:v>수</c:v>
                  </c:pt>
                  <c:pt idx="6">
                    <c:v>목</c:v>
                  </c:pt>
                  <c:pt idx="7">
                    <c:v>금</c:v>
                  </c:pt>
                  <c:pt idx="8">
                    <c:v>토</c:v>
                  </c:pt>
                  <c:pt idx="9">
                    <c:v>일</c:v>
                  </c:pt>
                  <c:pt idx="10">
                    <c:v>월</c:v>
                  </c:pt>
                  <c:pt idx="11">
                    <c:v>화</c:v>
                  </c:pt>
                  <c:pt idx="12">
                    <c:v>수</c:v>
                  </c:pt>
                  <c:pt idx="13">
                    <c:v>목</c:v>
                  </c:pt>
                  <c:pt idx="14">
                    <c:v>금</c:v>
                  </c:pt>
                  <c:pt idx="15">
                    <c:v>토</c:v>
                  </c:pt>
                  <c:pt idx="16">
                    <c:v>일</c:v>
                  </c:pt>
                  <c:pt idx="17">
                    <c:v>월</c:v>
                  </c:pt>
                  <c:pt idx="18">
                    <c:v>화</c:v>
                  </c:pt>
                  <c:pt idx="19">
                    <c:v>수</c:v>
                  </c:pt>
                  <c:pt idx="20">
                    <c:v>목</c:v>
                  </c:pt>
                  <c:pt idx="21">
                    <c:v>금</c:v>
                  </c:pt>
                  <c:pt idx="22">
                    <c:v>토</c:v>
                  </c:pt>
                  <c:pt idx="23">
                    <c:v>일</c:v>
                  </c:pt>
                  <c:pt idx="24">
                    <c:v>월</c:v>
                  </c:pt>
                  <c:pt idx="25">
                    <c:v>화</c:v>
                  </c:pt>
                  <c:pt idx="26">
                    <c:v>수</c:v>
                  </c:pt>
                  <c:pt idx="27">
                    <c:v>목</c:v>
                  </c:pt>
                  <c:pt idx="28">
                    <c:v>금</c:v>
                  </c:pt>
                  <c:pt idx="29">
                    <c:v>토</c:v>
                  </c:pt>
                  <c:pt idx="30">
                    <c:v>일</c:v>
                  </c:pt>
                  <c:pt idx="31">
                    <c:v>월</c:v>
                  </c:pt>
                  <c:pt idx="32">
                    <c:v>화</c:v>
                  </c:pt>
                  <c:pt idx="33">
                    <c:v>수</c:v>
                  </c:pt>
                  <c:pt idx="34">
                    <c:v>목</c:v>
                  </c:pt>
                  <c:pt idx="35">
                    <c:v>금</c:v>
                  </c:pt>
                  <c:pt idx="36">
                    <c:v>토</c:v>
                  </c:pt>
                  <c:pt idx="37">
                    <c:v>일</c:v>
                  </c:pt>
                </c:lvl>
                <c:lvl>
                  <c:pt idx="0">
                    <c:v>0주차</c:v>
                  </c:pt>
                  <c:pt idx="3">
                    <c:v>1주차</c:v>
                  </c:pt>
                  <c:pt idx="10">
                    <c:v>2주차</c:v>
                  </c:pt>
                  <c:pt idx="17">
                    <c:v>3주차</c:v>
                  </c:pt>
                  <c:pt idx="24">
                    <c:v>4주차</c:v>
                  </c:pt>
                  <c:pt idx="31">
                    <c:v>5주차</c:v>
                  </c:pt>
                </c:lvl>
              </c:multiLvlStrCache>
            </c:multiLvlStrRef>
          </c:cat>
          <c:val>
            <c:numRef>
              <c:f>'모바일 PV 월별 비교'!$K$5:$K$42</c:f>
              <c:numCache>
                <c:formatCode>General</c:formatCode>
                <c:ptCount val="38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65</c:v>
                </c:pt>
                <c:pt idx="7">
                  <c:v>58</c:v>
                </c:pt>
                <c:pt idx="8">
                  <c:v>24</c:v>
                </c:pt>
                <c:pt idx="9">
                  <c:v>50</c:v>
                </c:pt>
                <c:pt idx="10">
                  <c:v>37</c:v>
                </c:pt>
                <c:pt idx="11">
                  <c:v>35</c:v>
                </c:pt>
                <c:pt idx="12">
                  <c:v>34</c:v>
                </c:pt>
                <c:pt idx="13">
                  <c:v>33</c:v>
                </c:pt>
                <c:pt idx="14">
                  <c:v>40</c:v>
                </c:pt>
                <c:pt idx="15">
                  <c:v>10</c:v>
                </c:pt>
                <c:pt idx="16">
                  <c:v>65</c:v>
                </c:pt>
                <c:pt idx="17">
                  <c:v>86</c:v>
                </c:pt>
                <c:pt idx="18">
                  <c:v>32</c:v>
                </c:pt>
                <c:pt idx="19">
                  <c:v>115</c:v>
                </c:pt>
                <c:pt idx="20">
                  <c:v>33</c:v>
                </c:pt>
                <c:pt idx="21">
                  <c:v>8</c:v>
                </c:pt>
                <c:pt idx="22">
                  <c:v>10</c:v>
                </c:pt>
                <c:pt idx="23">
                  <c:v>29</c:v>
                </c:pt>
                <c:pt idx="24">
                  <c:v>32</c:v>
                </c:pt>
                <c:pt idx="25">
                  <c:v>16</c:v>
                </c:pt>
                <c:pt idx="26">
                  <c:v>22</c:v>
                </c:pt>
                <c:pt idx="27">
                  <c:v>17</c:v>
                </c:pt>
                <c:pt idx="28">
                  <c:v>20</c:v>
                </c:pt>
                <c:pt idx="29">
                  <c:v>21</c:v>
                </c:pt>
                <c:pt idx="30">
                  <c:v>19</c:v>
                </c:pt>
                <c:pt idx="31">
                  <c:v>44</c:v>
                </c:pt>
                <c:pt idx="32">
                  <c:v>75</c:v>
                </c:pt>
                <c:pt idx="33">
                  <c:v>70</c:v>
                </c:pt>
                <c:pt idx="34">
                  <c:v>54</c:v>
                </c:pt>
                <c:pt idx="35">
                  <c:v>17</c:v>
                </c:pt>
                <c:pt idx="36">
                  <c:v>15</c:v>
                </c:pt>
                <c:pt idx="37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89-4DF3-9266-29235321CD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1538512"/>
        <c:axId val="52696184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'모바일 PV 월별 비교'!$C$3</c15:sqref>
                        </c15:formulaRef>
                      </c:ext>
                    </c:extLst>
                    <c:strCache>
                      <c:ptCount val="1"/>
                      <c:pt idx="0">
                        <c:v>6월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multiLvlStrRef>
                    <c:extLst>
                      <c:ext uri="{02D57815-91ED-43cb-92C2-25804820EDAC}">
                        <c15:formulaRef>
                          <c15:sqref>'모바일 PV 월별 비교'!$A$5:$B$42</c15:sqref>
                        </c15:formulaRef>
                      </c:ext>
                    </c:extLst>
                    <c:multiLvlStrCache>
                      <c:ptCount val="38"/>
                      <c:lvl>
                        <c:pt idx="0">
                          <c:v>금</c:v>
                        </c:pt>
                        <c:pt idx="1">
                          <c:v>토</c:v>
                        </c:pt>
                        <c:pt idx="2">
                          <c:v>일</c:v>
                        </c:pt>
                        <c:pt idx="3">
                          <c:v>월</c:v>
                        </c:pt>
                        <c:pt idx="4">
                          <c:v>화</c:v>
                        </c:pt>
                        <c:pt idx="5">
                          <c:v>수</c:v>
                        </c:pt>
                        <c:pt idx="6">
                          <c:v>목</c:v>
                        </c:pt>
                        <c:pt idx="7">
                          <c:v>금</c:v>
                        </c:pt>
                        <c:pt idx="8">
                          <c:v>토</c:v>
                        </c:pt>
                        <c:pt idx="9">
                          <c:v>일</c:v>
                        </c:pt>
                        <c:pt idx="10">
                          <c:v>월</c:v>
                        </c:pt>
                        <c:pt idx="11">
                          <c:v>화</c:v>
                        </c:pt>
                        <c:pt idx="12">
                          <c:v>수</c:v>
                        </c:pt>
                        <c:pt idx="13">
                          <c:v>목</c:v>
                        </c:pt>
                        <c:pt idx="14">
                          <c:v>금</c:v>
                        </c:pt>
                        <c:pt idx="15">
                          <c:v>토</c:v>
                        </c:pt>
                        <c:pt idx="16">
                          <c:v>일</c:v>
                        </c:pt>
                        <c:pt idx="17">
                          <c:v>월</c:v>
                        </c:pt>
                        <c:pt idx="18">
                          <c:v>화</c:v>
                        </c:pt>
                        <c:pt idx="19">
                          <c:v>수</c:v>
                        </c:pt>
                        <c:pt idx="20">
                          <c:v>목</c:v>
                        </c:pt>
                        <c:pt idx="21">
                          <c:v>금</c:v>
                        </c:pt>
                        <c:pt idx="22">
                          <c:v>토</c:v>
                        </c:pt>
                        <c:pt idx="23">
                          <c:v>일</c:v>
                        </c:pt>
                        <c:pt idx="24">
                          <c:v>월</c:v>
                        </c:pt>
                        <c:pt idx="25">
                          <c:v>화</c:v>
                        </c:pt>
                        <c:pt idx="26">
                          <c:v>수</c:v>
                        </c:pt>
                        <c:pt idx="27">
                          <c:v>목</c:v>
                        </c:pt>
                        <c:pt idx="28">
                          <c:v>금</c:v>
                        </c:pt>
                        <c:pt idx="29">
                          <c:v>토</c:v>
                        </c:pt>
                        <c:pt idx="30">
                          <c:v>일</c:v>
                        </c:pt>
                        <c:pt idx="31">
                          <c:v>월</c:v>
                        </c:pt>
                        <c:pt idx="32">
                          <c:v>화</c:v>
                        </c:pt>
                        <c:pt idx="33">
                          <c:v>수</c:v>
                        </c:pt>
                        <c:pt idx="34">
                          <c:v>목</c:v>
                        </c:pt>
                        <c:pt idx="35">
                          <c:v>금</c:v>
                        </c:pt>
                        <c:pt idx="36">
                          <c:v>토</c:v>
                        </c:pt>
                        <c:pt idx="37">
                          <c:v>일</c:v>
                        </c:pt>
                      </c:lvl>
                      <c:lvl>
                        <c:pt idx="0">
                          <c:v>0주차</c:v>
                        </c:pt>
                        <c:pt idx="3">
                          <c:v>1주차</c:v>
                        </c:pt>
                        <c:pt idx="10">
                          <c:v>2주차</c:v>
                        </c:pt>
                        <c:pt idx="17">
                          <c:v>3주차</c:v>
                        </c:pt>
                        <c:pt idx="24">
                          <c:v>4주차</c:v>
                        </c:pt>
                        <c:pt idx="31">
                          <c:v>5주차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'모바일 PV 월별 비교'!$C$4:$C$40</c15:sqref>
                        </c15:formulaRef>
                      </c:ext>
                    </c:extLst>
                    <c:numCache>
                      <c:formatCode>m/d/yyyy</c:formatCode>
                      <c:ptCount val="37"/>
                      <c:pt idx="0" formatCode="General">
                        <c:v>0</c:v>
                      </c:pt>
                      <c:pt idx="1">
                        <c:v>0</c:v>
                      </c:pt>
                      <c:pt idx="2">
                        <c:v>45444</c:v>
                      </c:pt>
                      <c:pt idx="3">
                        <c:v>45445</c:v>
                      </c:pt>
                      <c:pt idx="4">
                        <c:v>45446</c:v>
                      </c:pt>
                      <c:pt idx="5">
                        <c:v>45447</c:v>
                      </c:pt>
                      <c:pt idx="6">
                        <c:v>45448</c:v>
                      </c:pt>
                      <c:pt idx="7">
                        <c:v>45449</c:v>
                      </c:pt>
                      <c:pt idx="8">
                        <c:v>45450</c:v>
                      </c:pt>
                      <c:pt idx="9">
                        <c:v>45451</c:v>
                      </c:pt>
                      <c:pt idx="10">
                        <c:v>45452</c:v>
                      </c:pt>
                      <c:pt idx="11">
                        <c:v>45453</c:v>
                      </c:pt>
                      <c:pt idx="12">
                        <c:v>45454</c:v>
                      </c:pt>
                      <c:pt idx="13">
                        <c:v>45455</c:v>
                      </c:pt>
                      <c:pt idx="14">
                        <c:v>45456</c:v>
                      </c:pt>
                      <c:pt idx="15">
                        <c:v>45457</c:v>
                      </c:pt>
                      <c:pt idx="16">
                        <c:v>45458</c:v>
                      </c:pt>
                      <c:pt idx="17">
                        <c:v>45459</c:v>
                      </c:pt>
                      <c:pt idx="18">
                        <c:v>45460</c:v>
                      </c:pt>
                      <c:pt idx="19">
                        <c:v>45461</c:v>
                      </c:pt>
                      <c:pt idx="20">
                        <c:v>45462</c:v>
                      </c:pt>
                      <c:pt idx="21">
                        <c:v>45463</c:v>
                      </c:pt>
                      <c:pt idx="22">
                        <c:v>45464</c:v>
                      </c:pt>
                      <c:pt idx="23">
                        <c:v>45465</c:v>
                      </c:pt>
                      <c:pt idx="24">
                        <c:v>45466</c:v>
                      </c:pt>
                      <c:pt idx="25">
                        <c:v>45467</c:v>
                      </c:pt>
                      <c:pt idx="26">
                        <c:v>45468</c:v>
                      </c:pt>
                      <c:pt idx="27">
                        <c:v>45469</c:v>
                      </c:pt>
                      <c:pt idx="28">
                        <c:v>45470</c:v>
                      </c:pt>
                      <c:pt idx="29">
                        <c:v>45471</c:v>
                      </c:pt>
                      <c:pt idx="30">
                        <c:v>45472</c:v>
                      </c:pt>
                      <c:pt idx="31">
                        <c:v>45473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F889-4DF3-9266-29235321CD44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'모바일 PV 월별 비교'!$D$3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'모바일 PV 월별 비교'!$A$5:$B$42</c15:sqref>
                        </c15:formulaRef>
                      </c:ext>
                    </c:extLst>
                    <c:multiLvlStrCache>
                      <c:ptCount val="38"/>
                      <c:lvl>
                        <c:pt idx="0">
                          <c:v>금</c:v>
                        </c:pt>
                        <c:pt idx="1">
                          <c:v>토</c:v>
                        </c:pt>
                        <c:pt idx="2">
                          <c:v>일</c:v>
                        </c:pt>
                        <c:pt idx="3">
                          <c:v>월</c:v>
                        </c:pt>
                        <c:pt idx="4">
                          <c:v>화</c:v>
                        </c:pt>
                        <c:pt idx="5">
                          <c:v>수</c:v>
                        </c:pt>
                        <c:pt idx="6">
                          <c:v>목</c:v>
                        </c:pt>
                        <c:pt idx="7">
                          <c:v>금</c:v>
                        </c:pt>
                        <c:pt idx="8">
                          <c:v>토</c:v>
                        </c:pt>
                        <c:pt idx="9">
                          <c:v>일</c:v>
                        </c:pt>
                        <c:pt idx="10">
                          <c:v>월</c:v>
                        </c:pt>
                        <c:pt idx="11">
                          <c:v>화</c:v>
                        </c:pt>
                        <c:pt idx="12">
                          <c:v>수</c:v>
                        </c:pt>
                        <c:pt idx="13">
                          <c:v>목</c:v>
                        </c:pt>
                        <c:pt idx="14">
                          <c:v>금</c:v>
                        </c:pt>
                        <c:pt idx="15">
                          <c:v>토</c:v>
                        </c:pt>
                        <c:pt idx="16">
                          <c:v>일</c:v>
                        </c:pt>
                        <c:pt idx="17">
                          <c:v>월</c:v>
                        </c:pt>
                        <c:pt idx="18">
                          <c:v>화</c:v>
                        </c:pt>
                        <c:pt idx="19">
                          <c:v>수</c:v>
                        </c:pt>
                        <c:pt idx="20">
                          <c:v>목</c:v>
                        </c:pt>
                        <c:pt idx="21">
                          <c:v>금</c:v>
                        </c:pt>
                        <c:pt idx="22">
                          <c:v>토</c:v>
                        </c:pt>
                        <c:pt idx="23">
                          <c:v>일</c:v>
                        </c:pt>
                        <c:pt idx="24">
                          <c:v>월</c:v>
                        </c:pt>
                        <c:pt idx="25">
                          <c:v>화</c:v>
                        </c:pt>
                        <c:pt idx="26">
                          <c:v>수</c:v>
                        </c:pt>
                        <c:pt idx="27">
                          <c:v>목</c:v>
                        </c:pt>
                        <c:pt idx="28">
                          <c:v>금</c:v>
                        </c:pt>
                        <c:pt idx="29">
                          <c:v>토</c:v>
                        </c:pt>
                        <c:pt idx="30">
                          <c:v>일</c:v>
                        </c:pt>
                        <c:pt idx="31">
                          <c:v>월</c:v>
                        </c:pt>
                        <c:pt idx="32">
                          <c:v>화</c:v>
                        </c:pt>
                        <c:pt idx="33">
                          <c:v>수</c:v>
                        </c:pt>
                        <c:pt idx="34">
                          <c:v>목</c:v>
                        </c:pt>
                        <c:pt idx="35">
                          <c:v>금</c:v>
                        </c:pt>
                        <c:pt idx="36">
                          <c:v>토</c:v>
                        </c:pt>
                        <c:pt idx="37">
                          <c:v>일</c:v>
                        </c:pt>
                      </c:lvl>
                      <c:lvl>
                        <c:pt idx="0">
                          <c:v>0주차</c:v>
                        </c:pt>
                        <c:pt idx="3">
                          <c:v>1주차</c:v>
                        </c:pt>
                        <c:pt idx="10">
                          <c:v>2주차</c:v>
                        </c:pt>
                        <c:pt idx="17">
                          <c:v>3주차</c:v>
                        </c:pt>
                        <c:pt idx="24">
                          <c:v>4주차</c:v>
                        </c:pt>
                        <c:pt idx="31">
                          <c:v>5주차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'모바일 PV 월별 비교'!$D$4:$D$40</c15:sqref>
                        </c15:formulaRef>
                      </c:ext>
                    </c:extLst>
                    <c:numCache>
                      <c:formatCode>aaa</c:formatCode>
                      <c:ptCount val="37"/>
                      <c:pt idx="0" formatCode="General">
                        <c:v>0</c:v>
                      </c:pt>
                      <c:pt idx="1">
                        <c:v>0</c:v>
                      </c:pt>
                      <c:pt idx="2">
                        <c:v>45444</c:v>
                      </c:pt>
                      <c:pt idx="3">
                        <c:v>45445</c:v>
                      </c:pt>
                      <c:pt idx="4">
                        <c:v>45446</c:v>
                      </c:pt>
                      <c:pt idx="5">
                        <c:v>45447</c:v>
                      </c:pt>
                      <c:pt idx="6">
                        <c:v>45448</c:v>
                      </c:pt>
                      <c:pt idx="7">
                        <c:v>45449</c:v>
                      </c:pt>
                      <c:pt idx="8">
                        <c:v>45450</c:v>
                      </c:pt>
                      <c:pt idx="9">
                        <c:v>45451</c:v>
                      </c:pt>
                      <c:pt idx="10">
                        <c:v>45452</c:v>
                      </c:pt>
                      <c:pt idx="11">
                        <c:v>45453</c:v>
                      </c:pt>
                      <c:pt idx="12">
                        <c:v>45454</c:v>
                      </c:pt>
                      <c:pt idx="13">
                        <c:v>45455</c:v>
                      </c:pt>
                      <c:pt idx="14">
                        <c:v>45456</c:v>
                      </c:pt>
                      <c:pt idx="15">
                        <c:v>45457</c:v>
                      </c:pt>
                      <c:pt idx="16">
                        <c:v>45458</c:v>
                      </c:pt>
                      <c:pt idx="17">
                        <c:v>45459</c:v>
                      </c:pt>
                      <c:pt idx="18">
                        <c:v>45460</c:v>
                      </c:pt>
                      <c:pt idx="19">
                        <c:v>45461</c:v>
                      </c:pt>
                      <c:pt idx="20">
                        <c:v>45462</c:v>
                      </c:pt>
                      <c:pt idx="21">
                        <c:v>45463</c:v>
                      </c:pt>
                      <c:pt idx="22">
                        <c:v>45464</c:v>
                      </c:pt>
                      <c:pt idx="23">
                        <c:v>45465</c:v>
                      </c:pt>
                      <c:pt idx="24">
                        <c:v>45466</c:v>
                      </c:pt>
                      <c:pt idx="25">
                        <c:v>45467</c:v>
                      </c:pt>
                      <c:pt idx="26">
                        <c:v>45468</c:v>
                      </c:pt>
                      <c:pt idx="27">
                        <c:v>45469</c:v>
                      </c:pt>
                      <c:pt idx="28">
                        <c:v>45470</c:v>
                      </c:pt>
                      <c:pt idx="29">
                        <c:v>45471</c:v>
                      </c:pt>
                      <c:pt idx="30">
                        <c:v>45472</c:v>
                      </c:pt>
                      <c:pt idx="31">
                        <c:v>45473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F889-4DF3-9266-29235321CD44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'모바일 PV 월별 비교'!$F$3</c15:sqref>
                        </c15:formulaRef>
                      </c:ext>
                    </c:extLst>
                    <c:strCache>
                      <c:ptCount val="1"/>
                      <c:pt idx="0">
                        <c:v>7월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'모바일 PV 월별 비교'!$A$5:$B$42</c15:sqref>
                        </c15:formulaRef>
                      </c:ext>
                    </c:extLst>
                    <c:multiLvlStrCache>
                      <c:ptCount val="38"/>
                      <c:lvl>
                        <c:pt idx="0">
                          <c:v>금</c:v>
                        </c:pt>
                        <c:pt idx="1">
                          <c:v>토</c:v>
                        </c:pt>
                        <c:pt idx="2">
                          <c:v>일</c:v>
                        </c:pt>
                        <c:pt idx="3">
                          <c:v>월</c:v>
                        </c:pt>
                        <c:pt idx="4">
                          <c:v>화</c:v>
                        </c:pt>
                        <c:pt idx="5">
                          <c:v>수</c:v>
                        </c:pt>
                        <c:pt idx="6">
                          <c:v>목</c:v>
                        </c:pt>
                        <c:pt idx="7">
                          <c:v>금</c:v>
                        </c:pt>
                        <c:pt idx="8">
                          <c:v>토</c:v>
                        </c:pt>
                        <c:pt idx="9">
                          <c:v>일</c:v>
                        </c:pt>
                        <c:pt idx="10">
                          <c:v>월</c:v>
                        </c:pt>
                        <c:pt idx="11">
                          <c:v>화</c:v>
                        </c:pt>
                        <c:pt idx="12">
                          <c:v>수</c:v>
                        </c:pt>
                        <c:pt idx="13">
                          <c:v>목</c:v>
                        </c:pt>
                        <c:pt idx="14">
                          <c:v>금</c:v>
                        </c:pt>
                        <c:pt idx="15">
                          <c:v>토</c:v>
                        </c:pt>
                        <c:pt idx="16">
                          <c:v>일</c:v>
                        </c:pt>
                        <c:pt idx="17">
                          <c:v>월</c:v>
                        </c:pt>
                        <c:pt idx="18">
                          <c:v>화</c:v>
                        </c:pt>
                        <c:pt idx="19">
                          <c:v>수</c:v>
                        </c:pt>
                        <c:pt idx="20">
                          <c:v>목</c:v>
                        </c:pt>
                        <c:pt idx="21">
                          <c:v>금</c:v>
                        </c:pt>
                        <c:pt idx="22">
                          <c:v>토</c:v>
                        </c:pt>
                        <c:pt idx="23">
                          <c:v>일</c:v>
                        </c:pt>
                        <c:pt idx="24">
                          <c:v>월</c:v>
                        </c:pt>
                        <c:pt idx="25">
                          <c:v>화</c:v>
                        </c:pt>
                        <c:pt idx="26">
                          <c:v>수</c:v>
                        </c:pt>
                        <c:pt idx="27">
                          <c:v>목</c:v>
                        </c:pt>
                        <c:pt idx="28">
                          <c:v>금</c:v>
                        </c:pt>
                        <c:pt idx="29">
                          <c:v>토</c:v>
                        </c:pt>
                        <c:pt idx="30">
                          <c:v>일</c:v>
                        </c:pt>
                        <c:pt idx="31">
                          <c:v>월</c:v>
                        </c:pt>
                        <c:pt idx="32">
                          <c:v>화</c:v>
                        </c:pt>
                        <c:pt idx="33">
                          <c:v>수</c:v>
                        </c:pt>
                        <c:pt idx="34">
                          <c:v>목</c:v>
                        </c:pt>
                        <c:pt idx="35">
                          <c:v>금</c:v>
                        </c:pt>
                        <c:pt idx="36">
                          <c:v>토</c:v>
                        </c:pt>
                        <c:pt idx="37">
                          <c:v>일</c:v>
                        </c:pt>
                      </c:lvl>
                      <c:lvl>
                        <c:pt idx="0">
                          <c:v>0주차</c:v>
                        </c:pt>
                        <c:pt idx="3">
                          <c:v>1주차</c:v>
                        </c:pt>
                        <c:pt idx="10">
                          <c:v>2주차</c:v>
                        </c:pt>
                        <c:pt idx="17">
                          <c:v>3주차</c:v>
                        </c:pt>
                        <c:pt idx="24">
                          <c:v>4주차</c:v>
                        </c:pt>
                        <c:pt idx="31">
                          <c:v>5주차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'모바일 PV 월별 비교'!$F$4:$F$40</c15:sqref>
                        </c15:formulaRef>
                      </c:ext>
                    </c:extLst>
                    <c:numCache>
                      <c:formatCode>m/d/yyyy</c:formatCode>
                      <c:ptCount val="37"/>
                      <c:pt idx="0" formatCode="General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45474</c:v>
                      </c:pt>
                      <c:pt idx="5">
                        <c:v>45475</c:v>
                      </c:pt>
                      <c:pt idx="6">
                        <c:v>45476</c:v>
                      </c:pt>
                      <c:pt idx="7">
                        <c:v>45477</c:v>
                      </c:pt>
                      <c:pt idx="8">
                        <c:v>45478</c:v>
                      </c:pt>
                      <c:pt idx="9">
                        <c:v>45479</c:v>
                      </c:pt>
                      <c:pt idx="10">
                        <c:v>45480</c:v>
                      </c:pt>
                      <c:pt idx="11">
                        <c:v>45481</c:v>
                      </c:pt>
                      <c:pt idx="12">
                        <c:v>45482</c:v>
                      </c:pt>
                      <c:pt idx="13">
                        <c:v>45483</c:v>
                      </c:pt>
                      <c:pt idx="14">
                        <c:v>45484</c:v>
                      </c:pt>
                      <c:pt idx="15">
                        <c:v>45485</c:v>
                      </c:pt>
                      <c:pt idx="16">
                        <c:v>45486</c:v>
                      </c:pt>
                      <c:pt idx="17">
                        <c:v>45487</c:v>
                      </c:pt>
                      <c:pt idx="18">
                        <c:v>45488</c:v>
                      </c:pt>
                      <c:pt idx="19">
                        <c:v>45489</c:v>
                      </c:pt>
                      <c:pt idx="20">
                        <c:v>45490</c:v>
                      </c:pt>
                      <c:pt idx="21">
                        <c:v>45491</c:v>
                      </c:pt>
                      <c:pt idx="22">
                        <c:v>45492</c:v>
                      </c:pt>
                      <c:pt idx="23">
                        <c:v>45493</c:v>
                      </c:pt>
                      <c:pt idx="24">
                        <c:v>45494</c:v>
                      </c:pt>
                      <c:pt idx="25">
                        <c:v>45495</c:v>
                      </c:pt>
                      <c:pt idx="26">
                        <c:v>45496</c:v>
                      </c:pt>
                      <c:pt idx="27">
                        <c:v>45497</c:v>
                      </c:pt>
                      <c:pt idx="28">
                        <c:v>45498</c:v>
                      </c:pt>
                      <c:pt idx="29">
                        <c:v>45499</c:v>
                      </c:pt>
                      <c:pt idx="30">
                        <c:v>45500</c:v>
                      </c:pt>
                      <c:pt idx="31">
                        <c:v>45501</c:v>
                      </c:pt>
                      <c:pt idx="32">
                        <c:v>45502</c:v>
                      </c:pt>
                      <c:pt idx="33">
                        <c:v>45503</c:v>
                      </c:pt>
                      <c:pt idx="34">
                        <c:v>45504</c:v>
                      </c:pt>
                      <c:pt idx="35">
                        <c:v>0</c:v>
                      </c:pt>
                      <c:pt idx="36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F889-4DF3-9266-29235321CD44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'모바일 PV 월별 비교'!$G$3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'모바일 PV 월별 비교'!$A$5:$B$42</c15:sqref>
                        </c15:formulaRef>
                      </c:ext>
                    </c:extLst>
                    <c:multiLvlStrCache>
                      <c:ptCount val="38"/>
                      <c:lvl>
                        <c:pt idx="0">
                          <c:v>금</c:v>
                        </c:pt>
                        <c:pt idx="1">
                          <c:v>토</c:v>
                        </c:pt>
                        <c:pt idx="2">
                          <c:v>일</c:v>
                        </c:pt>
                        <c:pt idx="3">
                          <c:v>월</c:v>
                        </c:pt>
                        <c:pt idx="4">
                          <c:v>화</c:v>
                        </c:pt>
                        <c:pt idx="5">
                          <c:v>수</c:v>
                        </c:pt>
                        <c:pt idx="6">
                          <c:v>목</c:v>
                        </c:pt>
                        <c:pt idx="7">
                          <c:v>금</c:v>
                        </c:pt>
                        <c:pt idx="8">
                          <c:v>토</c:v>
                        </c:pt>
                        <c:pt idx="9">
                          <c:v>일</c:v>
                        </c:pt>
                        <c:pt idx="10">
                          <c:v>월</c:v>
                        </c:pt>
                        <c:pt idx="11">
                          <c:v>화</c:v>
                        </c:pt>
                        <c:pt idx="12">
                          <c:v>수</c:v>
                        </c:pt>
                        <c:pt idx="13">
                          <c:v>목</c:v>
                        </c:pt>
                        <c:pt idx="14">
                          <c:v>금</c:v>
                        </c:pt>
                        <c:pt idx="15">
                          <c:v>토</c:v>
                        </c:pt>
                        <c:pt idx="16">
                          <c:v>일</c:v>
                        </c:pt>
                        <c:pt idx="17">
                          <c:v>월</c:v>
                        </c:pt>
                        <c:pt idx="18">
                          <c:v>화</c:v>
                        </c:pt>
                        <c:pt idx="19">
                          <c:v>수</c:v>
                        </c:pt>
                        <c:pt idx="20">
                          <c:v>목</c:v>
                        </c:pt>
                        <c:pt idx="21">
                          <c:v>금</c:v>
                        </c:pt>
                        <c:pt idx="22">
                          <c:v>토</c:v>
                        </c:pt>
                        <c:pt idx="23">
                          <c:v>일</c:v>
                        </c:pt>
                        <c:pt idx="24">
                          <c:v>월</c:v>
                        </c:pt>
                        <c:pt idx="25">
                          <c:v>화</c:v>
                        </c:pt>
                        <c:pt idx="26">
                          <c:v>수</c:v>
                        </c:pt>
                        <c:pt idx="27">
                          <c:v>목</c:v>
                        </c:pt>
                        <c:pt idx="28">
                          <c:v>금</c:v>
                        </c:pt>
                        <c:pt idx="29">
                          <c:v>토</c:v>
                        </c:pt>
                        <c:pt idx="30">
                          <c:v>일</c:v>
                        </c:pt>
                        <c:pt idx="31">
                          <c:v>월</c:v>
                        </c:pt>
                        <c:pt idx="32">
                          <c:v>화</c:v>
                        </c:pt>
                        <c:pt idx="33">
                          <c:v>수</c:v>
                        </c:pt>
                        <c:pt idx="34">
                          <c:v>목</c:v>
                        </c:pt>
                        <c:pt idx="35">
                          <c:v>금</c:v>
                        </c:pt>
                        <c:pt idx="36">
                          <c:v>토</c:v>
                        </c:pt>
                        <c:pt idx="37">
                          <c:v>일</c:v>
                        </c:pt>
                      </c:lvl>
                      <c:lvl>
                        <c:pt idx="0">
                          <c:v>0주차</c:v>
                        </c:pt>
                        <c:pt idx="3">
                          <c:v>1주차</c:v>
                        </c:pt>
                        <c:pt idx="10">
                          <c:v>2주차</c:v>
                        </c:pt>
                        <c:pt idx="17">
                          <c:v>3주차</c:v>
                        </c:pt>
                        <c:pt idx="24">
                          <c:v>4주차</c:v>
                        </c:pt>
                        <c:pt idx="31">
                          <c:v>5주차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'모바일 PV 월별 비교'!$G$4:$G$40</c15:sqref>
                        </c15:formulaRef>
                      </c:ext>
                    </c:extLst>
                    <c:numCache>
                      <c:formatCode>aaa</c:formatCode>
                      <c:ptCount val="37"/>
                      <c:pt idx="0" formatCode="General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45474</c:v>
                      </c:pt>
                      <c:pt idx="5">
                        <c:v>45475</c:v>
                      </c:pt>
                      <c:pt idx="6">
                        <c:v>45476</c:v>
                      </c:pt>
                      <c:pt idx="7">
                        <c:v>45477</c:v>
                      </c:pt>
                      <c:pt idx="8">
                        <c:v>45478</c:v>
                      </c:pt>
                      <c:pt idx="9">
                        <c:v>45479</c:v>
                      </c:pt>
                      <c:pt idx="10">
                        <c:v>45480</c:v>
                      </c:pt>
                      <c:pt idx="11">
                        <c:v>45481</c:v>
                      </c:pt>
                      <c:pt idx="12">
                        <c:v>45482</c:v>
                      </c:pt>
                      <c:pt idx="13">
                        <c:v>45483</c:v>
                      </c:pt>
                      <c:pt idx="14">
                        <c:v>45484</c:v>
                      </c:pt>
                      <c:pt idx="15">
                        <c:v>45485</c:v>
                      </c:pt>
                      <c:pt idx="16">
                        <c:v>45486</c:v>
                      </c:pt>
                      <c:pt idx="17">
                        <c:v>45487</c:v>
                      </c:pt>
                      <c:pt idx="18">
                        <c:v>45488</c:v>
                      </c:pt>
                      <c:pt idx="19">
                        <c:v>45489</c:v>
                      </c:pt>
                      <c:pt idx="20">
                        <c:v>45490</c:v>
                      </c:pt>
                      <c:pt idx="21">
                        <c:v>45491</c:v>
                      </c:pt>
                      <c:pt idx="22">
                        <c:v>45492</c:v>
                      </c:pt>
                      <c:pt idx="23">
                        <c:v>45493</c:v>
                      </c:pt>
                      <c:pt idx="24">
                        <c:v>45494</c:v>
                      </c:pt>
                      <c:pt idx="25">
                        <c:v>45495</c:v>
                      </c:pt>
                      <c:pt idx="26">
                        <c:v>45496</c:v>
                      </c:pt>
                      <c:pt idx="27">
                        <c:v>45497</c:v>
                      </c:pt>
                      <c:pt idx="28">
                        <c:v>45498</c:v>
                      </c:pt>
                      <c:pt idx="29">
                        <c:v>45499</c:v>
                      </c:pt>
                      <c:pt idx="30">
                        <c:v>45500</c:v>
                      </c:pt>
                      <c:pt idx="31">
                        <c:v>45501</c:v>
                      </c:pt>
                      <c:pt idx="32">
                        <c:v>45502</c:v>
                      </c:pt>
                      <c:pt idx="33">
                        <c:v>45503</c:v>
                      </c:pt>
                      <c:pt idx="34">
                        <c:v>45504</c:v>
                      </c:pt>
                      <c:pt idx="35">
                        <c:v>0</c:v>
                      </c:pt>
                      <c:pt idx="36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F889-4DF3-9266-29235321CD44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'모바일 PV 월별 비교'!$I$3</c15:sqref>
                        </c15:formulaRef>
                      </c:ext>
                    </c:extLst>
                    <c:strCache>
                      <c:ptCount val="1"/>
                      <c:pt idx="0">
                        <c:v>8월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'모바일 PV 월별 비교'!$A$5:$B$42</c15:sqref>
                        </c15:formulaRef>
                      </c:ext>
                    </c:extLst>
                    <c:multiLvlStrCache>
                      <c:ptCount val="38"/>
                      <c:lvl>
                        <c:pt idx="0">
                          <c:v>금</c:v>
                        </c:pt>
                        <c:pt idx="1">
                          <c:v>토</c:v>
                        </c:pt>
                        <c:pt idx="2">
                          <c:v>일</c:v>
                        </c:pt>
                        <c:pt idx="3">
                          <c:v>월</c:v>
                        </c:pt>
                        <c:pt idx="4">
                          <c:v>화</c:v>
                        </c:pt>
                        <c:pt idx="5">
                          <c:v>수</c:v>
                        </c:pt>
                        <c:pt idx="6">
                          <c:v>목</c:v>
                        </c:pt>
                        <c:pt idx="7">
                          <c:v>금</c:v>
                        </c:pt>
                        <c:pt idx="8">
                          <c:v>토</c:v>
                        </c:pt>
                        <c:pt idx="9">
                          <c:v>일</c:v>
                        </c:pt>
                        <c:pt idx="10">
                          <c:v>월</c:v>
                        </c:pt>
                        <c:pt idx="11">
                          <c:v>화</c:v>
                        </c:pt>
                        <c:pt idx="12">
                          <c:v>수</c:v>
                        </c:pt>
                        <c:pt idx="13">
                          <c:v>목</c:v>
                        </c:pt>
                        <c:pt idx="14">
                          <c:v>금</c:v>
                        </c:pt>
                        <c:pt idx="15">
                          <c:v>토</c:v>
                        </c:pt>
                        <c:pt idx="16">
                          <c:v>일</c:v>
                        </c:pt>
                        <c:pt idx="17">
                          <c:v>월</c:v>
                        </c:pt>
                        <c:pt idx="18">
                          <c:v>화</c:v>
                        </c:pt>
                        <c:pt idx="19">
                          <c:v>수</c:v>
                        </c:pt>
                        <c:pt idx="20">
                          <c:v>목</c:v>
                        </c:pt>
                        <c:pt idx="21">
                          <c:v>금</c:v>
                        </c:pt>
                        <c:pt idx="22">
                          <c:v>토</c:v>
                        </c:pt>
                        <c:pt idx="23">
                          <c:v>일</c:v>
                        </c:pt>
                        <c:pt idx="24">
                          <c:v>월</c:v>
                        </c:pt>
                        <c:pt idx="25">
                          <c:v>화</c:v>
                        </c:pt>
                        <c:pt idx="26">
                          <c:v>수</c:v>
                        </c:pt>
                        <c:pt idx="27">
                          <c:v>목</c:v>
                        </c:pt>
                        <c:pt idx="28">
                          <c:v>금</c:v>
                        </c:pt>
                        <c:pt idx="29">
                          <c:v>토</c:v>
                        </c:pt>
                        <c:pt idx="30">
                          <c:v>일</c:v>
                        </c:pt>
                        <c:pt idx="31">
                          <c:v>월</c:v>
                        </c:pt>
                        <c:pt idx="32">
                          <c:v>화</c:v>
                        </c:pt>
                        <c:pt idx="33">
                          <c:v>수</c:v>
                        </c:pt>
                        <c:pt idx="34">
                          <c:v>목</c:v>
                        </c:pt>
                        <c:pt idx="35">
                          <c:v>금</c:v>
                        </c:pt>
                        <c:pt idx="36">
                          <c:v>토</c:v>
                        </c:pt>
                        <c:pt idx="37">
                          <c:v>일</c:v>
                        </c:pt>
                      </c:lvl>
                      <c:lvl>
                        <c:pt idx="0">
                          <c:v>0주차</c:v>
                        </c:pt>
                        <c:pt idx="3">
                          <c:v>1주차</c:v>
                        </c:pt>
                        <c:pt idx="10">
                          <c:v>2주차</c:v>
                        </c:pt>
                        <c:pt idx="17">
                          <c:v>3주차</c:v>
                        </c:pt>
                        <c:pt idx="24">
                          <c:v>4주차</c:v>
                        </c:pt>
                        <c:pt idx="31">
                          <c:v>5주차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'모바일 PV 월별 비교'!$I$4:$I$40</c15:sqref>
                        </c15:formulaRef>
                      </c:ext>
                    </c:extLst>
                    <c:numCache>
                      <c:formatCode>m/d/yyyy</c:formatCode>
                      <c:ptCount val="37"/>
                      <c:pt idx="0" formatCode="General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45505</c:v>
                      </c:pt>
                      <c:pt idx="8">
                        <c:v>45506</c:v>
                      </c:pt>
                      <c:pt idx="9">
                        <c:v>45507</c:v>
                      </c:pt>
                      <c:pt idx="10">
                        <c:v>45508</c:v>
                      </c:pt>
                      <c:pt idx="11">
                        <c:v>45509</c:v>
                      </c:pt>
                      <c:pt idx="12">
                        <c:v>45510</c:v>
                      </c:pt>
                      <c:pt idx="13">
                        <c:v>45511</c:v>
                      </c:pt>
                      <c:pt idx="14">
                        <c:v>45512</c:v>
                      </c:pt>
                      <c:pt idx="15">
                        <c:v>45513</c:v>
                      </c:pt>
                      <c:pt idx="16">
                        <c:v>45514</c:v>
                      </c:pt>
                      <c:pt idx="17">
                        <c:v>45515</c:v>
                      </c:pt>
                      <c:pt idx="18">
                        <c:v>45516</c:v>
                      </c:pt>
                      <c:pt idx="19">
                        <c:v>45517</c:v>
                      </c:pt>
                      <c:pt idx="20">
                        <c:v>45518</c:v>
                      </c:pt>
                      <c:pt idx="21">
                        <c:v>45519</c:v>
                      </c:pt>
                      <c:pt idx="22">
                        <c:v>45520</c:v>
                      </c:pt>
                      <c:pt idx="23">
                        <c:v>45521</c:v>
                      </c:pt>
                      <c:pt idx="24">
                        <c:v>45522</c:v>
                      </c:pt>
                      <c:pt idx="25">
                        <c:v>45523</c:v>
                      </c:pt>
                      <c:pt idx="26">
                        <c:v>45524</c:v>
                      </c:pt>
                      <c:pt idx="27">
                        <c:v>45525</c:v>
                      </c:pt>
                      <c:pt idx="28">
                        <c:v>45526</c:v>
                      </c:pt>
                      <c:pt idx="29">
                        <c:v>45527</c:v>
                      </c:pt>
                      <c:pt idx="30">
                        <c:v>45528</c:v>
                      </c:pt>
                      <c:pt idx="31">
                        <c:v>45529</c:v>
                      </c:pt>
                      <c:pt idx="32">
                        <c:v>45530</c:v>
                      </c:pt>
                      <c:pt idx="33">
                        <c:v>45531</c:v>
                      </c:pt>
                      <c:pt idx="34">
                        <c:v>45532</c:v>
                      </c:pt>
                      <c:pt idx="35">
                        <c:v>45533</c:v>
                      </c:pt>
                      <c:pt idx="36">
                        <c:v>45534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F889-4DF3-9266-29235321CD44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'모바일 PV 월별 비교'!$J$3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'모바일 PV 월별 비교'!$A$5:$B$42</c15:sqref>
                        </c15:formulaRef>
                      </c:ext>
                    </c:extLst>
                    <c:multiLvlStrCache>
                      <c:ptCount val="38"/>
                      <c:lvl>
                        <c:pt idx="0">
                          <c:v>금</c:v>
                        </c:pt>
                        <c:pt idx="1">
                          <c:v>토</c:v>
                        </c:pt>
                        <c:pt idx="2">
                          <c:v>일</c:v>
                        </c:pt>
                        <c:pt idx="3">
                          <c:v>월</c:v>
                        </c:pt>
                        <c:pt idx="4">
                          <c:v>화</c:v>
                        </c:pt>
                        <c:pt idx="5">
                          <c:v>수</c:v>
                        </c:pt>
                        <c:pt idx="6">
                          <c:v>목</c:v>
                        </c:pt>
                        <c:pt idx="7">
                          <c:v>금</c:v>
                        </c:pt>
                        <c:pt idx="8">
                          <c:v>토</c:v>
                        </c:pt>
                        <c:pt idx="9">
                          <c:v>일</c:v>
                        </c:pt>
                        <c:pt idx="10">
                          <c:v>월</c:v>
                        </c:pt>
                        <c:pt idx="11">
                          <c:v>화</c:v>
                        </c:pt>
                        <c:pt idx="12">
                          <c:v>수</c:v>
                        </c:pt>
                        <c:pt idx="13">
                          <c:v>목</c:v>
                        </c:pt>
                        <c:pt idx="14">
                          <c:v>금</c:v>
                        </c:pt>
                        <c:pt idx="15">
                          <c:v>토</c:v>
                        </c:pt>
                        <c:pt idx="16">
                          <c:v>일</c:v>
                        </c:pt>
                        <c:pt idx="17">
                          <c:v>월</c:v>
                        </c:pt>
                        <c:pt idx="18">
                          <c:v>화</c:v>
                        </c:pt>
                        <c:pt idx="19">
                          <c:v>수</c:v>
                        </c:pt>
                        <c:pt idx="20">
                          <c:v>목</c:v>
                        </c:pt>
                        <c:pt idx="21">
                          <c:v>금</c:v>
                        </c:pt>
                        <c:pt idx="22">
                          <c:v>토</c:v>
                        </c:pt>
                        <c:pt idx="23">
                          <c:v>일</c:v>
                        </c:pt>
                        <c:pt idx="24">
                          <c:v>월</c:v>
                        </c:pt>
                        <c:pt idx="25">
                          <c:v>화</c:v>
                        </c:pt>
                        <c:pt idx="26">
                          <c:v>수</c:v>
                        </c:pt>
                        <c:pt idx="27">
                          <c:v>목</c:v>
                        </c:pt>
                        <c:pt idx="28">
                          <c:v>금</c:v>
                        </c:pt>
                        <c:pt idx="29">
                          <c:v>토</c:v>
                        </c:pt>
                        <c:pt idx="30">
                          <c:v>일</c:v>
                        </c:pt>
                        <c:pt idx="31">
                          <c:v>월</c:v>
                        </c:pt>
                        <c:pt idx="32">
                          <c:v>화</c:v>
                        </c:pt>
                        <c:pt idx="33">
                          <c:v>수</c:v>
                        </c:pt>
                        <c:pt idx="34">
                          <c:v>목</c:v>
                        </c:pt>
                        <c:pt idx="35">
                          <c:v>금</c:v>
                        </c:pt>
                        <c:pt idx="36">
                          <c:v>토</c:v>
                        </c:pt>
                        <c:pt idx="37">
                          <c:v>일</c:v>
                        </c:pt>
                      </c:lvl>
                      <c:lvl>
                        <c:pt idx="0">
                          <c:v>0주차</c:v>
                        </c:pt>
                        <c:pt idx="3">
                          <c:v>1주차</c:v>
                        </c:pt>
                        <c:pt idx="10">
                          <c:v>2주차</c:v>
                        </c:pt>
                        <c:pt idx="17">
                          <c:v>3주차</c:v>
                        </c:pt>
                        <c:pt idx="24">
                          <c:v>4주차</c:v>
                        </c:pt>
                        <c:pt idx="31">
                          <c:v>5주차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'모바일 PV 월별 비교'!$J$4:$J$40</c15:sqref>
                        </c15:formulaRef>
                      </c:ext>
                    </c:extLst>
                    <c:numCache>
                      <c:formatCode>aaa</c:formatCode>
                      <c:ptCount val="37"/>
                      <c:pt idx="0" formatCode="General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45505</c:v>
                      </c:pt>
                      <c:pt idx="8">
                        <c:v>45506</c:v>
                      </c:pt>
                      <c:pt idx="9">
                        <c:v>45507</c:v>
                      </c:pt>
                      <c:pt idx="10">
                        <c:v>45508</c:v>
                      </c:pt>
                      <c:pt idx="11">
                        <c:v>45509</c:v>
                      </c:pt>
                      <c:pt idx="12">
                        <c:v>45510</c:v>
                      </c:pt>
                      <c:pt idx="13">
                        <c:v>45511</c:v>
                      </c:pt>
                      <c:pt idx="14">
                        <c:v>45512</c:v>
                      </c:pt>
                      <c:pt idx="15">
                        <c:v>45513</c:v>
                      </c:pt>
                      <c:pt idx="16">
                        <c:v>45514</c:v>
                      </c:pt>
                      <c:pt idx="17">
                        <c:v>45515</c:v>
                      </c:pt>
                      <c:pt idx="18">
                        <c:v>45516</c:v>
                      </c:pt>
                      <c:pt idx="19">
                        <c:v>45517</c:v>
                      </c:pt>
                      <c:pt idx="20">
                        <c:v>45518</c:v>
                      </c:pt>
                      <c:pt idx="21">
                        <c:v>45519</c:v>
                      </c:pt>
                      <c:pt idx="22">
                        <c:v>45520</c:v>
                      </c:pt>
                      <c:pt idx="23">
                        <c:v>45521</c:v>
                      </c:pt>
                      <c:pt idx="24">
                        <c:v>45522</c:v>
                      </c:pt>
                      <c:pt idx="25">
                        <c:v>45523</c:v>
                      </c:pt>
                      <c:pt idx="26">
                        <c:v>45524</c:v>
                      </c:pt>
                      <c:pt idx="27">
                        <c:v>45525</c:v>
                      </c:pt>
                      <c:pt idx="28">
                        <c:v>45526</c:v>
                      </c:pt>
                      <c:pt idx="29">
                        <c:v>45527</c:v>
                      </c:pt>
                      <c:pt idx="30">
                        <c:v>45528</c:v>
                      </c:pt>
                      <c:pt idx="31">
                        <c:v>45529</c:v>
                      </c:pt>
                      <c:pt idx="32">
                        <c:v>45530</c:v>
                      </c:pt>
                      <c:pt idx="33">
                        <c:v>45531</c:v>
                      </c:pt>
                      <c:pt idx="34">
                        <c:v>45532</c:v>
                      </c:pt>
                      <c:pt idx="35">
                        <c:v>45533</c:v>
                      </c:pt>
                      <c:pt idx="36">
                        <c:v>45534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F889-4DF3-9266-29235321CD44}"/>
                  </c:ext>
                </c:extLst>
              </c15:ser>
            </c15:filteredLineSeries>
          </c:ext>
        </c:extLst>
      </c:lineChart>
      <c:catAx>
        <c:axId val="531538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6961840"/>
        <c:crosses val="autoZero"/>
        <c:auto val="1"/>
        <c:lblAlgn val="ctr"/>
        <c:lblOffset val="100"/>
        <c:noMultiLvlLbl val="0"/>
      </c:catAx>
      <c:valAx>
        <c:axId val="526961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1538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FE7262F-705E-47E1-ACD4-D982BC9329A7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F735CD4E-B08F-47D6-A53E-AFFFF6B770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119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941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503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A2FF-6C1B-4C9E-81C4-B06395BBA6BD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1809-1707-4407-B64B-BC341B55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50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A2FF-6C1B-4C9E-81C4-B06395BBA6BD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1809-1707-4407-B64B-BC341B55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87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A2FF-6C1B-4C9E-81C4-B06395BBA6BD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1809-1707-4407-B64B-BC341B55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64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38733" y="6492875"/>
            <a:ext cx="2743200" cy="365125"/>
          </a:xfrm>
        </p:spPr>
        <p:txBody>
          <a:bodyPr/>
          <a:lstStyle>
            <a:lvl1pPr>
              <a:defRPr sz="8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fld id="{D1C71809-1707-4407-B64B-BC341B554E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[R] 13">
            <a:extLst>
              <a:ext uri="{FF2B5EF4-FFF2-40B4-BE49-F238E27FC236}">
                <a16:creationId xmlns:a16="http://schemas.microsoft.com/office/drawing/2014/main" id="{4B607C59-7C9B-15FC-4612-A7763EA418CC}"/>
              </a:ext>
            </a:extLst>
          </p:cNvPr>
          <p:cNvCxnSpPr>
            <a:cxnSpLocks/>
          </p:cNvCxnSpPr>
          <p:nvPr userDrawn="1"/>
        </p:nvCxnSpPr>
        <p:spPr>
          <a:xfrm>
            <a:off x="511206" y="446917"/>
            <a:ext cx="11169589" cy="0"/>
          </a:xfrm>
          <a:prstGeom prst="line">
            <a:avLst/>
          </a:prstGeom>
          <a:ln w="889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483953" y="214205"/>
            <a:ext cx="16209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prstClr val="white">
                    <a:lumMod val="50000"/>
                  </a:prstClr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Linked-In Monthly Report 2024</a:t>
            </a:r>
          </a:p>
        </p:txBody>
      </p:sp>
      <p:grpSp>
        <p:nvGrpSpPr>
          <p:cNvPr id="9" name="그룹 8"/>
          <p:cNvGrpSpPr/>
          <p:nvPr userDrawn="1"/>
        </p:nvGrpSpPr>
        <p:grpSpPr>
          <a:xfrm>
            <a:off x="10933451" y="244685"/>
            <a:ext cx="824265" cy="276999"/>
            <a:chOff x="385347" y="365544"/>
            <a:chExt cx="855568" cy="28751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CE84F44-CAA7-4DCE-CC3D-EC50E31BA3F7}"/>
                </a:ext>
              </a:extLst>
            </p:cNvPr>
            <p:cNvSpPr txBox="1"/>
            <p:nvPr/>
          </p:nvSpPr>
          <p:spPr>
            <a:xfrm>
              <a:off x="385347" y="365544"/>
              <a:ext cx="855568" cy="287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u="sng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Linked In</a:t>
              </a:r>
            </a:p>
          </p:txBody>
        </p:sp>
        <p:pic>
          <p:nvPicPr>
            <p:cNvPr id="11" name="Picture 2" descr="링크드 인 로고 | 무료 아이콘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488" y="414797"/>
              <a:ext cx="172366" cy="172367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257028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A2FF-6C1B-4C9E-81C4-B06395BBA6BD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1809-1707-4407-B64B-BC341B55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3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A2FF-6C1B-4C9E-81C4-B06395BBA6BD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1809-1707-4407-B64B-BC341B55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412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A2FF-6C1B-4C9E-81C4-B06395BBA6BD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1809-1707-4407-B64B-BC341B55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15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A2FF-6C1B-4C9E-81C4-B06395BBA6BD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1809-1707-4407-B64B-BC341B55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28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A2FF-6C1B-4C9E-81C4-B06395BBA6BD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1809-1707-4407-B64B-BC341B55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82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A2FF-6C1B-4C9E-81C4-B06395BBA6BD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1809-1707-4407-B64B-BC341B55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012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A2FF-6C1B-4C9E-81C4-B06395BBA6BD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1809-1707-4407-B64B-BC341B55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65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A2FF-6C1B-4C9E-81C4-B06395BBA6BD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71809-1707-4407-B64B-BC341B55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53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모서리가 둥근 직사각형 47"/>
          <p:cNvSpPr/>
          <p:nvPr/>
        </p:nvSpPr>
        <p:spPr>
          <a:xfrm>
            <a:off x="576935" y="2384353"/>
            <a:ext cx="11103860" cy="4087754"/>
          </a:xfrm>
          <a:prstGeom prst="roundRect">
            <a:avLst>
              <a:gd name="adj" fmla="val 3000"/>
            </a:avLst>
          </a:prstGeom>
          <a:solidFill>
            <a:srgbClr val="E3E0DC">
              <a:alpha val="43000"/>
            </a:srgbClr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22CFBEE-CD7D-EC6A-1827-B5D1F97E95BC}"/>
              </a:ext>
            </a:extLst>
          </p:cNvPr>
          <p:cNvSpPr/>
          <p:nvPr/>
        </p:nvSpPr>
        <p:spPr>
          <a:xfrm>
            <a:off x="476333" y="586054"/>
            <a:ext cx="198644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48">
              <a:buClr>
                <a:prstClr val="black"/>
              </a:buClr>
              <a:defRPr/>
            </a:pPr>
            <a:r>
              <a:rPr lang="ko-KR" altLang="en-US" sz="1500" b="1" dirty="0" err="1">
                <a:ln>
                  <a:solidFill>
                    <a:prstClr val="black">
                      <a:alpha val="5000"/>
                    </a:prst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링크드인</a:t>
            </a:r>
            <a:r>
              <a:rPr lang="ko-KR" altLang="en-US" sz="1500" b="1" dirty="0">
                <a:ln>
                  <a:solidFill>
                    <a:prstClr val="black">
                      <a:alpha val="5000"/>
                    </a:prst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세부 활동 보고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576935" y="1243685"/>
            <a:ext cx="11096906" cy="858120"/>
          </a:xfrm>
          <a:prstGeom prst="rect">
            <a:avLst/>
          </a:prstGeom>
          <a:noFill/>
          <a:ln>
            <a:solidFill>
              <a:schemeClr val="bg1">
                <a:alpha val="10000"/>
              </a:schemeClr>
            </a:solidFill>
          </a:ln>
        </p:spPr>
        <p:txBody>
          <a:bodyPr wrap="square" lIns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7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 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1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위 컨텐츠는 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The History of SK bioscience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기록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,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7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 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PC 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페이지 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View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최근 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3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개월 평균 대비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5.1%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증가</a:t>
            </a:r>
            <a:endParaRPr lang="en-US" altLang="ko-KR" sz="115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FF0000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최근 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3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개월 중 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6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 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Acquisition of IDT </a:t>
            </a:r>
            <a:r>
              <a:rPr lang="en-US" altLang="ko-KR" sz="115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Biologika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가 최고점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, BIO International Convention </a:t>
            </a:r>
            <a:r>
              <a:rPr lang="ko-KR" altLang="en-US" sz="115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멀티이미지가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두 번째 기록 </a:t>
            </a:r>
            <a:endParaRPr lang="en-US" altLang="ko-KR" sz="115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FF0000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대체적으로 주말에는 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PC Page view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가 감소하여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, 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월요일에 증가 및 금요일에 다시 감소하는 경향 보임 </a:t>
            </a:r>
            <a:endParaRPr lang="en-US" altLang="ko-KR" sz="115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FF0000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6333" y="909219"/>
            <a:ext cx="4014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최근 </a:t>
            </a:r>
            <a:r>
              <a:rPr lang="en-US" altLang="ko-KR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3</a:t>
            </a:r>
            <a:r>
              <a:rPr lang="ko-KR" altLang="en-US" sz="10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개월 간</a:t>
            </a:r>
            <a:r>
              <a:rPr lang="ko-KR" altLang="en-US" sz="10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PC Page View</a:t>
            </a:r>
            <a:r>
              <a:rPr lang="en-US" altLang="ko-KR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ko-KR" altLang="en-US" sz="10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지표</a:t>
            </a:r>
            <a:endParaRPr lang="en-US" altLang="ko-KR" sz="1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52" name="TextBox 2"/>
          <p:cNvSpPr txBox="1"/>
          <p:nvPr/>
        </p:nvSpPr>
        <p:spPr>
          <a:xfrm>
            <a:off x="576935" y="6232361"/>
            <a:ext cx="1883375" cy="277404"/>
          </a:xfrm>
          <a:prstGeom prst="rect">
            <a:avLst/>
          </a:prstGeom>
          <a:ln>
            <a:noFill/>
          </a:ln>
        </p:spPr>
        <p:txBody>
          <a:bodyPr vert="horz" wrap="square" lIns="91440" tIns="0" rIns="91440" bIns="0" rtlCol="0" anchor="ctr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 X: </a:t>
            </a:r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일자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 Y: </a:t>
            </a:r>
            <a:r>
              <a:rPr lang="ko-KR" altLang="en-US" sz="8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페이지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View</a:t>
            </a:r>
            <a:r>
              <a:rPr lang="ko-KR" altLang="en-US" sz="8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ko-KR" altLang="en-US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3" name="TextBox 1"/>
          <p:cNvSpPr txBox="1"/>
          <p:nvPr/>
        </p:nvSpPr>
        <p:spPr>
          <a:xfrm>
            <a:off x="9893634" y="2896499"/>
            <a:ext cx="1044856" cy="174045"/>
          </a:xfrm>
          <a:prstGeom prst="rect">
            <a:avLst/>
          </a:prstGeom>
        </p:spPr>
        <p:txBody>
          <a:bodyPr vert="horz" wrap="square" lIns="91440" tIns="0" rIns="9144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단위</a:t>
            </a:r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Page View)</a:t>
            </a:r>
            <a:endParaRPr kumimoji="1"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12133" y="2916508"/>
            <a:ext cx="1924912" cy="369332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주차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멀티 이미지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pPr algn="ctr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BIO International Convention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14919" y="1947314"/>
            <a:ext cx="1848288" cy="369332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주차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영상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pPr algn="ctr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 bioscience DNA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931338" y="3532569"/>
            <a:ext cx="1600827" cy="507831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주차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(Repost)</a:t>
            </a:r>
          </a:p>
          <a:p>
            <a:pPr algn="ctr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Acquisition of </a:t>
            </a:r>
          </a:p>
          <a:p>
            <a:pPr algn="ctr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IDT 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Biologika</a:t>
            </a:r>
            <a:endParaRPr lang="ko-KR" altLang="en-US" sz="900" dirty="0">
              <a:solidFill>
                <a:schemeClr val="bg2">
                  <a:lumMod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173788" y="3677645"/>
            <a:ext cx="1838567" cy="369332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주차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단일 이미지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pPr algn="ctr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BIO International Convention </a:t>
            </a:r>
          </a:p>
        </p:txBody>
      </p:sp>
      <p:sp>
        <p:nvSpPr>
          <p:cNvPr id="44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9342564" y="6457236"/>
            <a:ext cx="2743200" cy="365125"/>
          </a:xfrm>
        </p:spPr>
        <p:txBody>
          <a:bodyPr/>
          <a:lstStyle/>
          <a:p>
            <a:r>
              <a:rPr lang="en-US" altLang="ko-KR" sz="700" dirty="0"/>
              <a:t>8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DE3FC1-7685-31A6-468C-8CFC8424064A}"/>
              </a:ext>
            </a:extLst>
          </p:cNvPr>
          <p:cNvSpPr txBox="1"/>
          <p:nvPr/>
        </p:nvSpPr>
        <p:spPr>
          <a:xfrm>
            <a:off x="2054244" y="3376841"/>
            <a:ext cx="2001729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7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주차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모션그래픽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The History of SKBS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33AC50-8F9E-2C4D-F36D-D92AD3BA2AE0}"/>
              </a:ext>
            </a:extLst>
          </p:cNvPr>
          <p:cNvSpPr txBox="1"/>
          <p:nvPr/>
        </p:nvSpPr>
        <p:spPr>
          <a:xfrm>
            <a:off x="4173787" y="3270498"/>
            <a:ext cx="183856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7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주차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카드뉴스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CGT CDMO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CE232-DEE7-5CEA-96F1-C61E631EBFA9}"/>
              </a:ext>
            </a:extLst>
          </p:cNvPr>
          <p:cNvSpPr txBox="1"/>
          <p:nvPr/>
        </p:nvSpPr>
        <p:spPr>
          <a:xfrm>
            <a:off x="6122071" y="3732621"/>
            <a:ext cx="191517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7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주차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카드뉴스 드로잉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Exploring Vaccines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25731A-6CFF-9C9F-1438-61734AC87B7A}"/>
              </a:ext>
            </a:extLst>
          </p:cNvPr>
          <p:cNvSpPr txBox="1"/>
          <p:nvPr/>
        </p:nvSpPr>
        <p:spPr>
          <a:xfrm>
            <a:off x="8114919" y="2763245"/>
            <a:ext cx="18482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7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4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주차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카드뉴스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Harmful, but Preventable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A9202A-D7CF-1C46-790A-28124106A9A8}"/>
              </a:ext>
            </a:extLst>
          </p:cNvPr>
          <p:cNvSpPr/>
          <p:nvPr/>
        </p:nvSpPr>
        <p:spPr>
          <a:xfrm>
            <a:off x="11391900" y="0"/>
            <a:ext cx="800100" cy="757447"/>
          </a:xfrm>
          <a:prstGeom prst="rect">
            <a:avLst/>
          </a:prstGeom>
          <a:solidFill>
            <a:srgbClr val="FFFF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3E662AC5-F3F9-4A98-8B65-F5874491C8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298228"/>
              </p:ext>
            </p:extLst>
          </p:nvPr>
        </p:nvGraphicFramePr>
        <p:xfrm>
          <a:off x="645152" y="2400865"/>
          <a:ext cx="10933962" cy="4018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8271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535812" y="2646457"/>
            <a:ext cx="11103860" cy="3951506"/>
          </a:xfrm>
          <a:prstGeom prst="roundRect">
            <a:avLst>
              <a:gd name="adj" fmla="val 3000"/>
            </a:avLst>
          </a:prstGeom>
          <a:solidFill>
            <a:srgbClr val="E3E0DC">
              <a:alpha val="43000"/>
            </a:srgbClr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22CFBEE-CD7D-EC6A-1827-B5D1F97E95BC}"/>
              </a:ext>
            </a:extLst>
          </p:cNvPr>
          <p:cNvSpPr/>
          <p:nvPr/>
        </p:nvSpPr>
        <p:spPr>
          <a:xfrm>
            <a:off x="476333" y="586054"/>
            <a:ext cx="198644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48">
              <a:buClr>
                <a:prstClr val="black"/>
              </a:buClr>
              <a:defRPr/>
            </a:pPr>
            <a:r>
              <a:rPr lang="ko-KR" altLang="en-US" sz="1500" dirty="0" err="1">
                <a:ln>
                  <a:solidFill>
                    <a:prstClr val="black">
                      <a:alpha val="5000"/>
                    </a:prst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링크드인</a:t>
            </a:r>
            <a:r>
              <a:rPr lang="ko-KR" altLang="en-US" sz="1500" dirty="0">
                <a:ln>
                  <a:solidFill>
                    <a:prstClr val="black">
                      <a:alpha val="5000"/>
                    </a:prst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세부 활동 보고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6333" y="909219"/>
            <a:ext cx="4014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최근 </a:t>
            </a:r>
            <a:r>
              <a:rPr lang="en-US" altLang="ko-KR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3</a:t>
            </a:r>
            <a:r>
              <a:rPr lang="ko-KR" altLang="en-US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개월 간 </a:t>
            </a:r>
            <a:r>
              <a:rPr lang="en-US" altLang="ko-KR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Mobile Page View</a:t>
            </a:r>
            <a:r>
              <a:rPr lang="en-US" altLang="ko-KR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ko-KR" altLang="en-US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지표</a:t>
            </a:r>
          </a:p>
        </p:txBody>
      </p:sp>
      <p:sp>
        <p:nvSpPr>
          <p:cNvPr id="41" name="TextBox 2"/>
          <p:cNvSpPr txBox="1"/>
          <p:nvPr/>
        </p:nvSpPr>
        <p:spPr>
          <a:xfrm>
            <a:off x="0" y="6536680"/>
            <a:ext cx="1883375" cy="277404"/>
          </a:xfrm>
          <a:prstGeom prst="rect">
            <a:avLst/>
          </a:prstGeom>
          <a:ln>
            <a:noFill/>
          </a:ln>
        </p:spPr>
        <p:txBody>
          <a:bodyPr vert="horz" wrap="square" lIns="91440" tIns="0" rIns="91440" bIns="0" rtlCol="0" anchor="ctr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X: </a:t>
            </a:r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일자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Y: </a:t>
            </a:r>
            <a:r>
              <a:rPr lang="ko-KR" altLang="en-US" sz="8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페이지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View</a:t>
            </a:r>
            <a:r>
              <a:rPr lang="ko-KR" altLang="en-US" sz="8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TextBox 1"/>
          <p:cNvSpPr txBox="1"/>
          <p:nvPr/>
        </p:nvSpPr>
        <p:spPr>
          <a:xfrm>
            <a:off x="10252788" y="2716150"/>
            <a:ext cx="1044856" cy="174045"/>
          </a:xfrm>
          <a:prstGeom prst="rect">
            <a:avLst/>
          </a:prstGeom>
        </p:spPr>
        <p:txBody>
          <a:bodyPr vert="horz" wrap="square" lIns="91440" tIns="0" rIns="9144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단위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Page View)</a:t>
            </a:r>
            <a:endParaRPr kumimoji="1"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901335" y="4102603"/>
            <a:ext cx="1396309" cy="507831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주차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(Repost)</a:t>
            </a:r>
          </a:p>
          <a:p>
            <a:pPr algn="ctr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Acquisition of</a:t>
            </a:r>
          </a:p>
          <a:p>
            <a:pPr algn="ctr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IDT 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Biologika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931437" y="3566749"/>
            <a:ext cx="1885725" cy="507831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주차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영상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pPr algn="ctr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 bioscience DNA</a:t>
            </a:r>
          </a:p>
          <a:p>
            <a:pPr algn="ctr"/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한지선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매니저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83191" y="4322122"/>
            <a:ext cx="1860722" cy="369332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주차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단일 이미지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pPr algn="ctr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World Blood Donor Day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09405" y="3401984"/>
            <a:ext cx="1537506" cy="507831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주차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단일 이미지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 </a:t>
            </a:r>
          </a:p>
          <a:p>
            <a:pPr algn="ctr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BIO International Convention </a:t>
            </a:r>
            <a:endParaRPr lang="ko-KR" altLang="en-US" sz="900" dirty="0">
              <a:solidFill>
                <a:schemeClr val="bg2">
                  <a:lumMod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29BEBA-6096-4879-AD9A-97F5B5949EA3}"/>
              </a:ext>
            </a:extLst>
          </p:cNvPr>
          <p:cNvSpPr txBox="1"/>
          <p:nvPr/>
        </p:nvSpPr>
        <p:spPr>
          <a:xfrm>
            <a:off x="943734" y="3967028"/>
            <a:ext cx="1528925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7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주차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카드뉴스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Glocalization of SKBS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FEE7D8-BE2E-30A6-D9D0-05E16FE84D73}"/>
              </a:ext>
            </a:extLst>
          </p:cNvPr>
          <p:cNvSpPr txBox="1"/>
          <p:nvPr/>
        </p:nvSpPr>
        <p:spPr>
          <a:xfrm>
            <a:off x="2700824" y="3941064"/>
            <a:ext cx="15460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7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주차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영상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SKBS Brand Film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142D49-098F-A1A5-07C8-A5F60AD6662F}"/>
              </a:ext>
            </a:extLst>
          </p:cNvPr>
          <p:cNvSpPr txBox="1"/>
          <p:nvPr/>
        </p:nvSpPr>
        <p:spPr>
          <a:xfrm>
            <a:off x="5971535" y="3909537"/>
            <a:ext cx="1875259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7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주차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카드뉴스 드로잉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Exploring Vaccines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6612AB-E702-707D-DF4F-EC0D9D77A62D}"/>
              </a:ext>
            </a:extLst>
          </p:cNvPr>
          <p:cNvSpPr txBox="1"/>
          <p:nvPr/>
        </p:nvSpPr>
        <p:spPr>
          <a:xfrm>
            <a:off x="7931436" y="3023585"/>
            <a:ext cx="1875259" cy="5078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7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주차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(Repost)</a:t>
            </a:r>
          </a:p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SAFE Agreement with U.S. Biotech Sunflower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E04127-B932-9916-A51B-DF031B9744BC}"/>
              </a:ext>
            </a:extLst>
          </p:cNvPr>
          <p:cNvSpPr txBox="1"/>
          <p:nvPr/>
        </p:nvSpPr>
        <p:spPr>
          <a:xfrm>
            <a:off x="9901336" y="4646844"/>
            <a:ext cx="1404102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7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주차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단일 이미지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World Hepatitis Day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DA231C-C387-1DB0-45B8-EA6DCCC7AE91}"/>
              </a:ext>
            </a:extLst>
          </p:cNvPr>
          <p:cNvSpPr/>
          <p:nvPr/>
        </p:nvSpPr>
        <p:spPr>
          <a:xfrm>
            <a:off x="576935" y="1243685"/>
            <a:ext cx="11096906" cy="858120"/>
          </a:xfrm>
          <a:prstGeom prst="rect">
            <a:avLst/>
          </a:prstGeom>
          <a:noFill/>
          <a:ln>
            <a:solidFill>
              <a:schemeClr val="bg1">
                <a:alpha val="10000"/>
              </a:schemeClr>
            </a:solidFill>
          </a:ln>
        </p:spPr>
        <p:txBody>
          <a:bodyPr wrap="square" lIns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7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 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Exploring Vaccines 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카드뉴스 드로잉 컨텐츠가 가장 높은 수치 기록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,  Glocalization of SK bioscience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가 그 뒤를 이음 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카드뉴스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, 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단일 이미지와 같은 시각적 이미지가 모바일 환경에서 선호되는 것으로 보임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. 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영상 컨텐츠는 상대적으로 낮은 반응 보임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7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 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Mobile Page View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의 경우 전월 대비 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3.9% 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감소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. 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이는 여름철 휴가 시즌 등으로 사용자 활동 감소 등으로 해석 </a:t>
            </a:r>
          </a:p>
        </p:txBody>
      </p:sp>
      <p:sp>
        <p:nvSpPr>
          <p:cNvPr id="4" name="슬라이드 번호 개체 틀 11">
            <a:extLst>
              <a:ext uri="{FF2B5EF4-FFF2-40B4-BE49-F238E27FC236}">
                <a16:creationId xmlns:a16="http://schemas.microsoft.com/office/drawing/2014/main" id="{C500A424-BED8-503E-5D10-7FEACFBFC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2564" y="6457236"/>
            <a:ext cx="2743200" cy="365125"/>
          </a:xfrm>
        </p:spPr>
        <p:txBody>
          <a:bodyPr/>
          <a:lstStyle/>
          <a:p>
            <a:fld id="{A6834B19-A5B2-40AB-A874-210260E381A2}" type="slidenum">
              <a:rPr lang="ko-KR" altLang="en-US" sz="700" smtClean="0"/>
              <a:pPr/>
              <a:t>2</a:t>
            </a:fld>
            <a:endParaRPr lang="ko-KR" altLang="en-US" sz="7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2F5692-C29A-0D0B-8A15-FAFAF45A6247}"/>
              </a:ext>
            </a:extLst>
          </p:cNvPr>
          <p:cNvSpPr/>
          <p:nvPr/>
        </p:nvSpPr>
        <p:spPr>
          <a:xfrm>
            <a:off x="11391900" y="0"/>
            <a:ext cx="800100" cy="757447"/>
          </a:xfrm>
          <a:prstGeom prst="rect">
            <a:avLst/>
          </a:prstGeom>
          <a:solidFill>
            <a:srgbClr val="FFFF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E2E977B0-47E1-4916-BE73-1410750CE2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072293"/>
              </p:ext>
            </p:extLst>
          </p:nvPr>
        </p:nvGraphicFramePr>
        <p:xfrm>
          <a:off x="637431" y="2694618"/>
          <a:ext cx="10917138" cy="4011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62684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17460</TotalTime>
  <Words>384</Words>
  <Application>Microsoft Office PowerPoint</Application>
  <PresentationFormat>와이드스크린</PresentationFormat>
  <Paragraphs>55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Pretendard</vt:lpstr>
      <vt:lpstr>Pretendard SemiBold</vt:lpstr>
      <vt:lpstr>Pretendard Variable</vt:lpstr>
      <vt:lpstr>나눔바른고딕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PRAIN.nana</dc:creator>
  <cp:lastModifiedBy>Joon Young Lee</cp:lastModifiedBy>
  <cp:revision>1150</cp:revision>
  <cp:lastPrinted>2024-03-15T08:20:56Z</cp:lastPrinted>
  <dcterms:created xsi:type="dcterms:W3CDTF">2024-02-14T11:08:36Z</dcterms:created>
  <dcterms:modified xsi:type="dcterms:W3CDTF">2024-09-05T02:25:02Z</dcterms:modified>
</cp:coreProperties>
</file>