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566" r:id="rId5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1230" userDrawn="1">
          <p15:clr>
            <a:srgbClr val="A4A3A4"/>
          </p15:clr>
        </p15:guide>
        <p15:guide id="5" pos="189" userDrawn="1">
          <p15:clr>
            <a:srgbClr val="A4A3A4"/>
          </p15:clr>
        </p15:guide>
        <p15:guide id="6" pos="3749" userDrawn="1">
          <p15:clr>
            <a:srgbClr val="A4A3A4"/>
          </p15:clr>
        </p15:guide>
        <p15:guide id="7" pos="3863" userDrawn="1">
          <p15:clr>
            <a:srgbClr val="A4A3A4"/>
          </p15:clr>
        </p15:guide>
        <p15:guide id="8" orient="horz" pos="1139" userDrawn="1">
          <p15:clr>
            <a:srgbClr val="A4A3A4"/>
          </p15:clr>
        </p15:guide>
        <p15:guide id="9" orient="horz" pos="754" userDrawn="1">
          <p15:clr>
            <a:srgbClr val="A4A3A4"/>
          </p15:clr>
        </p15:guide>
        <p15:guide id="10" orient="horz" pos="618" userDrawn="1">
          <p15:clr>
            <a:srgbClr val="A4A3A4"/>
          </p15:clr>
        </p15:guide>
        <p15:guide id="11" orient="horz" pos="16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계정" initials="M계" lastIdx="3" clrIdx="0">
    <p:extLst>
      <p:ext uri="{19B8F6BF-5375-455C-9EA6-DF929625EA0E}">
        <p15:presenceInfo xmlns:p15="http://schemas.microsoft.com/office/powerpoint/2012/main" userId="83856f3814939c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CCC"/>
    <a:srgbClr val="0432FF"/>
    <a:srgbClr val="F98845"/>
    <a:srgbClr val="EF4709"/>
    <a:srgbClr val="E41937"/>
    <a:srgbClr val="F2F2F2"/>
    <a:srgbClr val="FF8FFF"/>
    <a:srgbClr val="D8BEEC"/>
    <a:srgbClr val="3C35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B3DE41-1825-4C3F-BEC5-CFAA3EB932B8}" v="15" dt="2024-09-09T01:54:41.3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2" autoAdjust="0"/>
    <p:restoredTop sz="94802" autoAdjust="0"/>
  </p:normalViewPr>
  <p:slideViewPr>
    <p:cSldViewPr snapToGrid="0">
      <p:cViewPr varScale="1">
        <p:scale>
          <a:sx n="110" d="100"/>
          <a:sy n="110" d="100"/>
        </p:scale>
        <p:origin x="462" y="114"/>
      </p:cViewPr>
      <p:guideLst>
        <p:guide orient="horz" pos="2160"/>
        <p:guide pos="3840"/>
        <p:guide pos="597"/>
        <p:guide orient="horz" pos="1230"/>
        <p:guide pos="189"/>
        <p:guide pos="3749"/>
        <p:guide pos="3863"/>
        <p:guide orient="horz" pos="1139"/>
        <p:guide orient="horz" pos="754"/>
        <p:guide orient="horz" pos="618"/>
        <p:guide orient="horz" pos="168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on Young Lee" userId="9c2bf77b41f9f2c0" providerId="LiveId" clId="{D1B3DE41-1825-4C3F-BEC5-CFAA3EB932B8}"/>
    <pc:docChg chg="undo custSel delSld modSld">
      <pc:chgData name="Joon Young Lee" userId="9c2bf77b41f9f2c0" providerId="LiveId" clId="{D1B3DE41-1825-4C3F-BEC5-CFAA3EB932B8}" dt="2024-09-09T01:54:53.459" v="35"/>
      <pc:docMkLst>
        <pc:docMk/>
      </pc:docMkLst>
      <pc:sldChg chg="del">
        <pc:chgData name="Joon Young Lee" userId="9c2bf77b41f9f2c0" providerId="LiveId" clId="{D1B3DE41-1825-4C3F-BEC5-CFAA3EB932B8}" dt="2024-09-09T01:53:02.833" v="0" actId="47"/>
        <pc:sldMkLst>
          <pc:docMk/>
          <pc:sldMk cId="170903848" sldId="258"/>
        </pc:sldMkLst>
      </pc:sldChg>
      <pc:sldChg chg="del">
        <pc:chgData name="Joon Young Lee" userId="9c2bf77b41f9f2c0" providerId="LiveId" clId="{D1B3DE41-1825-4C3F-BEC5-CFAA3EB932B8}" dt="2024-09-09T01:53:02.833" v="0" actId="47"/>
        <pc:sldMkLst>
          <pc:docMk/>
          <pc:sldMk cId="4085209253" sldId="268"/>
        </pc:sldMkLst>
      </pc:sldChg>
      <pc:sldChg chg="del">
        <pc:chgData name="Joon Young Lee" userId="9c2bf77b41f9f2c0" providerId="LiveId" clId="{D1B3DE41-1825-4C3F-BEC5-CFAA3EB932B8}" dt="2024-09-09T01:53:06.959" v="1" actId="47"/>
        <pc:sldMkLst>
          <pc:docMk/>
          <pc:sldMk cId="367601256" sldId="269"/>
        </pc:sldMkLst>
      </pc:sldChg>
      <pc:sldChg chg="del">
        <pc:chgData name="Joon Young Lee" userId="9c2bf77b41f9f2c0" providerId="LiveId" clId="{D1B3DE41-1825-4C3F-BEC5-CFAA3EB932B8}" dt="2024-09-09T01:53:06.959" v="1" actId="47"/>
        <pc:sldMkLst>
          <pc:docMk/>
          <pc:sldMk cId="4137970509" sldId="278"/>
        </pc:sldMkLst>
      </pc:sldChg>
      <pc:sldChg chg="del">
        <pc:chgData name="Joon Young Lee" userId="9c2bf77b41f9f2c0" providerId="LiveId" clId="{D1B3DE41-1825-4C3F-BEC5-CFAA3EB932B8}" dt="2024-09-09T01:53:06.959" v="1" actId="47"/>
        <pc:sldMkLst>
          <pc:docMk/>
          <pc:sldMk cId="2157649448" sldId="285"/>
        </pc:sldMkLst>
      </pc:sldChg>
      <pc:sldChg chg="del">
        <pc:chgData name="Joon Young Lee" userId="9c2bf77b41f9f2c0" providerId="LiveId" clId="{D1B3DE41-1825-4C3F-BEC5-CFAA3EB932B8}" dt="2024-09-09T01:53:06.959" v="1" actId="47"/>
        <pc:sldMkLst>
          <pc:docMk/>
          <pc:sldMk cId="339015917" sldId="305"/>
        </pc:sldMkLst>
      </pc:sldChg>
      <pc:sldChg chg="del">
        <pc:chgData name="Joon Young Lee" userId="9c2bf77b41f9f2c0" providerId="LiveId" clId="{D1B3DE41-1825-4C3F-BEC5-CFAA3EB932B8}" dt="2024-09-09T01:53:06.959" v="1" actId="47"/>
        <pc:sldMkLst>
          <pc:docMk/>
          <pc:sldMk cId="1389655910" sldId="334"/>
        </pc:sldMkLst>
      </pc:sldChg>
      <pc:sldChg chg="del">
        <pc:chgData name="Joon Young Lee" userId="9c2bf77b41f9f2c0" providerId="LiveId" clId="{D1B3DE41-1825-4C3F-BEC5-CFAA3EB932B8}" dt="2024-09-09T01:53:06.959" v="1" actId="47"/>
        <pc:sldMkLst>
          <pc:docMk/>
          <pc:sldMk cId="2016086125" sldId="547"/>
        </pc:sldMkLst>
      </pc:sldChg>
      <pc:sldChg chg="del">
        <pc:chgData name="Joon Young Lee" userId="9c2bf77b41f9f2c0" providerId="LiveId" clId="{D1B3DE41-1825-4C3F-BEC5-CFAA3EB932B8}" dt="2024-09-09T01:53:02.833" v="0" actId="47"/>
        <pc:sldMkLst>
          <pc:docMk/>
          <pc:sldMk cId="990912438" sldId="559"/>
        </pc:sldMkLst>
      </pc:sldChg>
      <pc:sldChg chg="del">
        <pc:chgData name="Joon Young Lee" userId="9c2bf77b41f9f2c0" providerId="LiveId" clId="{D1B3DE41-1825-4C3F-BEC5-CFAA3EB932B8}" dt="2024-09-09T01:53:06.959" v="1" actId="47"/>
        <pc:sldMkLst>
          <pc:docMk/>
          <pc:sldMk cId="3246053760" sldId="560"/>
        </pc:sldMkLst>
      </pc:sldChg>
      <pc:sldChg chg="modSp mod">
        <pc:chgData name="Joon Young Lee" userId="9c2bf77b41f9f2c0" providerId="LiveId" clId="{D1B3DE41-1825-4C3F-BEC5-CFAA3EB932B8}" dt="2024-09-09T01:54:53.459" v="35"/>
        <pc:sldMkLst>
          <pc:docMk/>
          <pc:sldMk cId="828731758" sldId="566"/>
        </pc:sldMkLst>
        <pc:spChg chg="mod">
          <ac:chgData name="Joon Young Lee" userId="9c2bf77b41f9f2c0" providerId="LiveId" clId="{D1B3DE41-1825-4C3F-BEC5-CFAA3EB932B8}" dt="2024-09-09T01:54:24.196" v="31" actId="1076"/>
          <ac:spMkLst>
            <pc:docMk/>
            <pc:sldMk cId="828731758" sldId="566"/>
            <ac:spMk id="8" creationId="{081939A7-3245-228A-7BA7-996B5BACDB58}"/>
          </ac:spMkLst>
        </pc:spChg>
        <pc:spChg chg="mod">
          <ac:chgData name="Joon Young Lee" userId="9c2bf77b41f9f2c0" providerId="LiveId" clId="{D1B3DE41-1825-4C3F-BEC5-CFAA3EB932B8}" dt="2024-09-09T01:54:53.459" v="35"/>
          <ac:spMkLst>
            <pc:docMk/>
            <pc:sldMk cId="828731758" sldId="566"/>
            <ac:spMk id="15" creationId="{00000000-0000-0000-0000-000000000000}"/>
          </ac:spMkLst>
        </pc:spChg>
        <pc:graphicFrameChg chg="mod">
          <ac:chgData name="Joon Young Lee" userId="9c2bf77b41f9f2c0" providerId="LiveId" clId="{D1B3DE41-1825-4C3F-BEC5-CFAA3EB932B8}" dt="2024-09-09T01:53:30.483" v="4"/>
          <ac:graphicFrameMkLst>
            <pc:docMk/>
            <pc:sldMk cId="828731758" sldId="566"/>
            <ac:graphicFrameMk id="9" creationId="{00000000-0000-0000-0000-000000000000}"/>
          </ac:graphicFrameMkLst>
        </pc:graphicFrameChg>
        <pc:graphicFrameChg chg="mod modGraphic">
          <ac:chgData name="Joon Young Lee" userId="9c2bf77b41f9f2c0" providerId="LiveId" clId="{D1B3DE41-1825-4C3F-BEC5-CFAA3EB932B8}" dt="2024-09-09T01:54:43.397" v="34" actId="14100"/>
          <ac:graphicFrameMkLst>
            <pc:docMk/>
            <pc:sldMk cId="828731758" sldId="566"/>
            <ac:graphicFrameMk id="10" creationId="{C4B11391-C973-AA6D-E718-FD52513B5DD9}"/>
          </ac:graphicFrameMkLst>
        </pc:graphicFrameChg>
        <pc:cxnChg chg="mod">
          <ac:chgData name="Joon Young Lee" userId="9c2bf77b41f9f2c0" providerId="LiveId" clId="{D1B3DE41-1825-4C3F-BEC5-CFAA3EB932B8}" dt="2024-09-09T01:54:24.196" v="31" actId="1076"/>
          <ac:cxnSpMkLst>
            <pc:docMk/>
            <pc:sldMk cId="828731758" sldId="566"/>
            <ac:cxnSpMk id="11" creationId="{D6BBBA67-4177-7F68-C35F-3FC94CC72F02}"/>
          </ac:cxnSpMkLst>
        </pc:cxnChg>
      </pc:sldChg>
      <pc:sldChg chg="del">
        <pc:chgData name="Joon Young Lee" userId="9c2bf77b41f9f2c0" providerId="LiveId" clId="{D1B3DE41-1825-4C3F-BEC5-CFAA3EB932B8}" dt="2024-09-09T01:53:06.959" v="1" actId="47"/>
        <pc:sldMkLst>
          <pc:docMk/>
          <pc:sldMk cId="1529894251" sldId="567"/>
        </pc:sldMkLst>
      </pc:sldChg>
      <pc:sldChg chg="del">
        <pc:chgData name="Joon Young Lee" userId="9c2bf77b41f9f2c0" providerId="LiveId" clId="{D1B3DE41-1825-4C3F-BEC5-CFAA3EB932B8}" dt="2024-09-09T01:53:06.959" v="1" actId="47"/>
        <pc:sldMkLst>
          <pc:docMk/>
          <pc:sldMk cId="1876706066" sldId="569"/>
        </pc:sldMkLst>
      </pc:sldChg>
      <pc:sldChg chg="del">
        <pc:chgData name="Joon Young Lee" userId="9c2bf77b41f9f2c0" providerId="LiveId" clId="{D1B3DE41-1825-4C3F-BEC5-CFAA3EB932B8}" dt="2024-09-09T01:53:06.959" v="1" actId="47"/>
        <pc:sldMkLst>
          <pc:docMk/>
          <pc:sldMk cId="348285336" sldId="572"/>
        </pc:sldMkLst>
      </pc:sldChg>
      <pc:sldChg chg="del">
        <pc:chgData name="Joon Young Lee" userId="9c2bf77b41f9f2c0" providerId="LiveId" clId="{D1B3DE41-1825-4C3F-BEC5-CFAA3EB932B8}" dt="2024-09-09T01:53:06.959" v="1" actId="47"/>
        <pc:sldMkLst>
          <pc:docMk/>
          <pc:sldMk cId="2886469806" sldId="573"/>
        </pc:sldMkLst>
      </pc:sldChg>
      <pc:sldChg chg="del">
        <pc:chgData name="Joon Young Lee" userId="9c2bf77b41f9f2c0" providerId="LiveId" clId="{D1B3DE41-1825-4C3F-BEC5-CFAA3EB932B8}" dt="2024-09-09T01:53:06.959" v="1" actId="47"/>
        <pc:sldMkLst>
          <pc:docMk/>
          <pc:sldMk cId="203840446" sldId="574"/>
        </pc:sldMkLst>
      </pc:sldChg>
      <pc:sldChg chg="del">
        <pc:chgData name="Joon Young Lee" userId="9c2bf77b41f9f2c0" providerId="LiveId" clId="{D1B3DE41-1825-4C3F-BEC5-CFAA3EB932B8}" dt="2024-09-09T01:53:06.959" v="1" actId="47"/>
        <pc:sldMkLst>
          <pc:docMk/>
          <pc:sldMk cId="3132645951" sldId="575"/>
        </pc:sldMkLst>
      </pc:sldChg>
      <pc:sldChg chg="del">
        <pc:chgData name="Joon Young Lee" userId="9c2bf77b41f9f2c0" providerId="LiveId" clId="{D1B3DE41-1825-4C3F-BEC5-CFAA3EB932B8}" dt="2024-09-09T01:53:06.959" v="1" actId="47"/>
        <pc:sldMkLst>
          <pc:docMk/>
          <pc:sldMk cId="3059323642" sldId="576"/>
        </pc:sldMkLst>
      </pc:sldChg>
      <pc:sldChg chg="del">
        <pc:chgData name="Joon Young Lee" userId="9c2bf77b41f9f2c0" providerId="LiveId" clId="{D1B3DE41-1825-4C3F-BEC5-CFAA3EB932B8}" dt="2024-09-09T01:53:06.959" v="1" actId="47"/>
        <pc:sldMkLst>
          <pc:docMk/>
          <pc:sldMk cId="1713356277" sldId="577"/>
        </pc:sldMkLst>
      </pc:sldChg>
      <pc:sldChg chg="del">
        <pc:chgData name="Joon Young Lee" userId="9c2bf77b41f9f2c0" providerId="LiveId" clId="{D1B3DE41-1825-4C3F-BEC5-CFAA3EB932B8}" dt="2024-09-09T01:53:06.959" v="1" actId="47"/>
        <pc:sldMkLst>
          <pc:docMk/>
          <pc:sldMk cId="170582890" sldId="579"/>
        </pc:sldMkLst>
      </pc:sldChg>
      <pc:sldChg chg="del">
        <pc:chgData name="Joon Young Lee" userId="9c2bf77b41f9f2c0" providerId="LiveId" clId="{D1B3DE41-1825-4C3F-BEC5-CFAA3EB932B8}" dt="2024-09-09T01:53:06.959" v="1" actId="47"/>
        <pc:sldMkLst>
          <pc:docMk/>
          <pc:sldMk cId="3203183122" sldId="580"/>
        </pc:sldMkLst>
      </pc:sldChg>
      <pc:sldChg chg="del">
        <pc:chgData name="Joon Young Lee" userId="9c2bf77b41f9f2c0" providerId="LiveId" clId="{D1B3DE41-1825-4C3F-BEC5-CFAA3EB932B8}" dt="2024-09-09T01:53:02.833" v="0" actId="47"/>
        <pc:sldMkLst>
          <pc:docMk/>
          <pc:sldMk cId="2843840004" sldId="581"/>
        </pc:sldMkLst>
      </pc:sldChg>
      <pc:sldChg chg="del">
        <pc:chgData name="Joon Young Lee" userId="9c2bf77b41f9f2c0" providerId="LiveId" clId="{D1B3DE41-1825-4C3F-BEC5-CFAA3EB932B8}" dt="2024-09-09T01:53:02.833" v="0" actId="47"/>
        <pc:sldMkLst>
          <pc:docMk/>
          <pc:sldMk cId="371936783" sldId="582"/>
        </pc:sldMkLst>
      </pc:sldChg>
      <pc:sldChg chg="del">
        <pc:chgData name="Joon Young Lee" userId="9c2bf77b41f9f2c0" providerId="LiveId" clId="{D1B3DE41-1825-4C3F-BEC5-CFAA3EB932B8}" dt="2024-09-09T01:53:02.833" v="0" actId="47"/>
        <pc:sldMkLst>
          <pc:docMk/>
          <pc:sldMk cId="2695590238" sldId="583"/>
        </pc:sldMkLst>
      </pc:sldChg>
      <pc:sldChg chg="del">
        <pc:chgData name="Joon Young Lee" userId="9c2bf77b41f9f2c0" providerId="LiveId" clId="{D1B3DE41-1825-4C3F-BEC5-CFAA3EB932B8}" dt="2024-09-09T01:53:02.833" v="0" actId="47"/>
        <pc:sldMkLst>
          <pc:docMk/>
          <pc:sldMk cId="936700363" sldId="584"/>
        </pc:sldMkLst>
      </pc:sldChg>
      <pc:sldChg chg="del">
        <pc:chgData name="Joon Young Lee" userId="9c2bf77b41f9f2c0" providerId="LiveId" clId="{D1B3DE41-1825-4C3F-BEC5-CFAA3EB932B8}" dt="2024-09-09T01:53:06.959" v="1" actId="47"/>
        <pc:sldMkLst>
          <pc:docMk/>
          <pc:sldMk cId="3458822319" sldId="585"/>
        </pc:sldMkLst>
      </pc:sldChg>
      <pc:sldChg chg="del">
        <pc:chgData name="Joon Young Lee" userId="9c2bf77b41f9f2c0" providerId="LiveId" clId="{D1B3DE41-1825-4C3F-BEC5-CFAA3EB932B8}" dt="2024-09-09T01:53:06.959" v="1" actId="47"/>
        <pc:sldMkLst>
          <pc:docMk/>
          <pc:sldMk cId="1137912175" sldId="586"/>
        </pc:sldMkLst>
      </pc:sldChg>
      <pc:sldChg chg="del">
        <pc:chgData name="Joon Young Lee" userId="9c2bf77b41f9f2c0" providerId="LiveId" clId="{D1B3DE41-1825-4C3F-BEC5-CFAA3EB932B8}" dt="2024-09-09T01:53:06.959" v="1" actId="47"/>
        <pc:sldMkLst>
          <pc:docMk/>
          <pc:sldMk cId="3477318534" sldId="587"/>
        </pc:sldMkLst>
      </pc:sldChg>
      <pc:sldChg chg="del">
        <pc:chgData name="Joon Young Lee" userId="9c2bf77b41f9f2c0" providerId="LiveId" clId="{D1B3DE41-1825-4C3F-BEC5-CFAA3EB932B8}" dt="2024-09-09T01:53:06.959" v="1" actId="47"/>
        <pc:sldMkLst>
          <pc:docMk/>
          <pc:sldMk cId="983524407" sldId="588"/>
        </pc:sldMkLst>
      </pc:sldChg>
      <pc:sldChg chg="del">
        <pc:chgData name="Joon Young Lee" userId="9c2bf77b41f9f2c0" providerId="LiveId" clId="{D1B3DE41-1825-4C3F-BEC5-CFAA3EB932B8}" dt="2024-09-09T01:53:06.959" v="1" actId="47"/>
        <pc:sldMkLst>
          <pc:docMk/>
          <pc:sldMk cId="1327578554" sldId="589"/>
        </pc:sldMkLst>
      </pc:sldChg>
      <pc:sldChg chg="del">
        <pc:chgData name="Joon Young Lee" userId="9c2bf77b41f9f2c0" providerId="LiveId" clId="{D1B3DE41-1825-4C3F-BEC5-CFAA3EB932B8}" dt="2024-09-09T01:53:06.959" v="1" actId="47"/>
        <pc:sldMkLst>
          <pc:docMk/>
          <pc:sldMk cId="3446103415" sldId="590"/>
        </pc:sldMkLst>
      </pc:sldChg>
      <pc:sldMasterChg chg="delSldLayout">
        <pc:chgData name="Joon Young Lee" userId="9c2bf77b41f9f2c0" providerId="LiveId" clId="{D1B3DE41-1825-4C3F-BEC5-CFAA3EB932B8}" dt="2024-09-09T01:53:02.833" v="0" actId="47"/>
        <pc:sldMasterMkLst>
          <pc:docMk/>
          <pc:sldMasterMk cId="3029586325" sldId="2147483648"/>
        </pc:sldMasterMkLst>
        <pc:sldLayoutChg chg="del">
          <pc:chgData name="Joon Young Lee" userId="9c2bf77b41f9f2c0" providerId="LiveId" clId="{D1B3DE41-1825-4C3F-BEC5-CFAA3EB932B8}" dt="2024-09-09T01:53:02.833" v="0" actId="47"/>
          <pc:sldLayoutMkLst>
            <pc:docMk/>
            <pc:sldMasterMk cId="3029586325" sldId="2147483648"/>
            <pc:sldLayoutMk cId="3185962175" sldId="2147483660"/>
          </pc:sldLayoutMkLst>
        </pc:sldLayoutChg>
        <pc:sldLayoutChg chg="del">
          <pc:chgData name="Joon Young Lee" userId="9c2bf77b41f9f2c0" providerId="LiveId" clId="{D1B3DE41-1825-4C3F-BEC5-CFAA3EB932B8}" dt="2024-09-09T01:53:02.833" v="0" actId="47"/>
          <pc:sldLayoutMkLst>
            <pc:docMk/>
            <pc:sldMasterMk cId="3029586325" sldId="2147483648"/>
            <pc:sldLayoutMk cId="3179609208" sldId="214748366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2C184-54FE-4B49-A009-6DC1BCC64C60}" type="datetimeFigureOut"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2024-09-09</a:t>
            </a:fld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A0248-5C46-4C7A-A9F6-683FFB5C7EC5}" type="slidenum"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‹#›</a:t>
            </a:fld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3694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B4DBF126-6793-4F40-B222-CDA52C54AA5A}" type="datetimeFigureOut">
              <a:rPr lang="ko-KR" altLang="en-US" smtClean="0"/>
              <a:pPr/>
              <a:t>2024-09-09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89213C5C-22A8-44B5-B06A-7892EF53FF6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328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4C1C-CDDF-41EE-BEBD-8AFD5D3D812B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63A4-8CBE-440D-AB3A-3A53AAC34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46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4C1C-CDDF-41EE-BEBD-8AFD5D3D812B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63A4-8CBE-440D-AB3A-3A53AAC34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34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4C1C-CDDF-41EE-BEBD-8AFD5D3D812B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63A4-8CBE-440D-AB3A-3A53AAC34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78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모서리가 둥근 직사각형 5"/>
          <p:cNvSpPr/>
          <p:nvPr userDrawn="1"/>
        </p:nvSpPr>
        <p:spPr>
          <a:xfrm>
            <a:off x="52386" y="64683"/>
            <a:ext cx="12078653" cy="6597374"/>
          </a:xfrm>
          <a:prstGeom prst="roundRect">
            <a:avLst>
              <a:gd name="adj" fmla="val 20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902455-148A-7A35-86B0-F004C02DEF0C}"/>
              </a:ext>
            </a:extLst>
          </p:cNvPr>
          <p:cNvSpPr/>
          <p:nvPr userDrawn="1"/>
        </p:nvSpPr>
        <p:spPr>
          <a:xfrm flipV="1">
            <a:off x="394688" y="314619"/>
            <a:ext cx="635152" cy="45719"/>
          </a:xfrm>
          <a:prstGeom prst="rect">
            <a:avLst/>
          </a:prstGeom>
          <a:gradFill>
            <a:gsLst>
              <a:gs pos="0">
                <a:srgbClr val="FA8546"/>
              </a:gs>
              <a:gs pos="100000">
                <a:srgbClr val="E71837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" name="Picture 2" descr="링크드 인 로고 | 무료 아이콘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3651" y="335507"/>
            <a:ext cx="275539" cy="27553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AC0A7B7-55B5-8D11-68D0-EFC4304DB766}"/>
              </a:ext>
            </a:extLst>
          </p:cNvPr>
          <p:cNvSpPr/>
          <p:nvPr/>
        </p:nvSpPr>
        <p:spPr>
          <a:xfrm>
            <a:off x="4781898" y="6660001"/>
            <a:ext cx="261962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9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COPYRIGHT Ⓒ ALL RIGHT RESERVED BY Prain Global, Inc.</a:t>
            </a:r>
          </a:p>
        </p:txBody>
      </p:sp>
    </p:spTree>
    <p:extLst>
      <p:ext uri="{BB962C8B-B14F-4D97-AF65-F5344CB8AC3E}">
        <p14:creationId xmlns:p14="http://schemas.microsoft.com/office/powerpoint/2010/main" val="314954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4C1C-CDDF-41EE-BEBD-8AFD5D3D812B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63A4-8CBE-440D-AB3A-3A53AAC34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74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4C1C-CDDF-41EE-BEBD-8AFD5D3D812B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63A4-8CBE-440D-AB3A-3A53AAC34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60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4C1C-CDDF-41EE-BEBD-8AFD5D3D812B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63A4-8CBE-440D-AB3A-3A53AAC34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70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4C1C-CDDF-41EE-BEBD-8AFD5D3D812B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63A4-8CBE-440D-AB3A-3A53AAC34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295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4C1C-CDDF-41EE-BEBD-8AFD5D3D812B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63A4-8CBE-440D-AB3A-3A53AAC34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29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4C1C-CDDF-41EE-BEBD-8AFD5D3D812B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63A4-8CBE-440D-AB3A-3A53AAC34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836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4C1C-CDDF-41EE-BEBD-8AFD5D3D812B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63A4-8CBE-440D-AB3A-3A53AAC34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56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4C1C-CDDF-41EE-BEBD-8AFD5D3D812B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63A4-8CBE-440D-AB3A-3A53AAC34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198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AB344C1C-CDDF-41EE-BEBD-8AFD5D3D812B}" type="datetimeFigureOut">
              <a:rPr lang="ko-KR" altLang="en-US" smtClean="0"/>
              <a:pPr/>
              <a:t>2024-09-09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77A63A4-8CBE-440D-AB3A-3A53AAC3491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958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497629"/>
              </p:ext>
            </p:extLst>
          </p:nvPr>
        </p:nvGraphicFramePr>
        <p:xfrm>
          <a:off x="273172" y="2907406"/>
          <a:ext cx="11645656" cy="2759095"/>
        </p:xfrm>
        <a:graphic>
          <a:graphicData uri="http://schemas.openxmlformats.org/drawingml/2006/table">
            <a:tbl>
              <a:tblPr/>
              <a:tblGrid>
                <a:gridCol w="483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4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4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8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89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98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50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6569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650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48943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No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유형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비용 </a:t>
                      </a:r>
                      <a:r>
                        <a:rPr lang="en-US" altLang="ko-KR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(</a:t>
                      </a:r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원</a:t>
                      </a:r>
                      <a:r>
                        <a:rPr lang="en-US" altLang="ko-KR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타깃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기간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노출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클릭수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팔로워 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클릭</a:t>
                      </a:r>
                      <a:r>
                        <a:rPr lang="en-US" altLang="ko-KR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/</a:t>
                      </a:r>
                      <a:r>
                        <a:rPr lang="ko-KR" altLang="en-US" sz="10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팔로우</a:t>
                      </a:r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endParaRPr lang="en-US" altLang="ko-KR" sz="1000" b="1" i="0" u="none" strike="noStrike" dirty="0">
                        <a:solidFill>
                          <a:schemeClr val="bg1"/>
                        </a:solidFill>
                        <a:effectLst/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  <a:p>
                      <a:pPr algn="ctr" rtl="0" fontAlgn="ctr"/>
                      <a:r>
                        <a:rPr lang="ko-KR" altLang="en-US" sz="10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전환율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chemeClr val="bg1"/>
                          </a:solidFill>
                          <a:effectLst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1</a:t>
                      </a:r>
                      <a:r>
                        <a:rPr lang="ko-KR" alt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인당 비용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Option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시작일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종료일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0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팔로워 광고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5,472,842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 Q3 Follower ADs (US Customers)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07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09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30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3,028,005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839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330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39.33%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16,584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0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팔로워 광고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2,298,015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 Q3 Follower ADs (ASIA Customers)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07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09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30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501,329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263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118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44.87%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19,475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771246"/>
                  </a:ext>
                </a:extLst>
              </a:tr>
              <a:tr h="4310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팔로워 광고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2,692,346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 Q3 Follower ADs (India Only)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07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09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30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2,486,838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1,755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834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47.52%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3,228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317726"/>
                  </a:ext>
                </a:extLst>
              </a:tr>
              <a:tr h="4310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팔로워 광고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2,259,796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 Q3 Follower ADs (Low CPC)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07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09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30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845,710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605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327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54.05%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6,911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055438"/>
                  </a:ext>
                </a:extLst>
              </a:tr>
              <a:tr h="4310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팔로워 광고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4,684,408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 Q3 Retargeting Follower ADs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07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19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09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30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813,284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553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153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27.67%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₩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30,617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955365"/>
                  </a:ext>
                </a:extLst>
              </a:tr>
              <a:tr h="158639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₩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17,407,406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7,675,166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4,015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1,762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43.89%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₩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9,879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제목 2"/>
          <p:cNvSpPr txBox="1">
            <a:spLocks/>
          </p:cNvSpPr>
          <p:nvPr/>
        </p:nvSpPr>
        <p:spPr>
          <a:xfrm>
            <a:off x="2039290" y="1026683"/>
            <a:ext cx="8113420" cy="502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(24 Q3 </a:t>
            </a:r>
            <a:r>
              <a:rPr lang="ko-KR" altLang="en-US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팔로워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광고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)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총 지출비용 ₩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17,407,406 /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총 클릭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4,015 /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신규 </a:t>
            </a:r>
            <a:r>
              <a:rPr lang="ko-KR" altLang="en-US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팔로워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2,290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명</a:t>
            </a:r>
          </a:p>
        </p:txBody>
      </p:sp>
      <p:sp>
        <p:nvSpPr>
          <p:cNvPr id="6" name="제목 2"/>
          <p:cNvSpPr txBox="1">
            <a:spLocks/>
          </p:cNvSpPr>
          <p:nvPr/>
        </p:nvSpPr>
        <p:spPr>
          <a:xfrm>
            <a:off x="410254" y="593542"/>
            <a:ext cx="3015852" cy="23983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팔로워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광고 지출 비용 대비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팔로워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증감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7" name="제목 2"/>
          <p:cNvSpPr txBox="1">
            <a:spLocks/>
          </p:cNvSpPr>
          <p:nvPr/>
        </p:nvSpPr>
        <p:spPr>
          <a:xfrm>
            <a:off x="391204" y="386161"/>
            <a:ext cx="1864316" cy="27928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링크드인 세부 활동 보고</a:t>
            </a:r>
          </a:p>
        </p:txBody>
      </p:sp>
      <p:sp>
        <p:nvSpPr>
          <p:cNvPr id="8" name="모서리가 둥근 직사각형 1">
            <a:extLst>
              <a:ext uri="{FF2B5EF4-FFF2-40B4-BE49-F238E27FC236}">
                <a16:creationId xmlns:a16="http://schemas.microsoft.com/office/drawing/2014/main" id="{081939A7-3245-228A-7BA7-996B5BACDB58}"/>
              </a:ext>
            </a:extLst>
          </p:cNvPr>
          <p:cNvSpPr/>
          <p:nvPr/>
        </p:nvSpPr>
        <p:spPr>
          <a:xfrm>
            <a:off x="1156024" y="1814407"/>
            <a:ext cx="9955576" cy="781071"/>
          </a:xfrm>
          <a:prstGeom prst="roundRect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4B11391-C973-AA6D-E718-FD52513B5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227339"/>
              </p:ext>
            </p:extLst>
          </p:nvPr>
        </p:nvGraphicFramePr>
        <p:xfrm>
          <a:off x="1165032" y="1827858"/>
          <a:ext cx="99178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3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3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3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총 광고 확보 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팔로워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 수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팔로워 광고로 확보된 팔로워 수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콘텐츠 광고로 확보된 팔로워 수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클릭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/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팔로워 전환율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인당 비용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2,290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1,762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528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44%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₩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9,879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6BBBA67-4177-7F68-C35F-3FC94CC72F02}"/>
              </a:ext>
            </a:extLst>
          </p:cNvPr>
          <p:cNvCxnSpPr>
            <a:cxnSpLocks/>
          </p:cNvCxnSpPr>
          <p:nvPr/>
        </p:nvCxnSpPr>
        <p:spPr>
          <a:xfrm>
            <a:off x="1196249" y="2172763"/>
            <a:ext cx="9917808" cy="259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731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FE54AB97846A243BE4C3149CEB90DA6" ma:contentTypeVersion="5" ma:contentTypeDescription="새 문서를 만듭니다." ma:contentTypeScope="" ma:versionID="d13c31d2ee411672059ae7aa23315322">
  <xsd:schema xmlns:xsd="http://www.w3.org/2001/XMLSchema" xmlns:xs="http://www.w3.org/2001/XMLSchema" xmlns:p="http://schemas.microsoft.com/office/2006/metadata/properties" xmlns:ns3="ca8157e5-1bea-47b8-abd3-15c03e11a41c" targetNamespace="http://schemas.microsoft.com/office/2006/metadata/properties" ma:root="true" ma:fieldsID="cf5e72860f80a9c7c804d0dabeaa9b5a" ns3:_="">
    <xsd:import namespace="ca8157e5-1bea-47b8-abd3-15c03e11a41c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8157e5-1bea-47b8-abd3-15c03e11a41c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F076F2-4592-4080-8ADE-12858F10A3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56A4A8-5DE9-40FB-B107-5CDB4260FE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8157e5-1bea-47b8-abd3-15c03e11a4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DF3541A-F674-49BF-AEDC-B5A1A26A3D07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ca8157e5-1bea-47b8-abd3-15c03e11a41c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49558</TotalTime>
  <Words>231</Words>
  <Application>Microsoft Office PowerPoint</Application>
  <PresentationFormat>와이드스크린</PresentationFormat>
  <Paragraphs>92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Pretendard</vt:lpstr>
      <vt:lpstr>Pretendard SemiBold</vt:lpstr>
      <vt:lpstr>나눔바른고딕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Joon Young Lee</cp:lastModifiedBy>
  <cp:revision>3347</cp:revision>
  <cp:lastPrinted>2023-05-08T09:29:31Z</cp:lastPrinted>
  <dcterms:created xsi:type="dcterms:W3CDTF">2023-04-17T13:46:42Z</dcterms:created>
  <dcterms:modified xsi:type="dcterms:W3CDTF">2024-09-09T01:54:58Z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0x0101006FE54AB97846A243BE4C3149CEB90DA6</vt:lpwstr>
  </property>
</Properties>
</file>