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1240" r:id="rId6"/>
    <p:sldId id="1241" r:id="rId7"/>
    <p:sldId id="1242" r:id="rId8"/>
    <p:sldId id="1243" r:id="rId9"/>
    <p:sldId id="1245" r:id="rId10"/>
    <p:sldId id="1247" r:id="rId11"/>
    <p:sldId id="1253" r:id="rId12"/>
    <p:sldId id="1248" r:id="rId13"/>
    <p:sldId id="1249" r:id="rId14"/>
    <p:sldId id="1250" r:id="rId15"/>
    <p:sldId id="1251" r:id="rId16"/>
    <p:sldId id="1252" r:id="rId17"/>
    <p:sldId id="1223" r:id="rId1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62DC1-F2F4-4726-8B54-12E7AC979AE6}" v="116" dt="2024-09-06T10:38:59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10" d="100"/>
          <a:sy n="110" d="100"/>
        </p:scale>
        <p:origin x="6162" y="114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0B24F9B4-FE70-4185-9A63-E54CB88B01BF}"/>
    <pc:docChg chg="undo custSel modSld">
      <pc:chgData name="Joon Young Lee" userId="9c2bf77b41f9f2c0" providerId="LiveId" clId="{0B24F9B4-FE70-4185-9A63-E54CB88B01BF}" dt="2024-07-07T17:00:14.966" v="105" actId="20577"/>
      <pc:docMkLst>
        <pc:docMk/>
      </pc:docMkLst>
      <pc:sldChg chg="addSp delSp modSp mod">
        <pc:chgData name="Joon Young Lee" userId="9c2bf77b41f9f2c0" providerId="LiveId" clId="{0B24F9B4-FE70-4185-9A63-E54CB88B01BF}" dt="2024-07-07T16:41:21.745" v="12" actId="207"/>
        <pc:sldMkLst>
          <pc:docMk/>
          <pc:sldMk cId="3645573581" sldId="1241"/>
        </pc:sldMkLst>
        <pc:spChg chg="mod">
          <ac:chgData name="Joon Young Lee" userId="9c2bf77b41f9f2c0" providerId="LiveId" clId="{0B24F9B4-FE70-4185-9A63-E54CB88B01BF}" dt="2024-07-07T16:41:21.745" v="12" actId="207"/>
          <ac:spMkLst>
            <pc:docMk/>
            <pc:sldMk cId="3645573581" sldId="1241"/>
            <ac:spMk id="11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0:26.869" v="1" actId="20577"/>
          <ac:spMkLst>
            <pc:docMk/>
            <pc:sldMk cId="3645573581" sldId="1241"/>
            <ac:spMk id="13" creationId="{00000000-0000-0000-0000-000000000000}"/>
          </ac:spMkLst>
        </pc:spChg>
        <pc:graphicFrameChg chg="del">
          <ac:chgData name="Joon Young Lee" userId="9c2bf77b41f9f2c0" providerId="LiveId" clId="{0B24F9B4-FE70-4185-9A63-E54CB88B01BF}" dt="2024-07-07T16:40:41.658" v="2" actId="478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40:47.456" v="5" actId="1076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9:39.658" v="103" actId="13926"/>
        <pc:sldMkLst>
          <pc:docMk/>
          <pc:sldMk cId="1561900906" sldId="1242"/>
        </pc:sldMkLst>
        <pc:spChg chg="mod">
          <ac:chgData name="Joon Young Lee" userId="9c2bf77b41f9f2c0" providerId="LiveId" clId="{0B24F9B4-FE70-4185-9A63-E54CB88B01BF}" dt="2024-07-07T16:58:35.300" v="92" actId="20577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1:51.639" v="14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9:39.658" v="103" actId="13926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3:38.568" v="89" actId="27918"/>
        <pc:sldMkLst>
          <pc:docMk/>
          <pc:sldMk cId="2928334579" sldId="1243"/>
        </pc:sldMkLst>
        <pc:graphicFrameChg chg="add del mod">
          <ac:chgData name="Joon Young Lee" userId="9c2bf77b41f9f2c0" providerId="LiveId" clId="{0B24F9B4-FE70-4185-9A63-E54CB88B01BF}" dt="2024-07-07T16:43:14.904" v="28" actId="478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add del mod">
          <ac:chgData name="Joon Young Lee" userId="9c2bf77b41f9f2c0" providerId="LiveId" clId="{0B24F9B4-FE70-4185-9A63-E54CB88B01BF}" dt="2024-07-07T16:43:14.376" v="27" actId="478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del">
          <ac:chgData name="Joon Young Lee" userId="9c2bf77b41f9f2c0" providerId="LiveId" clId="{0B24F9B4-FE70-4185-9A63-E54CB88B01BF}" dt="2024-07-07T16:42:23.697" v="18" actId="478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del">
          <ac:chgData name="Joon Young Lee" userId="9c2bf77b41f9f2c0" providerId="LiveId" clId="{0B24F9B4-FE70-4185-9A63-E54CB88B01BF}" dt="2024-07-07T16:42:24.505" v="19" actId="478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 modGraphic">
          <ac:chgData name="Joon Young Lee" userId="9c2bf77b41f9f2c0" providerId="LiveId" clId="{0B24F9B4-FE70-4185-9A63-E54CB88B01BF}" dt="2024-07-07T16:43:14.066" v="26" actId="6549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44:54.550" v="44" actId="1035"/>
        <pc:sldMkLst>
          <pc:docMk/>
          <pc:sldMk cId="1801707325" sldId="1245"/>
        </pc:sldMkLst>
        <pc:spChg chg="mod">
          <ac:chgData name="Joon Young Lee" userId="9c2bf77b41f9f2c0" providerId="LiveId" clId="{0B24F9B4-FE70-4185-9A63-E54CB88B01BF}" dt="2024-07-07T16:44:17.107" v="34" actId="1076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2.465" v="31" actId="1076"/>
          <ac:spMkLst>
            <pc:docMk/>
            <pc:sldMk cId="1801707325" sldId="1245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54.550" v="44" actId="1035"/>
          <ac:spMkLst>
            <pc:docMk/>
            <pc:sldMk cId="1801707325" sldId="1245"/>
            <ac:spMk id="1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6.569" v="38" actId="1076"/>
          <ac:spMkLst>
            <pc:docMk/>
            <pc:sldMk cId="1801707325" sldId="1245"/>
            <ac:spMk id="2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2.042" v="33" actId="1076"/>
          <ac:spMkLst>
            <pc:docMk/>
            <pc:sldMk cId="1801707325" sldId="1245"/>
            <ac:spMk id="2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22.811" v="36" actId="1076"/>
          <ac:spMkLst>
            <pc:docMk/>
            <pc:sldMk cId="1801707325" sldId="1245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0.369" v="39" actId="1076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8.461" v="41" actId="1076"/>
          <ac:spMkLst>
            <pc:docMk/>
            <pc:sldMk cId="1801707325" sldId="1245"/>
            <ac:spMk id="24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5.841" v="32" actId="1076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9.953" v="35" actId="1076"/>
          <ac:spMkLst>
            <pc:docMk/>
            <pc:sldMk cId="1801707325" sldId="1245"/>
            <ac:spMk id="2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2.354" v="37" actId="1076"/>
          <ac:spMkLst>
            <pc:docMk/>
            <pc:sldMk cId="1801707325" sldId="1245"/>
            <ac:spMk id="2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5.162" v="40" actId="1076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3:54.037" v="30" actId="1392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46:31.821" v="57" actId="1076"/>
        <pc:sldMkLst>
          <pc:docMk/>
          <pc:sldMk cId="3741928197" sldId="1247"/>
        </pc:sldMkLst>
        <pc:spChg chg="mod">
          <ac:chgData name="Joon Young Lee" userId="9c2bf77b41f9f2c0" providerId="LiveId" clId="{0B24F9B4-FE70-4185-9A63-E54CB88B01BF}" dt="2024-07-07T16:46:02.930" v="48" actId="1076"/>
          <ac:spMkLst>
            <pc:docMk/>
            <pc:sldMk cId="3741928197" sldId="1247"/>
            <ac:spMk id="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1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5.753" v="49" actId="1076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8.813" v="51" actId="1076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8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3.192" v="52" actId="1076"/>
          <ac:spMkLst>
            <pc:docMk/>
            <pc:sldMk cId="3741928197" sldId="1247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5.547" v="53" actId="1076"/>
          <ac:spMkLst>
            <pc:docMk/>
            <pc:sldMk cId="3741928197" sldId="1247"/>
            <ac:spMk id="23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5:57.715" v="47" actId="13926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2:40.718" v="80" actId="207"/>
        <pc:sldMkLst>
          <pc:docMk/>
          <pc:sldMk cId="448868086" sldId="1250"/>
        </pc:sldMkLst>
        <pc:graphicFrameChg chg="del">
          <ac:chgData name="Joon Young Lee" userId="9c2bf77b41f9f2c0" providerId="LiveId" clId="{0B24F9B4-FE70-4185-9A63-E54CB88B01BF}" dt="2024-07-07T16:51:07.806" v="61" actId="478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del">
          <ac:chgData name="Joon Young Lee" userId="9c2bf77b41f9f2c0" providerId="LiveId" clId="{0B24F9B4-FE70-4185-9A63-E54CB88B01BF}" dt="2024-07-07T16:51:33.790" v="67" actId="478"/>
          <ac:graphicFrameMkLst>
            <pc:docMk/>
            <pc:sldMk cId="448868086" sldId="1250"/>
            <ac:graphicFrameMk id="3" creationId="{00000000-0008-0000-0B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51:55.060" v="75"/>
          <ac:graphicFrameMkLst>
            <pc:docMk/>
            <pc:sldMk cId="448868086" sldId="1250"/>
            <ac:graphicFrameMk id="4" creationId="{00000000-0008-0000-0B00-000002000000}"/>
          </ac:graphicFrameMkLst>
        </pc:graphicFrameChg>
        <pc:graphicFrameChg chg="mod modGraphic">
          <ac:chgData name="Joon Young Lee" userId="9c2bf77b41f9f2c0" providerId="LiveId" clId="{0B24F9B4-FE70-4185-9A63-E54CB88B01BF}" dt="2024-07-07T16:52:40.718" v="80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3:11.088" v="84" actId="13926"/>
        <pc:sldMkLst>
          <pc:docMk/>
          <pc:sldMk cId="2878209735" sldId="1251"/>
        </pc:sldMkLst>
        <pc:graphicFrameChg chg="mod modGraphic">
          <ac:chgData name="Joon Young Lee" userId="9c2bf77b41f9f2c0" providerId="LiveId" clId="{0B24F9B4-FE70-4185-9A63-E54CB88B01BF}" dt="2024-07-07T16:53:11.088" v="84" actId="13926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53:28.201" v="87" actId="13926"/>
        <pc:sldMkLst>
          <pc:docMk/>
          <pc:sldMk cId="2172388391" sldId="1252"/>
        </pc:sldMkLst>
        <pc:graphicFrameChg chg="mod modGraphic">
          <ac:chgData name="Joon Young Lee" userId="9c2bf77b41f9f2c0" providerId="LiveId" clId="{0B24F9B4-FE70-4185-9A63-E54CB88B01BF}" dt="2024-07-07T16:53:28.201" v="87" actId="13926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7:00:14.966" v="105" actId="20577"/>
        <pc:sldMkLst>
          <pc:docMk/>
          <pc:sldMk cId="275088288" sldId="1253"/>
        </pc:sldMkLst>
        <pc:spChg chg="mod">
          <ac:chgData name="Joon Young Lee" userId="9c2bf77b41f9f2c0" providerId="LiveId" clId="{0B24F9B4-FE70-4185-9A63-E54CB88B01BF}" dt="2024-07-07T16:50:58.134" v="60" actId="1076"/>
          <ac:spMkLst>
            <pc:docMk/>
            <pc:sldMk cId="275088288" sldId="1253"/>
            <ac:spMk id="5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7:00:14.966" v="105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0:54.204" v="59" actId="13926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  <pc:docChgLst>
    <pc:chgData name="Joon Young Lee" userId="9c2bf77b41f9f2c0" providerId="LiveId" clId="{758545A7-2334-4769-BC0F-56BE59C80D6C}"/>
    <pc:docChg chg="undo redo custSel modSld">
      <pc:chgData name="Joon Young Lee" userId="9c2bf77b41f9f2c0" providerId="LiveId" clId="{758545A7-2334-4769-BC0F-56BE59C80D6C}" dt="2024-08-12T03:30:57.409" v="277" actId="27918"/>
      <pc:docMkLst>
        <pc:docMk/>
      </pc:docMkLst>
      <pc:sldChg chg="addSp delSp modSp mod">
        <pc:chgData name="Joon Young Lee" userId="9c2bf77b41f9f2c0" providerId="LiveId" clId="{758545A7-2334-4769-BC0F-56BE59C80D6C}" dt="2024-08-12T03:18:38.407" v="37" actId="1076"/>
        <pc:sldMkLst>
          <pc:docMk/>
          <pc:sldMk cId="3645573581" sldId="1241"/>
        </pc:sldMkLst>
        <pc:spChg chg="mod">
          <ac:chgData name="Joon Young Lee" userId="9c2bf77b41f9f2c0" providerId="LiveId" clId="{758545A7-2334-4769-BC0F-56BE59C80D6C}" dt="2024-08-12T03:14:22.886" v="3" actId="20577"/>
          <ac:spMkLst>
            <pc:docMk/>
            <pc:sldMk cId="3645573581" sldId="1241"/>
            <ac:spMk id="11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20.477" v="1" actId="20577"/>
          <ac:spMkLst>
            <pc:docMk/>
            <pc:sldMk cId="3645573581" sldId="1241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8:38.407" v="37" actId="1076"/>
          <ac:spMkLst>
            <pc:docMk/>
            <pc:sldMk cId="3645573581" sldId="1241"/>
            <ac:spMk id="20" creationId="{9325C9D9-FE55-2053-2A76-A383D2314B77}"/>
          </ac:spMkLst>
        </pc:spChg>
        <pc:graphicFrameChg chg="add mod">
          <ac:chgData name="Joon Young Lee" userId="9c2bf77b41f9f2c0" providerId="LiveId" clId="{758545A7-2334-4769-BC0F-56BE59C80D6C}" dt="2024-08-12T03:18:34.637" v="34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del">
          <ac:chgData name="Joon Young Lee" userId="9c2bf77b41f9f2c0" providerId="LiveId" clId="{758545A7-2334-4769-BC0F-56BE59C80D6C}" dt="2024-08-12T03:17:58.883" v="23" actId="478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19:46.460" v="49" actId="13926"/>
        <pc:sldMkLst>
          <pc:docMk/>
          <pc:sldMk cId="1561900906" sldId="1242"/>
        </pc:sldMkLst>
        <pc:spChg chg="mod">
          <ac:chgData name="Joon Young Lee" userId="9c2bf77b41f9f2c0" providerId="LiveId" clId="{758545A7-2334-4769-BC0F-56BE59C80D6C}" dt="2024-08-12T03:18:57.239" v="38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26.631" v="5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19:46.460" v="49" actId="13926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58545A7-2334-4769-BC0F-56BE59C80D6C}" dt="2024-08-12T03:30:57.409" v="277" actId="27918"/>
        <pc:sldMkLst>
          <pc:docMk/>
          <pc:sldMk cId="2928334579" sldId="1243"/>
        </pc:sldMkLst>
        <pc:graphicFrameChg chg="del">
          <ac:chgData name="Joon Young Lee" userId="9c2bf77b41f9f2c0" providerId="LiveId" clId="{758545A7-2334-4769-BC0F-56BE59C80D6C}" dt="2024-08-12T03:20:20.531" v="53" actId="478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del">
          <ac:chgData name="Joon Young Lee" userId="9c2bf77b41f9f2c0" providerId="LiveId" clId="{758545A7-2334-4769-BC0F-56BE59C80D6C}" dt="2024-08-12T03:20:21.205" v="54" actId="478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add mod">
          <ac:chgData name="Joon Young Lee" userId="9c2bf77b41f9f2c0" providerId="LiveId" clId="{758545A7-2334-4769-BC0F-56BE59C80D6C}" dt="2024-08-12T03:20:25.970" v="57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add mod">
          <ac:chgData name="Joon Young Lee" userId="9c2bf77b41f9f2c0" providerId="LiveId" clId="{758545A7-2334-4769-BC0F-56BE59C80D6C}" dt="2024-08-12T03:20:25.970" v="57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 modGraphic">
          <ac:chgData name="Joon Young Lee" userId="9c2bf77b41f9f2c0" providerId="LiveId" clId="{758545A7-2334-4769-BC0F-56BE59C80D6C}" dt="2024-08-12T03:20:17.587" v="52" actId="13926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21:52.759" v="75" actId="1076"/>
        <pc:sldMkLst>
          <pc:docMk/>
          <pc:sldMk cId="1801707325" sldId="1245"/>
        </pc:sldMkLst>
        <pc:spChg chg="mod">
          <ac:chgData name="Joon Young Lee" userId="9c2bf77b41f9f2c0" providerId="LiveId" clId="{758545A7-2334-4769-BC0F-56BE59C80D6C}" dt="2024-08-12T03:14:45.413" v="11" actId="14100"/>
          <ac:spMkLst>
            <pc:docMk/>
            <pc:sldMk cId="1801707325" sldId="1245"/>
            <ac:spMk id="3" creationId="{894BCE9A-A5B7-1EB2-2C68-1D04847F7E9B}"/>
          </ac:spMkLst>
        </pc:spChg>
        <pc:spChg chg="mod">
          <ac:chgData name="Joon Young Lee" userId="9c2bf77b41f9f2c0" providerId="LiveId" clId="{758545A7-2334-4769-BC0F-56BE59C80D6C}" dt="2024-08-12T03:14:35.007" v="7" actId="20577"/>
          <ac:spMkLst>
            <pc:docMk/>
            <pc:sldMk cId="1801707325" sldId="1245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21:00.741" v="62" actId="1076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23.086" v="68" actId="1076"/>
          <ac:spMkLst>
            <pc:docMk/>
            <pc:sldMk cId="1801707325" sldId="1245"/>
            <ac:spMk id="1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52.759" v="75" actId="1076"/>
          <ac:spMkLst>
            <pc:docMk/>
            <pc:sldMk cId="1801707325" sldId="1245"/>
            <ac:spMk id="19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2.127" v="71" actId="1076"/>
          <ac:spMkLst>
            <pc:docMk/>
            <pc:sldMk cId="1801707325" sldId="1245"/>
            <ac:spMk id="2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16.822" v="66" actId="1076"/>
          <ac:spMkLst>
            <pc:docMk/>
            <pc:sldMk cId="1801707325" sldId="1245"/>
            <ac:spMk id="2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04.527" v="63" actId="1076"/>
          <ac:spMkLst>
            <pc:docMk/>
            <pc:sldMk cId="1801707325" sldId="1245"/>
            <ac:spMk id="22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34.447" v="69" actId="1076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8.140" v="73" actId="1076"/>
          <ac:spMkLst>
            <pc:docMk/>
            <pc:sldMk cId="1801707325" sldId="1245"/>
            <ac:spMk id="24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4.151" v="72" actId="1076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06.806" v="64" actId="1076"/>
          <ac:spMkLst>
            <pc:docMk/>
            <pc:sldMk cId="1801707325" sldId="1245"/>
            <ac:spMk id="2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37.358" v="70" actId="1076"/>
          <ac:spMkLst>
            <pc:docMk/>
            <pc:sldMk cId="1801707325" sldId="1245"/>
            <ac:spMk id="2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1:49.750" v="74" actId="1076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758545A7-2334-4769-BC0F-56BE59C80D6C}" dt="2024-08-12T03:20:50.243" v="61" actId="1392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23:30.191" v="252" actId="1036"/>
        <pc:sldMkLst>
          <pc:docMk/>
          <pc:sldMk cId="3741928197" sldId="1247"/>
        </pc:sldMkLst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30.191" v="252" actId="1036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27.887" v="251" actId="1076"/>
          <ac:spMkLst>
            <pc:docMk/>
            <pc:sldMk cId="3741928197" sldId="1247"/>
            <ac:spMk id="1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14:38.168" v="9" actId="20577"/>
          <ac:spMkLst>
            <pc:docMk/>
            <pc:sldMk cId="3741928197" sldId="1247"/>
            <ac:spMk id="13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4:41.178" v="10" actId="14100"/>
          <ac:spMkLst>
            <pc:docMk/>
            <pc:sldMk cId="3741928197" sldId="1247"/>
            <ac:spMk id="14" creationId="{6102902A-E2FF-44FC-A8AA-64A92BB6CA04}"/>
          </ac:spMkLst>
        </pc:spChg>
        <pc:spChg chg="mod">
          <ac:chgData name="Joon Young Lee" userId="9c2bf77b41f9f2c0" providerId="LiveId" clId="{758545A7-2334-4769-BC0F-56BE59C80D6C}" dt="2024-08-12T03:22:42.869" v="171" actId="1036"/>
          <ac:spMkLst>
            <pc:docMk/>
            <pc:sldMk cId="3741928197" sldId="1247"/>
            <ac:spMk id="15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24.808" v="250" actId="1076"/>
          <ac:spMkLst>
            <pc:docMk/>
            <pc:sldMk cId="3741928197" sldId="1247"/>
            <ac:spMk id="16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42.869" v="171" actId="1036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12.014" v="247" actId="1076"/>
          <ac:spMkLst>
            <pc:docMk/>
            <pc:sldMk cId="3741928197" sldId="1247"/>
            <ac:spMk id="18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20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2:34.423" v="144" actId="1035"/>
          <ac:spMkLst>
            <pc:docMk/>
            <pc:sldMk cId="3741928197" sldId="1247"/>
            <ac:spMk id="21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00.889" v="245" actId="1036"/>
          <ac:spMkLst>
            <pc:docMk/>
            <pc:sldMk cId="3741928197" sldId="1247"/>
            <ac:spMk id="22" creationId="{B9802DD1-500A-7F5E-F24B-03BEE5A91680}"/>
          </ac:spMkLst>
        </pc:spChg>
        <pc:spChg chg="mod">
          <ac:chgData name="Joon Young Lee" userId="9c2bf77b41f9f2c0" providerId="LiveId" clId="{758545A7-2334-4769-BC0F-56BE59C80D6C}" dt="2024-08-12T03:23:00.889" v="245" actId="1036"/>
          <ac:spMkLst>
            <pc:docMk/>
            <pc:sldMk cId="3741928197" sldId="1247"/>
            <ac:spMk id="23" creationId="{B9802DD1-500A-7F5E-F24B-03BEE5A91680}"/>
          </ac:spMkLst>
        </pc:spChg>
        <pc:graphicFrameChg chg="mod modGraphic">
          <ac:chgData name="Joon Young Lee" userId="9c2bf77b41f9f2c0" providerId="LiveId" clId="{758545A7-2334-4769-BC0F-56BE59C80D6C}" dt="2024-08-12T03:22:05.086" v="77" actId="13926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delSp modSp mod">
        <pc:chgData name="Joon Young Lee" userId="9c2bf77b41f9f2c0" providerId="LiveId" clId="{758545A7-2334-4769-BC0F-56BE59C80D6C}" dt="2024-08-12T03:29:58.886" v="271" actId="207"/>
        <pc:sldMkLst>
          <pc:docMk/>
          <pc:sldMk cId="448868086" sldId="1250"/>
        </pc:sldMkLst>
        <pc:graphicFrameChg chg="add mod">
          <ac:chgData name="Joon Young Lee" userId="9c2bf77b41f9f2c0" providerId="LiveId" clId="{758545A7-2334-4769-BC0F-56BE59C80D6C}" dt="2024-08-12T03:29:11.663" v="262" actId="14100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del">
          <ac:chgData name="Joon Young Lee" userId="9c2bf77b41f9f2c0" providerId="LiveId" clId="{758545A7-2334-4769-BC0F-56BE59C80D6C}" dt="2024-08-12T03:29:00.781" v="256" actId="478"/>
          <ac:graphicFrameMkLst>
            <pc:docMk/>
            <pc:sldMk cId="448868086" sldId="1250"/>
            <ac:graphicFrameMk id="4" creationId="{00000000-0008-0000-0B00-000002000000}"/>
          </ac:graphicFrameMkLst>
        </pc:graphicFrameChg>
        <pc:graphicFrameChg chg="mod modGraphic">
          <ac:chgData name="Joon Young Lee" userId="9c2bf77b41f9f2c0" providerId="LiveId" clId="{758545A7-2334-4769-BC0F-56BE59C80D6C}" dt="2024-08-12T03:29:58.886" v="271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758545A7-2334-4769-BC0F-56BE59C80D6C}" dt="2024-08-12T03:30:24.370" v="273" actId="13926"/>
        <pc:sldMkLst>
          <pc:docMk/>
          <pc:sldMk cId="2878209735" sldId="1251"/>
        </pc:sldMkLst>
        <pc:spChg chg="mod">
          <ac:chgData name="Joon Young Lee" userId="9c2bf77b41f9f2c0" providerId="LiveId" clId="{758545A7-2334-4769-BC0F-56BE59C80D6C}" dt="2024-08-12T03:14:58.206" v="14" actId="14100"/>
          <ac:spMkLst>
            <pc:docMk/>
            <pc:sldMk cId="2878209735" sldId="1251"/>
            <ac:spMk id="5" creationId="{0F3F4743-EDD8-6AD2-B27C-01564B9BA648}"/>
          </ac:spMkLst>
        </pc:spChg>
        <pc:spChg chg="mod">
          <ac:chgData name="Joon Young Lee" userId="9c2bf77b41f9f2c0" providerId="LiveId" clId="{758545A7-2334-4769-BC0F-56BE59C80D6C}" dt="2024-08-12T03:15:01.408" v="16" actId="20577"/>
          <ac:spMkLst>
            <pc:docMk/>
            <pc:sldMk cId="2878209735" sldId="1251"/>
            <ac:spMk id="11" creationId="{00000000-0000-0000-0000-000000000000}"/>
          </ac:spMkLst>
        </pc:spChg>
        <pc:spChg chg="mod">
          <ac:chgData name="Joon Young Lee" userId="9c2bf77b41f9f2c0" providerId="LiveId" clId="{758545A7-2334-4769-BC0F-56BE59C80D6C}" dt="2024-08-12T03:15:04.773" v="18" actId="20577"/>
          <ac:spMkLst>
            <pc:docMk/>
            <pc:sldMk cId="2878209735" sldId="1251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30:24.370" v="273" actId="13926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30:45.992" v="275" actId="13926"/>
        <pc:sldMkLst>
          <pc:docMk/>
          <pc:sldMk cId="2172388391" sldId="1252"/>
        </pc:sldMkLst>
        <pc:spChg chg="mod">
          <ac:chgData name="Joon Young Lee" userId="9c2bf77b41f9f2c0" providerId="LiveId" clId="{758545A7-2334-4769-BC0F-56BE59C80D6C}" dt="2024-08-12T03:15:09.549" v="20" actId="14100"/>
          <ac:spMkLst>
            <pc:docMk/>
            <pc:sldMk cId="2172388391" sldId="1252"/>
            <ac:spMk id="2" creationId="{0639FB62-756C-E473-B5DE-DB31FCC39E75}"/>
          </ac:spMkLst>
        </pc:spChg>
        <pc:spChg chg="mod">
          <ac:chgData name="Joon Young Lee" userId="9c2bf77b41f9f2c0" providerId="LiveId" clId="{758545A7-2334-4769-BC0F-56BE59C80D6C}" dt="2024-08-12T03:15:11.328" v="22" actId="20577"/>
          <ac:spMkLst>
            <pc:docMk/>
            <pc:sldMk cId="2172388391" sldId="1252"/>
            <ac:spMk id="13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30:45.992" v="275" actId="13926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758545A7-2334-4769-BC0F-56BE59C80D6C}" dt="2024-08-12T03:28:48.757" v="255" actId="13926"/>
        <pc:sldMkLst>
          <pc:docMk/>
          <pc:sldMk cId="275088288" sldId="1253"/>
        </pc:sldMkLst>
        <pc:spChg chg="mod">
          <ac:chgData name="Joon Young Lee" userId="9c2bf77b41f9f2c0" providerId="LiveId" clId="{758545A7-2334-4769-BC0F-56BE59C80D6C}" dt="2024-08-12T03:14:48.321" v="13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758545A7-2334-4769-BC0F-56BE59C80D6C}" dt="2024-08-12T03:28:48.757" v="255" actId="13926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  <pc:docChgLst>
    <pc:chgData name="Joon Young Lee" userId="9c2bf77b41f9f2c0" providerId="LiveId" clId="{7A662DC1-F2F4-4726-8B54-12E7AC979AE6}"/>
    <pc:docChg chg="undo custSel modSld">
      <pc:chgData name="Joon Young Lee" userId="9c2bf77b41f9f2c0" providerId="LiveId" clId="{7A662DC1-F2F4-4726-8B54-12E7AC979AE6}" dt="2024-09-06T11:32:21.901" v="241" actId="20577"/>
      <pc:docMkLst>
        <pc:docMk/>
      </pc:docMkLst>
      <pc:sldChg chg="addSp delSp modSp mod">
        <pc:chgData name="Joon Young Lee" userId="9c2bf77b41f9f2c0" providerId="LiveId" clId="{7A662DC1-F2F4-4726-8B54-12E7AC979AE6}" dt="2024-09-06T06:00:17.612" v="17" actId="20577"/>
        <pc:sldMkLst>
          <pc:docMk/>
          <pc:sldMk cId="3645573581" sldId="1241"/>
        </pc:sldMkLst>
        <pc:spChg chg="mod">
          <ac:chgData name="Joon Young Lee" userId="9c2bf77b41f9f2c0" providerId="LiveId" clId="{7A662DC1-F2F4-4726-8B54-12E7AC979AE6}" dt="2024-09-06T06:00:17.612" v="17" actId="20577"/>
          <ac:spMkLst>
            <pc:docMk/>
            <pc:sldMk cId="3645573581" sldId="1241"/>
            <ac:spMk id="13" creationId="{00000000-0000-0000-0000-000000000000}"/>
          </ac:spMkLst>
        </pc:spChg>
        <pc:graphicFrameChg chg="del">
          <ac:chgData name="Joon Young Lee" userId="9c2bf77b41f9f2c0" providerId="LiveId" clId="{7A662DC1-F2F4-4726-8B54-12E7AC979AE6}" dt="2024-09-06T04:57:23.556" v="0" actId="478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7A662DC1-F2F4-4726-8B54-12E7AC979AE6}" dt="2024-09-06T04:57:33.381" v="3" actId="1076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7A662DC1-F2F4-4726-8B54-12E7AC979AE6}" dt="2024-09-06T06:00:12.454" v="13" actId="20577"/>
        <pc:sldMkLst>
          <pc:docMk/>
          <pc:sldMk cId="1561900906" sldId="1242"/>
        </pc:sldMkLst>
        <pc:spChg chg="mod">
          <ac:chgData name="Joon Young Lee" userId="9c2bf77b41f9f2c0" providerId="LiveId" clId="{7A662DC1-F2F4-4726-8B54-12E7AC979AE6}" dt="2024-09-06T06:00:08.278" v="9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7A662DC1-F2F4-4726-8B54-12E7AC979AE6}" dt="2024-09-06T06:00:12.454" v="13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">
          <ac:chgData name="Joon Young Lee" userId="9c2bf77b41f9f2c0" providerId="LiveId" clId="{7A662DC1-F2F4-4726-8B54-12E7AC979AE6}" dt="2024-09-06T05:59:59.439" v="8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A662DC1-F2F4-4726-8B54-12E7AC979AE6}" dt="2024-09-06T07:01:03.965" v="128" actId="27918"/>
        <pc:sldMkLst>
          <pc:docMk/>
          <pc:sldMk cId="2928334579" sldId="1243"/>
        </pc:sldMkLst>
        <pc:graphicFrameChg chg="add mod">
          <ac:chgData name="Joon Young Lee" userId="9c2bf77b41f9f2c0" providerId="LiveId" clId="{7A662DC1-F2F4-4726-8B54-12E7AC979AE6}" dt="2024-09-06T06:00:44.287" v="24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add mod">
          <ac:chgData name="Joon Young Lee" userId="9c2bf77b41f9f2c0" providerId="LiveId" clId="{7A662DC1-F2F4-4726-8B54-12E7AC979AE6}" dt="2024-09-06T06:00:44.287" v="24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del">
          <ac:chgData name="Joon Young Lee" userId="9c2bf77b41f9f2c0" providerId="LiveId" clId="{7A662DC1-F2F4-4726-8B54-12E7AC979AE6}" dt="2024-09-06T06:00:39.796" v="20" actId="478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del">
          <ac:chgData name="Joon Young Lee" userId="9c2bf77b41f9f2c0" providerId="LiveId" clId="{7A662DC1-F2F4-4726-8B54-12E7AC979AE6}" dt="2024-09-06T06:00:40.550" v="21" actId="478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">
          <ac:chgData name="Joon Young Lee" userId="9c2bf77b41f9f2c0" providerId="LiveId" clId="{7A662DC1-F2F4-4726-8B54-12E7AC979AE6}" dt="2024-09-06T06:00:36.930" v="19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A662DC1-F2F4-4726-8B54-12E7AC979AE6}" dt="2024-09-06T11:32:21.901" v="241" actId="20577"/>
        <pc:sldMkLst>
          <pc:docMk/>
          <pc:sldMk cId="1801707325" sldId="1245"/>
        </pc:sldMkLst>
        <pc:spChg chg="add mod">
          <ac:chgData name="Joon Young Lee" userId="9c2bf77b41f9f2c0" providerId="LiveId" clId="{7A662DC1-F2F4-4726-8B54-12E7AC979AE6}" dt="2024-09-06T07:00:09.091" v="123" actId="571"/>
          <ac:spMkLst>
            <pc:docMk/>
            <pc:sldMk cId="1801707325" sldId="1245"/>
            <ac:spMk id="2" creationId="{312A3BE4-1704-50DF-1DE7-2B4A0CEC003E}"/>
          </ac:spMkLst>
        </pc:spChg>
        <pc:spChg chg="add mod">
          <ac:chgData name="Joon Young Lee" userId="9c2bf77b41f9f2c0" providerId="LiveId" clId="{7A662DC1-F2F4-4726-8B54-12E7AC979AE6}" dt="2024-09-06T07:00:09.091" v="123" actId="571"/>
          <ac:spMkLst>
            <pc:docMk/>
            <pc:sldMk cId="1801707325" sldId="1245"/>
            <ac:spMk id="4" creationId="{F5E8B2EF-9860-87B5-9506-385CD0893278}"/>
          </ac:spMkLst>
        </pc:spChg>
        <pc:spChg chg="add mod">
          <ac:chgData name="Joon Young Lee" userId="9c2bf77b41f9f2c0" providerId="LiveId" clId="{7A662DC1-F2F4-4726-8B54-12E7AC979AE6}" dt="2024-09-06T07:00:09.091" v="123" actId="571"/>
          <ac:spMkLst>
            <pc:docMk/>
            <pc:sldMk cId="1801707325" sldId="1245"/>
            <ac:spMk id="5" creationId="{891E177E-9A91-975B-65CB-EBC2A35921B4}"/>
          </ac:spMkLst>
        </pc:spChg>
        <pc:spChg chg="add mod">
          <ac:chgData name="Joon Young Lee" userId="9c2bf77b41f9f2c0" providerId="LiveId" clId="{7A662DC1-F2F4-4726-8B54-12E7AC979AE6}" dt="2024-09-06T07:00:15.155" v="124" actId="571"/>
          <ac:spMkLst>
            <pc:docMk/>
            <pc:sldMk cId="1801707325" sldId="1245"/>
            <ac:spMk id="6" creationId="{1864CC41-C67E-20BB-7CF6-3EECF71E9E16}"/>
          </ac:spMkLst>
        </pc:spChg>
        <pc:spChg chg="add mod">
          <ac:chgData name="Joon Young Lee" userId="9c2bf77b41f9f2c0" providerId="LiveId" clId="{7A662DC1-F2F4-4726-8B54-12E7AC979AE6}" dt="2024-09-06T07:00:15.155" v="124" actId="571"/>
          <ac:spMkLst>
            <pc:docMk/>
            <pc:sldMk cId="1801707325" sldId="1245"/>
            <ac:spMk id="7" creationId="{8DAE39A3-7654-67E7-477D-0ECD62C64A59}"/>
          </ac:spMkLst>
        </pc:spChg>
        <pc:spChg chg="add mod">
          <ac:chgData name="Joon Young Lee" userId="9c2bf77b41f9f2c0" providerId="LiveId" clId="{7A662DC1-F2F4-4726-8B54-12E7AC979AE6}" dt="2024-09-06T07:00:27.392" v="125" actId="571"/>
          <ac:spMkLst>
            <pc:docMk/>
            <pc:sldMk cId="1801707325" sldId="1245"/>
            <ac:spMk id="8" creationId="{E0EE0DC0-6439-7FBF-2AD0-2C7F6EEFC0A8}"/>
          </ac:spMkLst>
        </pc:spChg>
        <pc:spChg chg="add mod">
          <ac:chgData name="Joon Young Lee" userId="9c2bf77b41f9f2c0" providerId="LiveId" clId="{7A662DC1-F2F4-4726-8B54-12E7AC979AE6}" dt="2024-09-06T07:00:27.392" v="125" actId="571"/>
          <ac:spMkLst>
            <pc:docMk/>
            <pc:sldMk cId="1801707325" sldId="1245"/>
            <ac:spMk id="10" creationId="{CE7C679F-7EDA-AE85-733E-78608CFB8663}"/>
          </ac:spMkLst>
        </pc:spChg>
        <pc:spChg chg="add mod">
          <ac:chgData name="Joon Young Lee" userId="9c2bf77b41f9f2c0" providerId="LiveId" clId="{7A662DC1-F2F4-4726-8B54-12E7AC979AE6}" dt="2024-09-06T07:00:33.510" v="126" actId="571"/>
          <ac:spMkLst>
            <pc:docMk/>
            <pc:sldMk cId="1801707325" sldId="1245"/>
            <ac:spMk id="11" creationId="{3C395300-CAA4-909B-A5B4-33A83339EC54}"/>
          </ac:spMkLst>
        </pc:spChg>
        <pc:spChg chg="mod">
          <ac:chgData name="Joon Young Lee" userId="9c2bf77b41f9f2c0" providerId="LiveId" clId="{7A662DC1-F2F4-4726-8B54-12E7AC979AE6}" dt="2024-09-06T11:32:21.901" v="241" actId="20577"/>
          <ac:spMkLst>
            <pc:docMk/>
            <pc:sldMk cId="1801707325" sldId="1245"/>
            <ac:spMk id="13" creationId="{00000000-0000-0000-0000-000000000000}"/>
          </ac:spMkLst>
        </pc:spChg>
        <pc:spChg chg="add mod">
          <ac:chgData name="Joon Young Lee" userId="9c2bf77b41f9f2c0" providerId="LiveId" clId="{7A662DC1-F2F4-4726-8B54-12E7AC979AE6}" dt="2024-09-06T07:00:33.510" v="126" actId="571"/>
          <ac:spMkLst>
            <pc:docMk/>
            <pc:sldMk cId="1801707325" sldId="1245"/>
            <ac:spMk id="15" creationId="{1104EFD7-AFEB-BCA6-858C-FFBFF04DD1A9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6:59:45.078" v="114" actId="1076"/>
          <ac:spMkLst>
            <pc:docMk/>
            <pc:sldMk cId="1801707325" sldId="1245"/>
            <ac:spMk id="17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2.148" v="31" actId="478"/>
          <ac:spMkLst>
            <pc:docMk/>
            <pc:sldMk cId="1801707325" sldId="1245"/>
            <ac:spMk id="19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0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1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2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6:59:50.173" v="121" actId="1036"/>
          <ac:spMkLst>
            <pc:docMk/>
            <pc:sldMk cId="1801707325" sldId="1245"/>
            <ac:spMk id="24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6:59:55.667" v="122" actId="1076"/>
          <ac:spMkLst>
            <pc:docMk/>
            <pc:sldMk cId="1801707325" sldId="1245"/>
            <ac:spMk id="26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0.980" v="30" actId="478"/>
          <ac:spMkLst>
            <pc:docMk/>
            <pc:sldMk cId="1801707325" sldId="1245"/>
            <ac:spMk id="27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6:03:52.148" v="31" actId="478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7A662DC1-F2F4-4726-8B54-12E7AC979AE6}" dt="2024-09-06T07:03:47.366" v="134" actId="107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addSp delSp modSp mod">
        <pc:chgData name="Joon Young Lee" userId="9c2bf77b41f9f2c0" providerId="LiveId" clId="{7A662DC1-F2F4-4726-8B54-12E7AC979AE6}" dt="2024-09-06T11:32:19.083" v="240" actId="20577"/>
        <pc:sldMkLst>
          <pc:docMk/>
          <pc:sldMk cId="3741928197" sldId="1247"/>
        </pc:sldMkLst>
        <pc:spChg chg="add mod">
          <ac:chgData name="Joon Young Lee" userId="9c2bf77b41f9f2c0" providerId="LiveId" clId="{7A662DC1-F2F4-4726-8B54-12E7AC979AE6}" dt="2024-09-06T07:05:36.314" v="176" actId="1038"/>
          <ac:spMkLst>
            <pc:docMk/>
            <pc:sldMk cId="3741928197" sldId="1247"/>
            <ac:spMk id="3" creationId="{48537C7A-84E8-858E-F594-E8C66E55C8F2}"/>
          </ac:spMkLst>
        </pc:spChg>
        <pc:spChg chg="add mod">
          <ac:chgData name="Joon Young Lee" userId="9c2bf77b41f9f2c0" providerId="LiveId" clId="{7A662DC1-F2F4-4726-8B54-12E7AC979AE6}" dt="2024-09-06T07:05:41.111" v="178" actId="1035"/>
          <ac:spMkLst>
            <pc:docMk/>
            <pc:sldMk cId="3741928197" sldId="1247"/>
            <ac:spMk id="4" creationId="{61690699-B35A-2C0D-71F9-3FE24743A6AC}"/>
          </ac:spMkLst>
        </pc:spChg>
        <pc:spChg chg="add mod">
          <ac:chgData name="Joon Young Lee" userId="9c2bf77b41f9f2c0" providerId="LiveId" clId="{7A662DC1-F2F4-4726-8B54-12E7AC979AE6}" dt="2024-09-06T07:05:36.314" v="176" actId="1038"/>
          <ac:spMkLst>
            <pc:docMk/>
            <pc:sldMk cId="3741928197" sldId="1247"/>
            <ac:spMk id="5" creationId="{A1EBA8D6-A24C-D0FF-196E-4C7DBBF6B141}"/>
          </ac:spMkLst>
        </pc:spChg>
        <pc:spChg chg="mod">
          <ac:chgData name="Joon Young Lee" userId="9c2bf77b41f9f2c0" providerId="LiveId" clId="{7A662DC1-F2F4-4726-8B54-12E7AC979AE6}" dt="2024-09-06T07:05:34.537" v="174" actId="1038"/>
          <ac:spMkLst>
            <pc:docMk/>
            <pc:sldMk cId="3741928197" sldId="1247"/>
            <ac:spMk id="6" creationId="{B9802DD1-500A-7F5E-F24B-03BEE5A91680}"/>
          </ac:spMkLst>
        </pc:spChg>
        <pc:spChg chg="add mod">
          <ac:chgData name="Joon Young Lee" userId="9c2bf77b41f9f2c0" providerId="LiveId" clId="{7A662DC1-F2F4-4726-8B54-12E7AC979AE6}" dt="2024-09-06T07:05:23.251" v="161" actId="1038"/>
          <ac:spMkLst>
            <pc:docMk/>
            <pc:sldMk cId="3741928197" sldId="1247"/>
            <ac:spMk id="8" creationId="{59D5BDBC-30BA-525B-0C3E-B313248B06A4}"/>
          </ac:spMkLst>
        </pc:spChg>
        <pc:spChg chg="mod">
          <ac:chgData name="Joon Young Lee" userId="9c2bf77b41f9f2c0" providerId="LiveId" clId="{7A662DC1-F2F4-4726-8B54-12E7AC979AE6}" dt="2024-09-06T07:05:29.234" v="166" actId="1038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7:05:29.234" v="166" actId="1038"/>
          <ac:spMkLst>
            <pc:docMk/>
            <pc:sldMk cId="3741928197" sldId="1247"/>
            <ac:spMk id="10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7:04:33.853" v="143" actId="478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11:32:19.083" v="240" actId="20577"/>
          <ac:spMkLst>
            <pc:docMk/>
            <pc:sldMk cId="3741928197" sldId="1247"/>
            <ac:spMk id="13" creationId="{00000000-0000-0000-0000-000000000000}"/>
          </ac:spMkLst>
        </pc:spChg>
        <pc:spChg chg="mod">
          <ac:chgData name="Joon Young Lee" userId="9c2bf77b41f9f2c0" providerId="LiveId" clId="{7A662DC1-F2F4-4726-8B54-12E7AC979AE6}" dt="2024-09-06T07:05:34.537" v="174" actId="1038"/>
          <ac:spMkLst>
            <pc:docMk/>
            <pc:sldMk cId="3741928197" sldId="1247"/>
            <ac:spMk id="15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7:05:18.097" v="157" actId="1037"/>
          <ac:spMkLst>
            <pc:docMk/>
            <pc:sldMk cId="3741928197" sldId="1247"/>
            <ac:spMk id="16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7:04:33.853" v="143" actId="478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7A662DC1-F2F4-4726-8B54-12E7AC979AE6}" dt="2024-09-06T07:05:18.097" v="157" actId="1037"/>
          <ac:spMkLst>
            <pc:docMk/>
            <pc:sldMk cId="3741928197" sldId="1247"/>
            <ac:spMk id="18" creationId="{B9802DD1-500A-7F5E-F24B-03BEE5A91680}"/>
          </ac:spMkLst>
        </pc:spChg>
        <pc:spChg chg="add mod">
          <ac:chgData name="Joon Young Lee" userId="9c2bf77b41f9f2c0" providerId="LiveId" clId="{7A662DC1-F2F4-4726-8B54-12E7AC979AE6}" dt="2024-09-06T07:05:23.251" v="161" actId="1038"/>
          <ac:spMkLst>
            <pc:docMk/>
            <pc:sldMk cId="3741928197" sldId="1247"/>
            <ac:spMk id="19" creationId="{6D15309B-20DD-B96D-2E90-7F7865190EDB}"/>
          </ac:spMkLst>
        </pc:spChg>
        <pc:spChg chg="mod">
          <ac:chgData name="Joon Young Lee" userId="9c2bf77b41f9f2c0" providerId="LiveId" clId="{7A662DC1-F2F4-4726-8B54-12E7AC979AE6}" dt="2024-09-06T07:05:34.537" v="174" actId="1038"/>
          <ac:spMkLst>
            <pc:docMk/>
            <pc:sldMk cId="3741928197" sldId="1247"/>
            <ac:spMk id="20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7:04:33.853" v="143" actId="478"/>
          <ac:spMkLst>
            <pc:docMk/>
            <pc:sldMk cId="3741928197" sldId="1247"/>
            <ac:spMk id="21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7:05:01.596" v="146" actId="478"/>
          <ac:spMkLst>
            <pc:docMk/>
            <pc:sldMk cId="3741928197" sldId="1247"/>
            <ac:spMk id="22" creationId="{B9802DD1-500A-7F5E-F24B-03BEE5A91680}"/>
          </ac:spMkLst>
        </pc:spChg>
        <pc:spChg chg="del">
          <ac:chgData name="Joon Young Lee" userId="9c2bf77b41f9f2c0" providerId="LiveId" clId="{7A662DC1-F2F4-4726-8B54-12E7AC979AE6}" dt="2024-09-06T07:05:01.596" v="146" actId="478"/>
          <ac:spMkLst>
            <pc:docMk/>
            <pc:sldMk cId="3741928197" sldId="1247"/>
            <ac:spMk id="23" creationId="{B9802DD1-500A-7F5E-F24B-03BEE5A91680}"/>
          </ac:spMkLst>
        </pc:spChg>
        <pc:graphicFrameChg chg="add mod ord modGraphic">
          <ac:chgData name="Joon Young Lee" userId="9c2bf77b41f9f2c0" providerId="LiveId" clId="{7A662DC1-F2F4-4726-8B54-12E7AC979AE6}" dt="2024-09-06T07:04:18.048" v="140" actId="2165"/>
          <ac:graphicFrameMkLst>
            <pc:docMk/>
            <pc:sldMk cId="3741928197" sldId="1247"/>
            <ac:graphicFrameMk id="2" creationId="{CC53C113-A2E8-65A3-0687-63B215D81022}"/>
          </ac:graphicFrameMkLst>
        </pc:graphicFrameChg>
        <pc:graphicFrameChg chg="del">
          <ac:chgData name="Joon Young Lee" userId="9c2bf77b41f9f2c0" providerId="LiveId" clId="{7A662DC1-F2F4-4726-8B54-12E7AC979AE6}" dt="2024-09-06T07:03:57.902" v="135" actId="478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modSp mod">
        <pc:chgData name="Joon Young Lee" userId="9c2bf77b41f9f2c0" providerId="LiveId" clId="{7A662DC1-F2F4-4726-8B54-12E7AC979AE6}" dt="2024-09-06T10:38:35.144" v="232" actId="207"/>
        <pc:sldMkLst>
          <pc:docMk/>
          <pc:sldMk cId="448868086" sldId="1250"/>
        </pc:sldMkLst>
        <pc:graphicFrameChg chg="mod">
          <ac:chgData name="Joon Young Lee" userId="9c2bf77b41f9f2c0" providerId="LiveId" clId="{7A662DC1-F2F4-4726-8B54-12E7AC979AE6}" dt="2024-09-06T07:07:54.607" v="191" actId="14100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7A662DC1-F2F4-4726-8B54-12E7AC979AE6}" dt="2024-09-06T07:08:42.610" v="205" actId="1076"/>
          <ac:graphicFrameMkLst>
            <pc:docMk/>
            <pc:sldMk cId="448868086" sldId="1250"/>
            <ac:graphicFrameMk id="3" creationId="{00000000-0008-0000-0B00-000002000000}"/>
          </ac:graphicFrameMkLst>
        </pc:graphicFrameChg>
        <pc:graphicFrameChg chg="mod modGraphic">
          <ac:chgData name="Joon Young Lee" userId="9c2bf77b41f9f2c0" providerId="LiveId" clId="{7A662DC1-F2F4-4726-8B54-12E7AC979AE6}" dt="2024-09-06T10:38:35.144" v="232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7A662DC1-F2F4-4726-8B54-12E7AC979AE6}" dt="2024-09-06T11:22:36.992" v="236" actId="20577"/>
        <pc:sldMkLst>
          <pc:docMk/>
          <pc:sldMk cId="2878209735" sldId="1251"/>
        </pc:sldMkLst>
        <pc:spChg chg="mod">
          <ac:chgData name="Joon Young Lee" userId="9c2bf77b41f9f2c0" providerId="LiveId" clId="{7A662DC1-F2F4-4726-8B54-12E7AC979AE6}" dt="2024-09-06T11:22:36.992" v="236" actId="20577"/>
          <ac:spMkLst>
            <pc:docMk/>
            <pc:sldMk cId="2878209735" sldId="1251"/>
            <ac:spMk id="13" creationId="{00000000-0000-0000-0000-000000000000}"/>
          </ac:spMkLst>
        </pc:spChg>
        <pc:graphicFrameChg chg="mod">
          <ac:chgData name="Joon Young Lee" userId="9c2bf77b41f9f2c0" providerId="LiveId" clId="{7A662DC1-F2F4-4726-8B54-12E7AC979AE6}" dt="2024-09-06T10:38:48.775" v="233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7A662DC1-F2F4-4726-8B54-12E7AC979AE6}" dt="2024-09-06T11:22:39.968" v="237" actId="20577"/>
        <pc:sldMkLst>
          <pc:docMk/>
          <pc:sldMk cId="2172388391" sldId="1252"/>
        </pc:sldMkLst>
        <pc:spChg chg="mod">
          <ac:chgData name="Joon Young Lee" userId="9c2bf77b41f9f2c0" providerId="LiveId" clId="{7A662DC1-F2F4-4726-8B54-12E7AC979AE6}" dt="2024-09-06T11:22:39.968" v="237" actId="20577"/>
          <ac:spMkLst>
            <pc:docMk/>
            <pc:sldMk cId="2172388391" sldId="1252"/>
            <ac:spMk id="13" creationId="{00000000-0000-0000-0000-000000000000}"/>
          </ac:spMkLst>
        </pc:spChg>
        <pc:graphicFrameChg chg="mod">
          <ac:chgData name="Joon Young Lee" userId="9c2bf77b41f9f2c0" providerId="LiveId" clId="{7A662DC1-F2F4-4726-8B54-12E7AC979AE6}" dt="2024-09-06T10:38:59.137" v="234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7A662DC1-F2F4-4726-8B54-12E7AC979AE6}" dt="2024-09-06T11:32:16.482" v="239" actId="20577"/>
        <pc:sldMkLst>
          <pc:docMk/>
          <pc:sldMk cId="275088288" sldId="1253"/>
        </pc:sldMkLst>
        <pc:spChg chg="mod">
          <ac:chgData name="Joon Young Lee" userId="9c2bf77b41f9f2c0" providerId="LiveId" clId="{7A662DC1-F2F4-4726-8B54-12E7AC979AE6}" dt="2024-09-06T11:32:16.482" v="239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7A662DC1-F2F4-4726-8B54-12E7AC979AE6}" dt="2024-09-06T07:05:54.855" v="180" actId="2165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c2bf77b41f9f2c0/&#48148;&#53461;%20&#54868;&#47732;/&#48148;&#53461;&#54868;&#47732;/Prain%20Global/SK%20Innovation/&#44397;&#47928;/8&#50900;%20&#45684;&#49828;&#47352;/&#44397;&#47928;&#49828;&#53412;&#45432;_&#45684;&#49828;&#47352;&#54016;%20&#50900;&#44036;&#48372;&#44256;&#49436;%20&#50641;&#49472;_8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%20&#45684;&#49828;&#47352;/&#44397;&#47928;&#49828;&#53412;&#45432;_&#45684;&#49828;&#47352;&#54016;%20&#50900;&#44036;&#48372;&#44256;&#49436;%20&#50641;&#49472;_8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%20&#45684;&#49828;&#47352;/&#44397;&#47928;&#49828;&#53412;&#45432;_&#45684;&#49828;&#47352;&#54016;%20&#50900;&#44036;&#48372;&#44256;&#49436;%20&#50641;&#49472;_8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%20&#45684;&#49828;&#47352;/&#44397;&#47928;&#49828;&#53412;&#45432;_&#45684;&#49828;&#47352;&#54016;%20&#50900;&#44036;&#48372;&#44256;&#49436;%20&#50641;&#49472;_8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48-4AA8-BE49-8FF675B8BD95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48-4AA8-BE49-8FF675B8BD95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48-4AA8-BE49-8FF675B8BD95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48-4AA8-BE49-8FF675B8BD95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48-4AA8-BE49-8FF675B8BD95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48-4AA8-BE49-8FF675B8BD95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48-4AA8-BE49-8FF675B8BD95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48-4AA8-BE49-8FF675B8BD95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48-4AA8-BE49-8FF675B8BD95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48-4AA8-BE49-8FF675B8BD95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48-4AA8-BE49-8FF675B8BD95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A48-4AA8-BE49-8FF675B8BD95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A48-4AA8-BE49-8FF675B8B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94167</c:v>
                </c:pt>
                <c:pt idx="1">
                  <c:v>68156</c:v>
                </c:pt>
                <c:pt idx="2">
                  <c:v>47362</c:v>
                </c:pt>
                <c:pt idx="3">
                  <c:v>51388</c:v>
                </c:pt>
                <c:pt idx="4">
                  <c:v>44374</c:v>
                </c:pt>
                <c:pt idx="5">
                  <c:v>63684</c:v>
                </c:pt>
                <c:pt idx="6">
                  <c:v>31813</c:v>
                </c:pt>
                <c:pt idx="7">
                  <c:v>31490</c:v>
                </c:pt>
                <c:pt idx="8">
                  <c:v>33675</c:v>
                </c:pt>
                <c:pt idx="9">
                  <c:v>42048</c:v>
                </c:pt>
                <c:pt idx="10">
                  <c:v>39009</c:v>
                </c:pt>
                <c:pt idx="11">
                  <c:v>49815</c:v>
                </c:pt>
                <c:pt idx="12">
                  <c:v>37599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A48-4AA8-BE49-8FF675B8BD95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127433</c:v>
                </c:pt>
                <c:pt idx="1">
                  <c:v>95476</c:v>
                </c:pt>
                <c:pt idx="2">
                  <c:v>69729</c:v>
                </c:pt>
                <c:pt idx="3">
                  <c:v>71774</c:v>
                </c:pt>
                <c:pt idx="4">
                  <c:v>57854</c:v>
                </c:pt>
                <c:pt idx="5">
                  <c:v>110960</c:v>
                </c:pt>
                <c:pt idx="6">
                  <c:v>37889</c:v>
                </c:pt>
                <c:pt idx="7">
                  <c:v>36467</c:v>
                </c:pt>
                <c:pt idx="8">
                  <c:v>39122</c:v>
                </c:pt>
                <c:pt idx="9">
                  <c:v>50212</c:v>
                </c:pt>
                <c:pt idx="10">
                  <c:v>45580</c:v>
                </c:pt>
                <c:pt idx="11">
                  <c:v>58485</c:v>
                </c:pt>
                <c:pt idx="12">
                  <c:v>44279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A48-4AA8-BE49-8FF675B8BD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A48-4AA8-BE49-8FF675B8B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1678</c:v>
                </c:pt>
                <c:pt idx="1">
                  <c:v>2266</c:v>
                </c:pt>
                <c:pt idx="2">
                  <c:v>8827</c:v>
                </c:pt>
                <c:pt idx="3">
                  <c:v>10673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67E-869E-24A11C6E2B37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8월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1451</c:v>
                </c:pt>
                <c:pt idx="1">
                  <c:v>1843</c:v>
                </c:pt>
                <c:pt idx="2">
                  <c:v>866</c:v>
                </c:pt>
                <c:pt idx="3">
                  <c:v>1149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67E-869E-24A11C6E2B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11.384657325947648</c:v>
                </c:pt>
                <c:pt idx="1">
                  <c:v>14.986397108919101</c:v>
                </c:pt>
                <c:pt idx="2">
                  <c:v>71.484454796411327</c:v>
                </c:pt>
                <c:pt idx="3">
                  <c:v>87.747420634920644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6-45A8-8E00-E79F087767A8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8월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11.631645173822593</c:v>
                </c:pt>
                <c:pt idx="1">
                  <c:v>14.406997142642302</c:v>
                </c:pt>
                <c:pt idx="2">
                  <c:v>13.179191033138403</c:v>
                </c:pt>
                <c:pt idx="3">
                  <c:v>17.954473684210527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6-45A8-8E00-E79F087767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13-423F-ACE9-9F23B4B5C38A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13-423F-ACE9-9F23B4B5C38A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13-423F-ACE9-9F23B4B5C38A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13-423F-ACE9-9F23B4B5C3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613-423F-ACE9-9F23B4B5C38A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613-423F-ACE9-9F23B4B5C38A}"/>
              </c:ext>
            </c:extLst>
          </c:dPt>
          <c:dLbls>
            <c:dLbl>
              <c:idx val="2"/>
              <c:layout>
                <c:manualLayout>
                  <c:x val="-9.0134160059260907E-2"/>
                  <c:y val="-3.6814149113290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13-423F-ACE9-9F23B4B5C38A}"/>
                </c:ext>
              </c:extLst>
            </c:dLbl>
            <c:dLbl>
              <c:idx val="3"/>
              <c:layout>
                <c:manualLayout>
                  <c:x val="7.9885745989068446E-2"/>
                  <c:y val="-2.088809390644432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13-423F-ACE9-9F23B4B5C38A}"/>
                </c:ext>
              </c:extLst>
            </c:dLbl>
            <c:dLbl>
              <c:idx val="4"/>
              <c:layout>
                <c:manualLayout>
                  <c:x val="0.25174213849031413"/>
                  <c:y val="2.046781454158982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13-423F-ACE9-9F23B4B5C38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613-423F-ACE9-9F23B4B5C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0.75031906253625713</c:v>
                </c:pt>
                <c:pt idx="1">
                  <c:v>0.17039873148470433</c:v>
                </c:pt>
                <c:pt idx="2">
                  <c:v>4.0569284913176316E-2</c:v>
                </c:pt>
                <c:pt idx="3">
                  <c:v>3.7552693661290944E-2</c:v>
                </c:pt>
                <c:pt idx="4">
                  <c:v>5.8011370228564798E-4</c:v>
                </c:pt>
                <c:pt idx="5">
                  <c:v>2.3204548091425919E-4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613-423F-ACE9-9F23B4B5C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299" TargetMode="External"/><Relationship Id="rId3" Type="http://schemas.openxmlformats.org/officeDocument/2006/relationships/hyperlink" Target="https://skinnonews.com/archives/116170" TargetMode="External"/><Relationship Id="rId7" Type="http://schemas.openxmlformats.org/officeDocument/2006/relationships/hyperlink" Target="https://skinnonews.com/archives/1160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346" TargetMode="External"/><Relationship Id="rId5" Type="http://schemas.openxmlformats.org/officeDocument/2006/relationships/hyperlink" Target="https://skinnonews.com/archives/116199" TargetMode="External"/><Relationship Id="rId4" Type="http://schemas.openxmlformats.org/officeDocument/2006/relationships/hyperlink" Target="https://skinnonews.com/archives/11598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988" TargetMode="External"/><Relationship Id="rId3" Type="http://schemas.openxmlformats.org/officeDocument/2006/relationships/hyperlink" Target="https://skinnonews.com/archives/84588" TargetMode="External"/><Relationship Id="rId7" Type="http://schemas.openxmlformats.org/officeDocument/2006/relationships/hyperlink" Target="https://skinnonews.com/archives/11573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170" TargetMode="External"/><Relationship Id="rId5" Type="http://schemas.openxmlformats.org/officeDocument/2006/relationships/hyperlink" Target="https://skinnonews.com/archives/113797" TargetMode="External"/><Relationship Id="rId4" Type="http://schemas.openxmlformats.org/officeDocument/2006/relationships/hyperlink" Target="https://skinnonews.com/archives/3282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6276" TargetMode="External"/><Relationship Id="rId3" Type="http://schemas.openxmlformats.org/officeDocument/2006/relationships/hyperlink" Target="https://skinnonews.com/archives/115988" TargetMode="External"/><Relationship Id="rId7" Type="http://schemas.openxmlformats.org/officeDocument/2006/relationships/hyperlink" Target="https://skinnonews.com/archives/116246" TargetMode="External"/><Relationship Id="rId12" Type="http://schemas.openxmlformats.org/officeDocument/2006/relationships/hyperlink" Target="https://skinnonews.com/archives/11636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189" TargetMode="External"/><Relationship Id="rId11" Type="http://schemas.openxmlformats.org/officeDocument/2006/relationships/hyperlink" Target="https://skinnonews.com/archives/116346" TargetMode="External"/><Relationship Id="rId5" Type="http://schemas.openxmlformats.org/officeDocument/2006/relationships/hyperlink" Target="https://skinnonews.com/archives/116018" TargetMode="External"/><Relationship Id="rId10" Type="http://schemas.openxmlformats.org/officeDocument/2006/relationships/hyperlink" Target="https://skinnonews.com/archives/116299" TargetMode="External"/><Relationship Id="rId4" Type="http://schemas.openxmlformats.org/officeDocument/2006/relationships/hyperlink" Target="https://skinnonews.com/archives/116007" TargetMode="External"/><Relationship Id="rId9" Type="http://schemas.openxmlformats.org/officeDocument/2006/relationships/hyperlink" Target="https://skinnonews.com/archives/11629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5997" TargetMode="External"/><Relationship Id="rId7" Type="http://schemas.openxmlformats.org/officeDocument/2006/relationships/hyperlink" Target="https://skinnonews.com/archives/1163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6199" TargetMode="External"/><Relationship Id="rId5" Type="http://schemas.openxmlformats.org/officeDocument/2006/relationships/hyperlink" Target="https://skinnonews.com/archives/116261" TargetMode="External"/><Relationship Id="rId4" Type="http://schemas.openxmlformats.org/officeDocument/2006/relationships/hyperlink" Target="https://skinnonews.com/archives/11617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625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innonews.com/archives/116493" TargetMode="External"/><Relationship Id="rId4" Type="http://schemas.openxmlformats.org/officeDocument/2006/relationships/hyperlink" Target="https://skinnonews.com/archives/11643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3025722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94842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19,777(59.53%)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19,401(75.03%)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▼376 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(▲15.5%p)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10,603(31.92%)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4,406(17.04%)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▼6,197 (▼14.88%p)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967(2.91%)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1,049(4.06%)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▲82 (▲1.15%p)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1,781(5.36%)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971(3.76%)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▼810 (▼1.6%p)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17(0.05%)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15(0.06%)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▼2 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-0 (0.%p)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16165"/>
              </p:ext>
            </p:extLst>
          </p:nvPr>
        </p:nvGraphicFramePr>
        <p:xfrm>
          <a:off x="186431" y="2111692"/>
          <a:ext cx="4998128" cy="387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291266"/>
              </p:ext>
            </p:extLst>
          </p:nvPr>
        </p:nvGraphicFramePr>
        <p:xfrm>
          <a:off x="1181100" y="1421986"/>
          <a:ext cx="3957923" cy="525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88310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1619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포스트명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여름밤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망원경으로 보는 견우와 직녀의 러브 스토리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칠석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七夕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(87%)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2024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분기 실적 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2024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상반기 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37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6,542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5,789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하반기도 지속 성장 전망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(46%)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24/8/22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에너지食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어둠을 밝히던 등유가 거대한 비행기를 띄운다고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(75%)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24/8/27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-SK E&amp;S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합병안 압도적 찬성으로 통과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”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자산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100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조원 규모 아태 최대 민간 에너지기업 첫발”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/SK E&amp;S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합병에 대해 알아보기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(27%)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24/8/22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다양한 방식으로 주주 소통 통해 합병 시너지 알려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(39%)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871265"/>
            <a:ext cx="11815488" cy="155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807546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28544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발행일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포스트명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유입 경로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21/6/17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987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(67%)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18/5/16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24/1/24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카드뉴스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"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액체에 전자기기를 담근다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?” - AI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시대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꼭 필요한 차세대 열관리 기술 ‘액침냉각’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Skenmove.com 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여름밤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망원경으로 보는 견우와 직녀의 러브 스토리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칠석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(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七夕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(87%)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24/7/4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기고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미국에서 전기차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(BEV)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의 미래가 여전히 유망한 이유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캐나다 ‘비전 모빌리티’ 수석 컨설턴트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제임스 카터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(James Carter)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(82%)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24/8/1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2024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분기 실적 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2024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년 상반기 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37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조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6,542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5,789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억원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하반기도 지속 성장 전망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(46%)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913123"/>
            <a:ext cx="11815488" cy="1511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320233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779240" y="4543793"/>
            <a:ext cx="1518790" cy="12375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39,009 / PV 45,580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9.22%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29927"/>
              </p:ext>
            </p:extLst>
          </p:nvPr>
        </p:nvGraphicFramePr>
        <p:xfrm>
          <a:off x="493469" y="2772694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894108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75491"/>
              </p:ext>
            </p:extLst>
          </p:nvPr>
        </p:nvGraphicFramePr>
        <p:xfrm>
          <a:off x="134589" y="1968231"/>
          <a:ext cx="11815488" cy="4183993"/>
        </p:xfrm>
        <a:graphic>
          <a:graphicData uri="http://schemas.openxmlformats.org/drawingml/2006/table">
            <a:tbl>
              <a:tblPr/>
              <a:tblGrid>
                <a:gridCol w="7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(1,452/1,702)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(1,197/1,405)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(554/600)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분기 실적 발표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(727/782)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 (1,404/1,658)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(1,626/2,017)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(1,619/1,890)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(1,454/1,722)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(1,334/1,527)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 (711/822)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우산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인천석유화학 행복드림상자 전달식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SKEO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호주 탄소 저장소 탐사권 획득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 (813/913)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 (1,657/1,915)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 (1,542/1,852)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(1,377/1,638)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(643/716)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 (1,147/1,346)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(592/657)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캐리어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세계 최대 자문기관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 SKE&amp;S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합병 찬성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 (651/735)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(1,544/1,868)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 (1,442/1,717)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(1,482/1,743)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 (1,646/1,996)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 (1,450/1,717)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(646/694)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기름유출 사고 방제훈련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주주에게 합병 시너지 알려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 (706/789)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 (1,547/1,789)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(1,696/2,029)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 (1,581/2,153)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 (1,541/1,816)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 (1,227/1,432)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 (591/639)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SKI, SKE&amp;S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합병안 압도적 찬성 속 통과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농어촌 아이들 위한 도서관 지어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엔텀 해무사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319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43715"/>
              </p:ext>
            </p:extLst>
          </p:nvPr>
        </p:nvGraphicFramePr>
        <p:xfrm>
          <a:off x="1279071" y="4643589"/>
          <a:ext cx="9633858" cy="1619792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전월 대비 증감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전월 대비 증감률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-7,961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-13.53%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-90.2%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-9,524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-18.67%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-89.2%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-81.6%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-3.87%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-79.5%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088883"/>
              </p:ext>
            </p:extLst>
          </p:nvPr>
        </p:nvGraphicFramePr>
        <p:xfrm>
          <a:off x="1802130" y="2137410"/>
          <a:ext cx="4229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17755"/>
              </p:ext>
            </p:extLst>
          </p:nvPr>
        </p:nvGraphicFramePr>
        <p:xfrm>
          <a:off x="6216015" y="2148840"/>
          <a:ext cx="417385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97160"/>
              </p:ext>
            </p:extLst>
          </p:nvPr>
        </p:nvGraphicFramePr>
        <p:xfrm>
          <a:off x="652057" y="2007186"/>
          <a:ext cx="9074151" cy="3006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3092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이노베이션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2024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분기 실적 발표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2024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 상반기 매출액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37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6,542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억원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영업이익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5,789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억원 달성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하반기도 지속 성장 전망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인천석유화학 ‘행복 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(Dream)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상자’ 전달식 개최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/SK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합병에 대해 알아보기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어스온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호주 ‘탄소 저장소’ 탐사권 획득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…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자원개발∙미래에너지’ 가속화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세계 최대 의결권 자문기관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-SK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합병 찬성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로봇 동원해 해양 기름유출 사고 방제훈련 나서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297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에너지업계 판도 바꿀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-SK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합병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미래 성장성에 주목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1343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다양한 방식으로 주주 소통 통해 합병 시너지 알려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88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-SK E&amp;S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합병안 압도적 찬성으로 통과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… ”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자산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100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조원 규모 아태 최대 민간 에너지기업 첫발”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9364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교육 소외 농어촌 아이들 위해 도서관 짓는다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011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28968" y="2360440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15127" y="288071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15127" y="4511457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951379"/>
            <a:ext cx="11815488" cy="932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12A3BE4-1704-50DF-1DE7-2B4A0CEC003E}"/>
              </a:ext>
            </a:extLst>
          </p:cNvPr>
          <p:cNvSpPr/>
          <p:nvPr/>
        </p:nvSpPr>
        <p:spPr>
          <a:xfrm>
            <a:off x="7708237" y="2360440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E8B2EF-9860-87B5-9506-385CD0893278}"/>
              </a:ext>
            </a:extLst>
          </p:cNvPr>
          <p:cNvSpPr/>
          <p:nvPr/>
        </p:nvSpPr>
        <p:spPr>
          <a:xfrm>
            <a:off x="7694396" y="288071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1E177E-9A91-975B-65CB-EBC2A35921B4}"/>
              </a:ext>
            </a:extLst>
          </p:cNvPr>
          <p:cNvSpPr/>
          <p:nvPr/>
        </p:nvSpPr>
        <p:spPr>
          <a:xfrm>
            <a:off x="7694396" y="4511457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64CC41-C67E-20BB-7CF6-3EECF71E9E16}"/>
              </a:ext>
            </a:extLst>
          </p:cNvPr>
          <p:cNvSpPr/>
          <p:nvPr/>
        </p:nvSpPr>
        <p:spPr>
          <a:xfrm>
            <a:off x="8378796" y="451145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AE39A3-7654-67E7-477D-0ECD62C64A59}"/>
              </a:ext>
            </a:extLst>
          </p:cNvPr>
          <p:cNvSpPr/>
          <p:nvPr/>
        </p:nvSpPr>
        <p:spPr>
          <a:xfrm>
            <a:off x="9058065" y="451145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EE0DC0-6439-7FBF-2AD0-2C7F6EEFC0A8}"/>
              </a:ext>
            </a:extLst>
          </p:cNvPr>
          <p:cNvSpPr/>
          <p:nvPr/>
        </p:nvSpPr>
        <p:spPr>
          <a:xfrm>
            <a:off x="8378796" y="236838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7C679F-7EDA-AE85-733E-78608CFB8663}"/>
              </a:ext>
            </a:extLst>
          </p:cNvPr>
          <p:cNvSpPr/>
          <p:nvPr/>
        </p:nvSpPr>
        <p:spPr>
          <a:xfrm>
            <a:off x="9058065" y="236838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395300-CAA4-909B-A5B4-33A83339EC54}"/>
              </a:ext>
            </a:extLst>
          </p:cNvPr>
          <p:cNvSpPr/>
          <p:nvPr/>
        </p:nvSpPr>
        <p:spPr>
          <a:xfrm>
            <a:off x="8378796" y="4226190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04EFD7-AFEB-BCA6-858C-FFBFF04DD1A9}"/>
              </a:ext>
            </a:extLst>
          </p:cNvPr>
          <p:cNvSpPr/>
          <p:nvPr/>
        </p:nvSpPr>
        <p:spPr>
          <a:xfrm>
            <a:off x="9058065" y="4226190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53C113-A2E8-65A3-0687-63B215D81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40123"/>
              </p:ext>
            </p:extLst>
          </p:nvPr>
        </p:nvGraphicFramePr>
        <p:xfrm>
          <a:off x="666820" y="2479811"/>
          <a:ext cx="9074151" cy="1649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17778648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08732818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866874137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652">
                  <a:extLst>
                    <a:ext uri="{9D8B030D-6E8A-4147-A177-3AD203B41FA5}">
                      <a16:colId xmlns:a16="http://schemas.microsoft.com/office/drawing/2014/main" val="2439576045"/>
                    </a:ext>
                  </a:extLst>
                </a:gridCol>
              </a:tblGrid>
              <a:tr h="3092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카드뉴스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데일리 슼슼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여름 장마철 필수품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!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우산에 숨은 다양한 석유화학제품들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여름밤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망원경으로 보는 견우와 직녀의 러브 스토리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칠석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七夕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27.1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카드뉴스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데일리 슼슼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든든한 여행 메이트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캐리어에 숨은 석유화학제품들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에너지食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어둠을 밝히던 등유가 거대한 비행기를 띄운다고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31.5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38.7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안전 최우선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Safety First! 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항만 안전의 영웅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엔텀 해무사들을 만나다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22.0 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06795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27105" y="364065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372386" y="313086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022186" y="313402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031844" y="394265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28342" y="394375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380489" y="393115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027105" y="312879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871265"/>
            <a:ext cx="11815488" cy="155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537C7A-84E8-858E-F594-E8C66E55C8F2}"/>
              </a:ext>
            </a:extLst>
          </p:cNvPr>
          <p:cNvSpPr/>
          <p:nvPr/>
        </p:nvSpPr>
        <p:spPr>
          <a:xfrm>
            <a:off x="7697665" y="3670987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1690699-B35A-2C0D-71F9-3FE24743A6AC}"/>
              </a:ext>
            </a:extLst>
          </p:cNvPr>
          <p:cNvSpPr/>
          <p:nvPr/>
        </p:nvSpPr>
        <p:spPr>
          <a:xfrm>
            <a:off x="7698902" y="395667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EBA8D6-A24C-D0FF-196E-4C7DBBF6B141}"/>
              </a:ext>
            </a:extLst>
          </p:cNvPr>
          <p:cNvSpPr/>
          <p:nvPr/>
        </p:nvSpPr>
        <p:spPr>
          <a:xfrm>
            <a:off x="7697665" y="313299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D5BDBC-30BA-525B-0C3E-B313248B06A4}"/>
              </a:ext>
            </a:extLst>
          </p:cNvPr>
          <p:cNvSpPr/>
          <p:nvPr/>
        </p:nvSpPr>
        <p:spPr>
          <a:xfrm>
            <a:off x="8372385" y="365250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15309B-20DD-B96D-2E90-7F7865190EDB}"/>
              </a:ext>
            </a:extLst>
          </p:cNvPr>
          <p:cNvSpPr/>
          <p:nvPr/>
        </p:nvSpPr>
        <p:spPr>
          <a:xfrm>
            <a:off x="9015051" y="364065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01222" y="4454286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40703"/>
              </p:ext>
            </p:extLst>
          </p:nvPr>
        </p:nvGraphicFramePr>
        <p:xfrm>
          <a:off x="1390687" y="1045377"/>
          <a:ext cx="9074150" cy="9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24/08/06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 ‘행복 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(Dream)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상자’ 전달식 개최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로봇 동원해 해양 기름유출 사고 방제훈련 나서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8908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24/08/27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-SK E&amp;S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합병안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압도적 찬성으로 통과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... 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자산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100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조원 규모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아태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최대 민간 에너지기업 첫발”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234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656864" cy="31733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149346</TotalTime>
  <Words>2977</Words>
  <Application>Microsoft Office PowerPoint</Application>
  <PresentationFormat>와이드스크린</PresentationFormat>
  <Paragraphs>773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11261</cp:revision>
  <cp:lastPrinted>2019-03-11T04:49:41Z</cp:lastPrinted>
  <dcterms:created xsi:type="dcterms:W3CDTF">2012-04-30T03:24:38Z</dcterms:created>
  <dcterms:modified xsi:type="dcterms:W3CDTF">2024-09-06T11:32:25Z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