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10AF-386F-4B7C-A3A9-B41CF0BDAD1B}" v="86" dt="2024-09-09T03:02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10" d="100"/>
          <a:sy n="110" d="100"/>
        </p:scale>
        <p:origin x="984" y="108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A04210AF-386F-4B7C-A3A9-B41CF0BDAD1B}"/>
    <pc:docChg chg="custSel modSld">
      <pc:chgData name="Joon Young Lee" userId="9c2bf77b41f9f2c0" providerId="LiveId" clId="{A04210AF-386F-4B7C-A3A9-B41CF0BDAD1B}" dt="2024-09-09T03:02:24.436" v="594"/>
      <pc:docMkLst>
        <pc:docMk/>
      </pc:docMkLst>
      <pc:sldChg chg="modSp mod">
        <pc:chgData name="Joon Young Lee" userId="9c2bf77b41f9f2c0" providerId="LiveId" clId="{A04210AF-386F-4B7C-A3A9-B41CF0BDAD1B}" dt="2024-09-09T02:58:51.678" v="203" actId="20577"/>
        <pc:sldMkLst>
          <pc:docMk/>
          <pc:sldMk cId="129259513" sldId="2141"/>
        </pc:sldMkLst>
        <pc:spChg chg="mod">
          <ac:chgData name="Joon Young Lee" userId="9c2bf77b41f9f2c0" providerId="LiveId" clId="{A04210AF-386F-4B7C-A3A9-B41CF0BDAD1B}" dt="2024-09-09T02:58:51.678" v="203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A04210AF-386F-4B7C-A3A9-B41CF0BDAD1B}" dt="2024-09-09T03:02:24.436" v="594"/>
        <pc:sldMkLst>
          <pc:docMk/>
          <pc:sldMk cId="652606932" sldId="2297"/>
        </pc:sldMkLst>
        <pc:spChg chg="mod">
          <ac:chgData name="Joon Young Lee" userId="9c2bf77b41f9f2c0" providerId="LiveId" clId="{A04210AF-386F-4B7C-A3A9-B41CF0BDAD1B}" dt="2024-09-09T02:58:55.734" v="399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3:02:24.436" v="594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52.962" v="589" actId="20577"/>
        <pc:sldMkLst>
          <pc:docMk/>
          <pc:sldMk cId="2286156207" sldId="2311"/>
        </pc:sldMkLst>
        <pc:spChg chg="mod">
          <ac:chgData name="Joon Young Lee" userId="9c2bf77b41f9f2c0" providerId="LiveId" clId="{A04210AF-386F-4B7C-A3A9-B41CF0BDAD1B}" dt="2024-09-09T02:59:49.199" v="41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A04210AF-386F-4B7C-A3A9-B41CF0BDAD1B}" dt="2024-09-09T02:59:07.976" v="4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A04210AF-386F-4B7C-A3A9-B41CF0BDAD1B}" dt="2024-09-09T02:58:54.862" v="318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A04210AF-386F-4B7C-A3A9-B41CF0BDAD1B}" dt="2024-09-09T02:58:54.869" v="319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A04210AF-386F-4B7C-A3A9-B41CF0BDAD1B}" dt="2024-09-09T03:01:52.962" v="589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A04210AF-386F-4B7C-A3A9-B41CF0BDAD1B}" dt="2024-09-09T02:58:54.677" v="3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A04210AF-386F-4B7C-A3A9-B41CF0BDAD1B}" dt="2024-09-09T02:57:03.009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 ord">
          <ac:chgData name="Joon Young Lee" userId="9c2bf77b41f9f2c0" providerId="LiveId" clId="{A04210AF-386F-4B7C-A3A9-B41CF0BDAD1B}" dt="2024-09-09T02:59:06.177" v="401" actId="167"/>
          <ac:graphicFrameMkLst>
            <pc:docMk/>
            <pc:sldMk cId="2286156207" sldId="2311"/>
            <ac:graphicFrameMk id="5" creationId="{00000000-0008-0000-0200-000003000000}"/>
          </ac:graphicFrameMkLst>
        </pc:graphicFrameChg>
        <pc:graphicFrameChg chg="modGraphic">
          <ac:chgData name="Joon Young Lee" userId="9c2bf77b41f9f2c0" providerId="LiveId" clId="{A04210AF-386F-4B7C-A3A9-B41CF0BDAD1B}" dt="2024-09-09T02:58:54.671" v="305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A04210AF-386F-4B7C-A3A9-B41CF0BDAD1B}" dt="2024-09-09T02:59:32.997" v="409" actId="1076"/>
          <ac:picMkLst>
            <pc:docMk/>
            <pc:sldMk cId="2286156207" sldId="2311"/>
            <ac:picMk id="4" creationId="{B81830AF-2A2A-EC44-66FE-48AFD3F749CC}"/>
          </ac:picMkLst>
        </pc:picChg>
        <pc:picChg chg="mod">
          <ac:chgData name="Joon Young Lee" userId="9c2bf77b41f9f2c0" providerId="LiveId" clId="{A04210AF-386F-4B7C-A3A9-B41CF0BDAD1B}" dt="2024-09-09T02:59:29.585" v="408" actId="1076"/>
          <ac:picMkLst>
            <pc:docMk/>
            <pc:sldMk cId="2286156207" sldId="2311"/>
            <ac:picMk id="6" creationId="{E5E203F3-F67E-F00B-E106-EBA70D3C60EC}"/>
          </ac:picMkLst>
        </pc:picChg>
      </pc:sldChg>
      <pc:sldChg chg="modSp mod">
        <pc:chgData name="Joon Young Lee" userId="9c2bf77b41f9f2c0" providerId="LiveId" clId="{A04210AF-386F-4B7C-A3A9-B41CF0BDAD1B}" dt="2024-09-09T02:58:55.361" v="363" actId="20577"/>
        <pc:sldMkLst>
          <pc:docMk/>
          <pc:sldMk cId="1639254616" sldId="2312"/>
        </pc:sldMkLst>
        <pc:spChg chg="mod">
          <ac:chgData name="Joon Young Lee" userId="9c2bf77b41f9f2c0" providerId="LiveId" clId="{A04210AF-386F-4B7C-A3A9-B41CF0BDAD1B}" dt="2024-09-09T02:58:55.361" v="363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2:58:55.282" v="362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42.312" v="577" actId="20577"/>
        <pc:sldMkLst>
          <pc:docMk/>
          <pc:sldMk cId="1750905238" sldId="2313"/>
        </pc:sldMkLst>
        <pc:spChg chg="mod">
          <ac:chgData name="Joon Young Lee" userId="9c2bf77b41f9f2c0" providerId="LiveId" clId="{A04210AF-386F-4B7C-A3A9-B41CF0BDAD1B}" dt="2024-09-09T03:00:58.790" v="445" actId="20577"/>
          <ac:spMkLst>
            <pc:docMk/>
            <pc:sldMk cId="1750905238" sldId="2313"/>
            <ac:spMk id="8" creationId="{6FF9514D-9FD3-C579-EAB8-EDF829BBC70A}"/>
          </ac:spMkLst>
        </pc:spChg>
        <pc:spChg chg="add mod">
          <ac:chgData name="Joon Young Lee" userId="9c2bf77b41f9f2c0" providerId="LiveId" clId="{A04210AF-386F-4B7C-A3A9-B41CF0BDAD1B}" dt="2024-09-09T03:01:42.312" v="577" actId="20577"/>
          <ac:spMkLst>
            <pc:docMk/>
            <pc:sldMk cId="1750905238" sldId="2313"/>
            <ac:spMk id="12" creationId="{679D39FD-1AD2-9E3E-DC08-CD8C9397EB7F}"/>
          </ac:spMkLst>
        </pc:spChg>
        <pc:spChg chg="mod">
          <ac:chgData name="Joon Young Lee" userId="9c2bf77b41f9f2c0" providerId="LiveId" clId="{A04210AF-386F-4B7C-A3A9-B41CF0BDAD1B}" dt="2024-09-09T03:01:31.235" v="522" actId="1038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A04210AF-386F-4B7C-A3A9-B41CF0BDAD1B}" dt="2024-09-09T02:59:11.920" v="4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A04210AF-386F-4B7C-A3A9-B41CF0BDAD1B}" dt="2024-09-09T02:59:10.782" v="4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A04210AF-386F-4B7C-A3A9-B41CF0BDAD1B}" dt="2024-09-09T02:58:52.231" v="236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A04210AF-386F-4B7C-A3A9-B41CF0BDAD1B}" dt="2024-09-09T02:58:52.731" v="249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A04210AF-386F-4B7C-A3A9-B41CF0BDAD1B}" dt="2024-09-09T02:58:51.978" v="22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A04210AF-386F-4B7C-A3A9-B41CF0BDAD1B}" dt="2024-09-09T02:58:52.245" v="238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864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9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0.299" v="403"/>
          <ac:graphicFrameMkLst>
            <pc:docMk/>
            <pc:sldMk cId="1750905238" sldId="2313"/>
            <ac:graphicFrameMk id="9" creationId="{00000000-0008-0000-00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1.546" v="405"/>
          <ac:graphicFrameMkLst>
            <pc:docMk/>
            <pc:sldMk cId="1750905238" sldId="2313"/>
            <ac:graphicFrameMk id="10" creationId="{00000000-0008-0000-0100-000002000000}"/>
          </ac:graphicFrameMkLst>
        </pc:graphicFrameChg>
        <pc:graphicFrameChg chg="modGraphic">
          <ac:chgData name="Joon Young Lee" userId="9c2bf77b41f9f2c0" providerId="LiveId" clId="{A04210AF-386F-4B7C-A3A9-B41CF0BDAD1B}" dt="2024-09-09T02:58:51.966" v="223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A04210AF-386F-4B7C-A3A9-B41CF0BDAD1B}" dt="2024-09-09T02:58:54.616" v="303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A04210AF-386F-4B7C-A3A9-B41CF0BDAD1B}" dt="2024-09-09T03:01:20.667" v="504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A04210AF-386F-4B7C-A3A9-B41CF0BDAD1B}" dt="2024-09-09T03:01:27.118" v="506" actId="571"/>
          <ac:cxnSpMkLst>
            <pc:docMk/>
            <pc:sldMk cId="1750905238" sldId="2313"/>
            <ac:cxnSpMk id="11" creationId="{E42EC6F9-A3FF-760E-CB11-F1973A48D711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9&#50900;%204&#51452;&#52264;\9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9&#50900;%204&#51452;&#52264;\9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9&#50900;%204&#51452;&#52264;\9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A2-46E9-9CFC-77C2CCF8F8AE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A2-46E9-9CFC-77C2CCF8F8AE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4A2-46E9-9CFC-77C2CCF8F8AE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A2-46E9-9CFC-77C2CCF8F8AE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A2-46E9-9CFC-77C2CCF8F8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1주
(7/29~8/4)</c:v>
                </c:pt>
                <c:pt idx="1">
                  <c:v>8월 2주
(8/5~8/11)</c:v>
                </c:pt>
                <c:pt idx="2">
                  <c:v>8월 3주
(8/12~8/18)</c:v>
                </c:pt>
                <c:pt idx="3">
                  <c:v>8월 4주
(8/19~8/25)</c:v>
                </c:pt>
                <c:pt idx="4">
                  <c:v>8월 5주
(8/26~9/1)</c:v>
                </c:pt>
                <c:pt idx="5">
                  <c:v>9월 1주
(9/2~9/8)</c:v>
                </c:pt>
                <c:pt idx="6">
                  <c:v>9월 2주
(9/9~9/15)</c:v>
                </c:pt>
                <c:pt idx="7">
                  <c:v>9월 3주
(9/16~9/22)</c:v>
                </c:pt>
                <c:pt idx="8">
                  <c:v>9월 4주
(9/23~9/29)</c:v>
                </c:pt>
              </c:strCache>
            </c:strRef>
          </c:cat>
          <c:val>
            <c:numRef>
              <c:f>'주간_2p 그래프(오)'!$H$103:$H$111</c:f>
              <c:numCache>
                <c:formatCode>General</c:formatCode>
                <c:ptCount val="9"/>
                <c:pt idx="0">
                  <c:v>2609</c:v>
                </c:pt>
                <c:pt idx="1">
                  <c:v>3340</c:v>
                </c:pt>
                <c:pt idx="2">
                  <c:v>3063</c:v>
                </c:pt>
                <c:pt idx="3">
                  <c:v>2195</c:v>
                </c:pt>
                <c:pt idx="4">
                  <c:v>2088</c:v>
                </c:pt>
                <c:pt idx="5">
                  <c:v>2195</c:v>
                </c:pt>
                <c:pt idx="6">
                  <c:v>10058</c:v>
                </c:pt>
                <c:pt idx="7">
                  <c:v>3201</c:v>
                </c:pt>
                <c:pt idx="8">
                  <c:v>2485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4A2-46E9-9CFC-77C2CCF8F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4A2-46E9-9CFC-77C2CCF8F8AE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A2-46E9-9CFC-77C2CCF8F8AE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4A2-46E9-9CFC-77C2CCF8F8AE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4A2-46E9-9CFC-77C2CCF8F8AE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4A2-46E9-9CFC-77C2CCF8F8AE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4A2-46E9-9CFC-77C2CCF8F8AE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4A2-46E9-9CFC-77C2CCF8F8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1주
(7/29~8/4)</c:v>
                </c:pt>
                <c:pt idx="1">
                  <c:v>8월 2주
(8/5~8/11)</c:v>
                </c:pt>
                <c:pt idx="2">
                  <c:v>8월 3주
(8/12~8/18)</c:v>
                </c:pt>
                <c:pt idx="3">
                  <c:v>8월 4주
(8/19~8/25)</c:v>
                </c:pt>
                <c:pt idx="4">
                  <c:v>8월 5주
(8/26~9/1)</c:v>
                </c:pt>
                <c:pt idx="5">
                  <c:v>9월 1주
(9/2~9/8)</c:v>
                </c:pt>
                <c:pt idx="6">
                  <c:v>9월 2주
(9/9~9/15)</c:v>
                </c:pt>
                <c:pt idx="7">
                  <c:v>9월 3주
(9/16~9/22)</c:v>
                </c:pt>
                <c:pt idx="8">
                  <c:v>9월 4주
(9/23~9/29)</c:v>
                </c:pt>
              </c:strCache>
            </c:strRef>
          </c:cat>
          <c:val>
            <c:numRef>
              <c:f>'주간_2p 그래프(오)'!$I$103:$I$111</c:f>
              <c:numCache>
                <c:formatCode>General</c:formatCode>
                <c:ptCount val="9"/>
                <c:pt idx="0">
                  <c:v>3871</c:v>
                </c:pt>
                <c:pt idx="1">
                  <c:v>4830</c:v>
                </c:pt>
                <c:pt idx="2">
                  <c:v>4164</c:v>
                </c:pt>
                <c:pt idx="3">
                  <c:v>3057</c:v>
                </c:pt>
                <c:pt idx="4">
                  <c:v>2930</c:v>
                </c:pt>
                <c:pt idx="5">
                  <c:v>3057</c:v>
                </c:pt>
                <c:pt idx="6">
                  <c:v>13806</c:v>
                </c:pt>
                <c:pt idx="7">
                  <c:v>4120</c:v>
                </c:pt>
                <c:pt idx="8">
                  <c:v>3400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4A2-46E9-9CFC-77C2CCF8F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E3-46D9-BF8E-EEEC3BE05ED7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8E3-46D9-BF8E-EEEC3BE05ED7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E3-46D9-BF8E-EEEC3BE05ED7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E3-46D9-BF8E-EEEC3BE05E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9/23(월)</c:v>
                </c:pt>
                <c:pt idx="1">
                  <c:v>9/24(화)</c:v>
                </c:pt>
                <c:pt idx="2">
                  <c:v>9/25(수)</c:v>
                </c:pt>
                <c:pt idx="3">
                  <c:v>9/26(목)</c:v>
                </c:pt>
                <c:pt idx="4">
                  <c:v>9/27(금)</c:v>
                </c:pt>
                <c:pt idx="5">
                  <c:v>9/28(토)</c:v>
                </c:pt>
                <c:pt idx="6">
                  <c:v>9/29(일)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466</c:v>
                </c:pt>
                <c:pt idx="1">
                  <c:v>433</c:v>
                </c:pt>
                <c:pt idx="2">
                  <c:v>446</c:v>
                </c:pt>
                <c:pt idx="3">
                  <c:v>459</c:v>
                </c:pt>
                <c:pt idx="4">
                  <c:v>420</c:v>
                </c:pt>
                <c:pt idx="5">
                  <c:v>152</c:v>
                </c:pt>
                <c:pt idx="6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E3-46D9-BF8E-EEEC3BE05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9/23(월)</c:v>
                </c:pt>
                <c:pt idx="1">
                  <c:v>9/24(화)</c:v>
                </c:pt>
                <c:pt idx="2">
                  <c:v>9/25(수)</c:v>
                </c:pt>
                <c:pt idx="3">
                  <c:v>9/26(목)</c:v>
                </c:pt>
                <c:pt idx="4">
                  <c:v>9/27(금)</c:v>
                </c:pt>
                <c:pt idx="5">
                  <c:v>9/28(토)</c:v>
                </c:pt>
                <c:pt idx="6">
                  <c:v>9/29(일)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655</c:v>
                </c:pt>
                <c:pt idx="1">
                  <c:v>629</c:v>
                </c:pt>
                <c:pt idx="2">
                  <c:v>581</c:v>
                </c:pt>
                <c:pt idx="3">
                  <c:v>642</c:v>
                </c:pt>
                <c:pt idx="4">
                  <c:v>561</c:v>
                </c:pt>
                <c:pt idx="5">
                  <c:v>194</c:v>
                </c:pt>
                <c:pt idx="6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E3-46D9-BF8E-EEEC3BE05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[VALUE]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E92-42C6-98E7-4FBE4895EC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1주</c:v>
                </c:pt>
                <c:pt idx="1">
                  <c:v>8월 2주</c:v>
                </c:pt>
                <c:pt idx="2">
                  <c:v>8월 3주</c:v>
                </c:pt>
                <c:pt idx="3">
                  <c:v>8월 4주</c:v>
                </c:pt>
                <c:pt idx="4">
                  <c:v>8월 5주</c:v>
                </c:pt>
                <c:pt idx="5">
                  <c:v>9월 1주</c:v>
                </c:pt>
                <c:pt idx="6">
                  <c:v>9월 2주</c:v>
                </c:pt>
                <c:pt idx="7">
                  <c:v>9월 3주</c:v>
                </c:pt>
                <c:pt idx="8">
                  <c:v>9월 4주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684</c:v>
                </c:pt>
                <c:pt idx="1">
                  <c:v>730</c:v>
                </c:pt>
                <c:pt idx="2">
                  <c:v>519</c:v>
                </c:pt>
                <c:pt idx="3">
                  <c:v>773</c:v>
                </c:pt>
                <c:pt idx="4">
                  <c:v>629</c:v>
                </c:pt>
                <c:pt idx="5">
                  <c:v>675</c:v>
                </c:pt>
                <c:pt idx="6">
                  <c:v>566</c:v>
                </c:pt>
                <c:pt idx="7">
                  <c:v>314</c:v>
                </c:pt>
                <c:pt idx="8">
                  <c:v>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92-42C6-98E7-4FBE4895E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1주</c:v>
                </c:pt>
                <c:pt idx="1">
                  <c:v>8월 2주</c:v>
                </c:pt>
                <c:pt idx="2">
                  <c:v>8월 3주</c:v>
                </c:pt>
                <c:pt idx="3">
                  <c:v>8월 4주</c:v>
                </c:pt>
                <c:pt idx="4">
                  <c:v>8월 5주</c:v>
                </c:pt>
                <c:pt idx="5">
                  <c:v>9월 1주</c:v>
                </c:pt>
                <c:pt idx="6">
                  <c:v>9월 2주</c:v>
                </c:pt>
                <c:pt idx="7">
                  <c:v>9월 3주</c:v>
                </c:pt>
                <c:pt idx="8">
                  <c:v>9월 4주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1925</c:v>
                </c:pt>
                <c:pt idx="1">
                  <c:v>2610</c:v>
                </c:pt>
                <c:pt idx="2">
                  <c:v>2544</c:v>
                </c:pt>
                <c:pt idx="3">
                  <c:v>1422</c:v>
                </c:pt>
                <c:pt idx="4">
                  <c:v>1459</c:v>
                </c:pt>
                <c:pt idx="5">
                  <c:v>1520</c:v>
                </c:pt>
                <c:pt idx="6">
                  <c:v>9492</c:v>
                </c:pt>
                <c:pt idx="7">
                  <c:v>2887</c:v>
                </c:pt>
                <c:pt idx="8">
                  <c:v>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92-42C6-98E7-4FBE4895E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9078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9045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045" TargetMode="External"/><Relationship Id="rId7" Type="http://schemas.openxmlformats.org/officeDocument/2006/relationships/hyperlink" Target="http://skinnonews.com/global/archives/19128" TargetMode="External"/><Relationship Id="rId2" Type="http://schemas.openxmlformats.org/officeDocument/2006/relationships/hyperlink" Target="http://skinnonews.com/global/archives/19078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546" TargetMode="External"/><Relationship Id="rId5" Type="http://schemas.openxmlformats.org/officeDocument/2006/relationships/hyperlink" Target="http://skinnonews.com/global/archives/18107" TargetMode="External"/><Relationship Id="rId4" Type="http://schemas.openxmlformats.org/officeDocument/2006/relationships/hyperlink" Target="http://skinnonews.com/global/archives/17426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kinnonews.com/global/archives/4776" TargetMode="External"/><Relationship Id="rId3" Type="http://schemas.openxmlformats.org/officeDocument/2006/relationships/hyperlink" Target="http://skinnonews.com/global/archives/19128" TargetMode="External"/><Relationship Id="rId7" Type="http://schemas.openxmlformats.org/officeDocument/2006/relationships/hyperlink" Target="http://skinnonews.com/global/archives/185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7426" TargetMode="External"/><Relationship Id="rId5" Type="http://schemas.openxmlformats.org/officeDocument/2006/relationships/hyperlink" Target="http://skinnonews.com/global/archives/19078" TargetMode="External"/><Relationship Id="rId4" Type="http://schemas.openxmlformats.org/officeDocument/2006/relationships/hyperlink" Target="http://skinnonews.com/global/archives/181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2024.09.23 ~ 2024.09.29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393214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575646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7359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3,201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▼716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▼102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4,120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3,400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▼720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589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2024.09.23 ~ 2024.09.29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69216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10,058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2024.07.29 ~ 2024.09.29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7167398" y="1935149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84461" y="2812211"/>
            <a:ext cx="478847" cy="867900"/>
          </a:xfrm>
          <a:prstGeom prst="wedgeRoundRectCallout">
            <a:avLst>
              <a:gd name="adj1" fmla="val -494869"/>
              <a:gd name="adj2" fmla="val -9985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2719549" y="3127945"/>
            <a:ext cx="0" cy="63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2429534" y="3590617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위시 메이커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6">
            <a:extLst>
              <a:ext uri="{FF2B5EF4-FFF2-40B4-BE49-F238E27FC236}">
                <a16:creationId xmlns:a16="http://schemas.microsoft.com/office/drawing/2014/main" id="{EB8D953B-5D9F-211B-397E-BFFF9B66E1FA}"/>
              </a:ext>
            </a:extLst>
          </p:cNvPr>
          <p:cNvCxnSpPr>
            <a:cxnSpLocks/>
          </p:cNvCxnSpPr>
          <p:nvPr/>
        </p:nvCxnSpPr>
        <p:spPr>
          <a:xfrm>
            <a:off x="3452868" y="1776115"/>
            <a:ext cx="0" cy="56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7">
            <a:extLst>
              <a:ext uri="{FF2B5EF4-FFF2-40B4-BE49-F238E27FC236}">
                <a16:creationId xmlns:a16="http://schemas.microsoft.com/office/drawing/2014/main" id="{438F717B-6204-BFCC-6542-7205E001FAB7}"/>
              </a:ext>
            </a:extLst>
          </p:cNvPr>
          <p:cNvSpPr/>
          <p:nvPr/>
        </p:nvSpPr>
        <p:spPr>
          <a:xfrm>
            <a:off x="3162853" y="1600464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SKI AI, DT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적용 솔루션으로 미래 먹거리 확장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6">
            <a:extLst>
              <a:ext uri="{FF2B5EF4-FFF2-40B4-BE49-F238E27FC236}">
                <a16:creationId xmlns:a16="http://schemas.microsoft.com/office/drawing/2014/main" id="{4F1E92D5-3C5F-90E3-45E0-1D24FF946889}"/>
              </a:ext>
            </a:extLst>
          </p:cNvPr>
          <p:cNvCxnSpPr>
            <a:cxnSpLocks/>
          </p:cNvCxnSpPr>
          <p:nvPr/>
        </p:nvCxnSpPr>
        <p:spPr>
          <a:xfrm flipV="1">
            <a:off x="1410960" y="3127945"/>
            <a:ext cx="0" cy="63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7">
            <a:extLst>
              <a:ext uri="{FF2B5EF4-FFF2-40B4-BE49-F238E27FC236}">
                <a16:creationId xmlns:a16="http://schemas.microsoft.com/office/drawing/2014/main" id="{5998D3CA-3DCD-ED96-933B-137C0F4B0C1C}"/>
              </a:ext>
            </a:extLst>
          </p:cNvPr>
          <p:cNvSpPr/>
          <p:nvPr/>
        </p:nvSpPr>
        <p:spPr>
          <a:xfrm>
            <a:off x="588390" y="3570340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스키노테크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아스팔트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85297"/>
              </p:ext>
            </p:extLst>
          </p:nvPr>
        </p:nvGraphicFramePr>
        <p:xfrm>
          <a:off x="1147978" y="2407483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2024.07.29 ~ 2024.09.29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45675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2024.09.29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1,916 (</a:t>
            </a:r>
            <a:r>
              <a:rPr lang="en-US" altLang="ko-KR" sz="1000" dirty="0">
                <a:solidFill>
                  <a:srgbClr val="0070C0"/>
                </a:solidFill>
              </a:rPr>
              <a:t>▼971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34% </a:t>
            </a:r>
            <a:r>
              <a:rPr lang="ko-KR" altLang="en-US" sz="1000" dirty="0">
                <a:solidFill>
                  <a:srgbClr val="0070C0"/>
                </a:solidFill>
              </a:rPr>
              <a:t>감소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569 (</a:t>
            </a:r>
            <a:r>
              <a:rPr lang="en-US" altLang="ko-KR" sz="1000" dirty="0">
                <a:solidFill>
                  <a:srgbClr val="FF0000"/>
                </a:solidFill>
              </a:rPr>
              <a:t>▲255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81%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3965620" y="2998685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감소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4313208"/>
            <a:ext cx="547158" cy="966158"/>
          </a:xfrm>
          <a:prstGeom prst="wedgeRoundRectCallout">
            <a:avLst>
              <a:gd name="adj1" fmla="val -419350"/>
              <a:gd name="adj2" fmla="val -14018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9A2AF79B-ED2D-D5EA-C64A-50E7A3DC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3" t="1899" r="-1"/>
          <a:stretch/>
        </p:blipFill>
        <p:spPr>
          <a:xfrm>
            <a:off x="8899547" y="2407483"/>
            <a:ext cx="1556542" cy="1514256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8D6F79F6-1C8B-F17B-AF87-99A3E021C4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066"/>
          <a:stretch/>
        </p:blipFill>
        <p:spPr>
          <a:xfrm>
            <a:off x="8899547" y="4033201"/>
            <a:ext cx="1555852" cy="15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2024.09.23 ~ 2024.09.29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2595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24/9/11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Energy to start sustainable aviation fuel (SAF) commercial production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(84%)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24/9/8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Earthon secures operatorship of Ketapu Cluster off the coast of Sarawak, Malaysia, expanding operations in Southeast Asia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(80%)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(9%)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(77%)
- Bing (13%)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24/5/10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[Oillusion] Are we running out of oil in the next 50 years?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(91%)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(93%)
- Bing (7%)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24/9/26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A heartfelt journey with “Wish Makers”: Turning dreams and hope into reality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(37%)
- Ozmailer.com (31%)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4051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391 (31.06%)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569 (33.10%)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 (5.27%)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A heartfelt journey with “Wish Makers”: Turning dreams and hope into reality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311 (24.70%)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452 (26.29%)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 (3.10%)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[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Oillusion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] Are we running out of oil in the next 50 years?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Arab Emirates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270 (21.45%)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392 (22.80%)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373 (95.15%)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SK Energy to start sustainable aviation fuel (SAF) commercial production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186 (14.77%)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286 (16.64%)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 (3.85%)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[SK Innovation’s 2023 Financial Results] Recording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sales of KRW 77.29 trillion and operating profit of KRW 1.9 t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211 (16.76%)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250 (14.54%)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145 (58.00%)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SK Energy to start sustainable aviation fuel (SAF) commercial production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115 (9.13%)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170 (9.89%)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 (5.29%)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141 (11.20%)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153 (8.90%)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 (3.27%)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8"/>
                        </a:rPr>
                        <a:t>SK IE Technology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8"/>
                        </a:rPr>
                        <a:t>在“全球一半市场”中国启动隔离膜工厂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2024.09.23 ~ 2024.09.29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50504</TotalTime>
  <Words>787</Words>
  <Application>Microsoft Office PowerPoint</Application>
  <PresentationFormat>Widescreen</PresentationFormat>
  <Paragraphs>224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3142</cp:revision>
  <cp:lastPrinted>2021-02-04T04:29:19Z</cp:lastPrinted>
  <dcterms:created xsi:type="dcterms:W3CDTF">2021-01-26T06:49:29Z</dcterms:created>
  <dcterms:modified xsi:type="dcterms:W3CDTF">2024-09-30T05:35:52Z</dcterms:modified>
</cp:coreProperties>
</file>