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6" r:id="rId4"/>
    <p:sldId id="257" r:id="rId5"/>
    <p:sldId id="258" r:id="rId6"/>
    <p:sldId id="259" r:id="rId7"/>
    <p:sldId id="260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1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2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7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2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0851-93A2-42CF-B78E-9FB1B520C98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02D0-B06C-4E06-AA94-2BCE7CA7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5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23933" y="548501"/>
            <a:ext cx="12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14833" y="1148473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14833" y="1539770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4832" y="2018218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14832" y="2542711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14831" y="2977227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14831" y="3467326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31306" y="3928637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체중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31306" y="4453130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종류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31306" y="5001160"/>
            <a:ext cx="6870357" cy="64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 종류가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일 경우 바로 가입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 종류가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일 경우 다음 페이지 기입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2205" y="1713469"/>
            <a:ext cx="54781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28303" y="591750"/>
            <a:ext cx="188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WebRTC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7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1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0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9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3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575" y="489752"/>
            <a:ext cx="28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트레이너 인증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31305" y="3386901"/>
            <a:ext cx="6870357" cy="3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약력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31305" y="2364349"/>
            <a:ext cx="6870357" cy="86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 등록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31305" y="3894827"/>
            <a:ext cx="6870357" cy="62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자격 증명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2682" y="551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7632" y="551935"/>
            <a:ext cx="50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About Exercise Rank Trainer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 Contact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51778" y="597243"/>
            <a:ext cx="1153295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방만들기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9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51006" y="1812324"/>
            <a:ext cx="383059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Mediapipe</a:t>
            </a:r>
            <a:r>
              <a:rPr lang="en-US" altLang="ko-KR" dirty="0" smtClean="0"/>
              <a:t> 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인공지능 돌아가는 </a:t>
            </a:r>
            <a:r>
              <a:rPr lang="en-US" altLang="ko-KR" dirty="0" smtClean="0"/>
              <a:t>GIF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05384" y="1640521"/>
            <a:ext cx="48520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제공 목적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프로젝트설명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399" y="518984"/>
            <a:ext cx="23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399" y="518984"/>
            <a:ext cx="23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8584" y="1103871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162" y="1103871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운동종류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03740" y="1103871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운동종류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28584" y="3875904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운동종류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16162" y="3867667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운동종류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03740" y="3875904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운동종류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8584" y="2842054"/>
            <a:ext cx="271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알아듣기 쉬운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간략한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5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2679" y="1944130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트레이너 정보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399" y="518984"/>
            <a:ext cx="23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06097" y="1879258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트레이너 정보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82467" y="1867587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트레이너 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2679" y="3945924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정보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06097" y="3969267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982467" y="3969267"/>
            <a:ext cx="2710248" cy="158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정보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62679" y="1311533"/>
            <a:ext cx="9630036" cy="28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3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75653" y="527222"/>
            <a:ext cx="23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Trainer_popup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8487" y="1036598"/>
            <a:ext cx="6112475" cy="43907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79805" y="1367481"/>
            <a:ext cx="1795848" cy="2529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 사진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72214" y="1367481"/>
            <a:ext cx="3023289" cy="2529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77745" y="4390769"/>
            <a:ext cx="5117758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4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63761" y="606166"/>
            <a:ext cx="301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일반사용자 </a:t>
            </a:r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38400" y="1834685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38400" y="2225982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38399" y="2704430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38399" y="3228923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38398" y="3663439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38398" y="4153538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54873" y="4614849"/>
            <a:ext cx="6870357" cy="2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319" y="387178"/>
            <a:ext cx="11219935" cy="59230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36755" y="606166"/>
            <a:ext cx="266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트레이너 회원정보수정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6106" y="5478339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 종류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36106" y="975498"/>
            <a:ext cx="6870357" cy="624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36106" y="5899839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36106" y="5048260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19633" y="1787679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619633" y="2178976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19632" y="2657424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619632" y="3181917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19631" y="3616433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19631" y="4106532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36106" y="4567843"/>
            <a:ext cx="6870357" cy="278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8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와이드스크린</PresentationFormat>
  <Paragraphs>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2021-09-09T05:33:54Z</dcterms:created>
  <dcterms:modified xsi:type="dcterms:W3CDTF">2021-09-09T06:16:34Z</dcterms:modified>
</cp:coreProperties>
</file>