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66" r:id="rId5"/>
    <p:sldId id="267" r:id="rId6"/>
    <p:sldId id="263" r:id="rId7"/>
    <p:sldId id="260" r:id="rId8"/>
    <p:sldId id="268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69c84820baafe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FF66"/>
    <a:srgbClr val="FF6600"/>
    <a:srgbClr val="6699FF"/>
    <a:srgbClr val="FFCC00"/>
    <a:srgbClr val="FF7C80"/>
    <a:srgbClr val="66FF33"/>
    <a:srgbClr val="C4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092" autoAdjust="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2B9AB-6A80-4A13-8956-CD42D84D728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E8A5A-2CC7-4E89-83EF-09018F9D9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이거는 그다지 자세히 안 해도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4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다이어그램에 애니메이션 걸어 놓음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맨 페이지에 </a:t>
            </a:r>
            <a:r>
              <a:rPr lang="ko-KR" altLang="en-US" dirty="0" err="1" smtClean="0"/>
              <a:t>뿅하고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나타날거임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스트레티지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다이어그램에 애니메이션 걸어 놓음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맨 페이지에 </a:t>
            </a:r>
            <a:r>
              <a:rPr lang="ko-KR" altLang="en-US" dirty="0" err="1" smtClean="0"/>
              <a:t>뿅하고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나타날거임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스트레티지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3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우리가 만든 코딩 프로그램의 기능을 시연함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잠시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내려 놓고 </a:t>
            </a:r>
            <a:r>
              <a:rPr lang="ko-KR" altLang="en-US" dirty="0" err="1" smtClean="0"/>
              <a:t>이클립스</a:t>
            </a:r>
            <a:r>
              <a:rPr lang="ko-KR" altLang="en-US" baseline="0" dirty="0" smtClean="0"/>
              <a:t> 돌리면 </a:t>
            </a:r>
            <a:r>
              <a:rPr lang="ko-KR" altLang="en-US" baseline="0" dirty="0" err="1" smtClean="0"/>
              <a:t>될듯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프로그램 시연 시간을 기준으로 발표 시간 배분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6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우리가 만든 코딩 프로그램의 기능을 시연함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잠시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내려 놓고 </a:t>
            </a:r>
            <a:r>
              <a:rPr lang="ko-KR" altLang="en-US" dirty="0" err="1" smtClean="0"/>
              <a:t>이클립스</a:t>
            </a:r>
            <a:r>
              <a:rPr lang="ko-KR" altLang="en-US" baseline="0" dirty="0" smtClean="0"/>
              <a:t> 돌리면 </a:t>
            </a:r>
            <a:r>
              <a:rPr lang="ko-KR" altLang="en-US" baseline="0" dirty="0" err="1" smtClean="0"/>
              <a:t>될듯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프로그램 시연 시간을 기준으로 발표 시간 배분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강사님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질문이 하나 이상은 있을 것으로 예상되므로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분 정도 배분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8A5A-2CC7-4E89-83EF-09018F9D9D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2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3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2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4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0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8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5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B723-BE69-411B-8374-1E9644738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CC0B-0FA9-4127-83F0-41B9F7A98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77" y="4674689"/>
            <a:ext cx="6280684" cy="21833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4134" y="1000663"/>
            <a:ext cx="9770992" cy="2910504"/>
          </a:xfrm>
        </p:spPr>
        <p:txBody>
          <a:bodyPr>
            <a:noAutofit/>
          </a:bodyPr>
          <a:lstStyle/>
          <a:p>
            <a:r>
              <a:rPr lang="en-US" altLang="ko-KR" sz="7000" b="1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5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K</a:t>
            </a:r>
            <a: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5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orean</a:t>
            </a:r>
            <a: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 </a:t>
            </a:r>
            <a:b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</a:br>
            <a:r>
              <a:rPr lang="en-US" altLang="ko-KR" sz="7000" b="1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H</a:t>
            </a:r>
            <a: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istory </a:t>
            </a:r>
            <a:b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</a:br>
            <a:r>
              <a:rPr lang="en-US" altLang="ko-KR" sz="7000" b="1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A</a:t>
            </a:r>
            <a:r>
              <a:rPr lang="en-US" altLang="ko-KR" sz="7000" dirty="0" smtClean="0">
                <a:ln w="31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8000">
                        <a:srgbClr val="FF7C80"/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3000">
                      <a:srgbClr val="FF7C80"/>
                    </a:gs>
                    <a:gs pos="8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uction</a:t>
            </a:r>
            <a:endParaRPr lang="ko-KR" altLang="en-US" sz="7000" dirty="0">
              <a:ln w="317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8000">
                      <a:srgbClr val="FF7C80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FF7C80"/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87046" y="4296118"/>
            <a:ext cx="1905167" cy="706928"/>
          </a:xfrm>
        </p:spPr>
        <p:txBody>
          <a:bodyPr>
            <a:noAutofit/>
          </a:bodyPr>
          <a:lstStyle/>
          <a:p>
            <a:r>
              <a:rPr lang="en-US" altLang="ko-KR" sz="50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0000">
                        <a:srgbClr val="FF7C80"/>
                      </a:gs>
                      <a:gs pos="71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1000">
                      <a:srgbClr val="FF7C80"/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3</a:t>
            </a:r>
            <a:r>
              <a:rPr lang="ko-KR" altLang="en-US" sz="5000" b="1" dirty="0" smtClean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0000">
                        <a:srgbClr val="FF7C80"/>
                      </a:gs>
                      <a:gs pos="71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1000">
                      <a:srgbClr val="FF7C80"/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양재둘기체M" panose="02020603020101020101" pitchFamily="18" charset="-127"/>
                <a:ea typeface="양재둘기체M" panose="02020603020101020101" pitchFamily="18" charset="-127"/>
              </a:rPr>
              <a:t>조</a:t>
            </a:r>
            <a:endParaRPr lang="ko-KR" altLang="en-US" sz="50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0000">
                      <a:srgbClr val="FF7C80"/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1000">
                    <a:srgbClr val="FF7C80"/>
                  </a:gs>
                  <a:gs pos="7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양재둘기체M" panose="02020603020101020101" pitchFamily="18" charset="-127"/>
              <a:ea typeface="양재둘기체M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52" y="179993"/>
            <a:ext cx="3002611" cy="10081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06" y="1129835"/>
            <a:ext cx="2016224" cy="7661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71" y="5326959"/>
            <a:ext cx="4560129" cy="15310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730">
            <a:off x="10114863" y="4439717"/>
            <a:ext cx="2020525" cy="8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2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57"/>
    </mc:Choice>
    <mc:Fallback xmlns="">
      <p:transition advTm="51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597213" y="2424022"/>
            <a:ext cx="5124091" cy="1302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7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7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3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팀원 소개</a:t>
            </a:r>
            <a:endParaRPr lang="ko-KR" altLang="en-US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팀장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컴퓨터공학과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이기훈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팀원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멀티미디어공학과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남영준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정보통계학과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박성용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중어중문학과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41" y="3456652"/>
            <a:ext cx="6521759" cy="3401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4755">
            <a:off x="7721901" y="1308635"/>
            <a:ext cx="4580131" cy="1602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9060" y="5889072"/>
            <a:ext cx="2518741" cy="8456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730">
            <a:off x="4665732" y="5027895"/>
            <a:ext cx="2384336" cy="9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8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606">
        <p15:prstTrans prst="pageCurlDouble"/>
      </p:transition>
    </mc:Choice>
    <mc:Fallback xmlns="">
      <p:transition spd="slow" advTm="96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9926"/>
            <a:ext cx="4113362" cy="825320"/>
          </a:xfrm>
        </p:spPr>
        <p:txBody>
          <a:bodyPr/>
          <a:lstStyle/>
          <a:p>
            <a:r>
              <a:rPr lang="ko-KR" altLang="en-US" b="1" dirty="0" smtClean="0"/>
              <a:t>프로젝트 개요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9040"/>
            <a:ext cx="7538049" cy="494881"/>
          </a:xfrm>
        </p:spPr>
        <p:txBody>
          <a:bodyPr/>
          <a:lstStyle/>
          <a:p>
            <a:r>
              <a:rPr lang="ko-KR" altLang="en-US" dirty="0" smtClean="0"/>
              <a:t>역사적인 </a:t>
            </a:r>
            <a:r>
              <a:rPr lang="ko-KR" altLang="en-US" b="1" dirty="0" smtClean="0">
                <a:solidFill>
                  <a:srgbClr val="FF7C80"/>
                </a:solidFill>
              </a:rPr>
              <a:t>사건</a:t>
            </a:r>
            <a:r>
              <a:rPr lang="ko-KR" altLang="en-US" dirty="0" smtClean="0"/>
              <a:t>의 가치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경매를 통한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수치화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499426"/>
            <a:ext cx="5096774" cy="7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프로젝트 주요 특징</a:t>
            </a:r>
            <a:endParaRPr lang="ko-KR" altLang="en-US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456541"/>
            <a:ext cx="8502445" cy="2098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5900" dirty="0" smtClean="0"/>
              <a:t>추상적인 </a:t>
            </a:r>
            <a:r>
              <a:rPr lang="ko-KR" altLang="en-US" sz="5900" dirty="0"/>
              <a:t>아이템을 </a:t>
            </a:r>
            <a:r>
              <a:rPr lang="ko-KR" altLang="en-US" sz="5900" b="1" dirty="0" smtClean="0">
                <a:solidFill>
                  <a:schemeClr val="accent1">
                    <a:lumMod val="75000"/>
                  </a:schemeClr>
                </a:solidFill>
              </a:rPr>
              <a:t>수치화 </a:t>
            </a:r>
            <a:r>
              <a:rPr lang="ko-KR" altLang="en-US" sz="5900" b="1" dirty="0" smtClean="0"/>
              <a:t>〮 </a:t>
            </a:r>
            <a:r>
              <a:rPr lang="ko-KR" altLang="en-US" sz="5900" b="1" dirty="0" smtClean="0">
                <a:solidFill>
                  <a:srgbClr val="7030A0"/>
                </a:solidFill>
              </a:rPr>
              <a:t>객체화</a:t>
            </a:r>
            <a:endParaRPr lang="en-US" altLang="ko-KR" sz="5900" b="1" dirty="0" smtClean="0">
              <a:solidFill>
                <a:srgbClr val="7030A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5900" dirty="0" smtClean="0"/>
              <a:t>역사적 </a:t>
            </a:r>
            <a:r>
              <a:rPr lang="ko-KR" altLang="en-US" sz="5900" b="1" dirty="0" smtClean="0">
                <a:solidFill>
                  <a:srgbClr val="FF7C80"/>
                </a:solidFill>
              </a:rPr>
              <a:t>사건</a:t>
            </a:r>
            <a:r>
              <a:rPr lang="ko-KR" altLang="en-US" sz="5900" dirty="0" smtClean="0"/>
              <a:t>에 가격 부여</a:t>
            </a:r>
            <a:r>
              <a:rPr lang="en-US" altLang="ko-KR" sz="5900" dirty="0"/>
              <a:t> </a:t>
            </a:r>
            <a:r>
              <a:rPr lang="ko-KR" altLang="en-US" sz="5900" dirty="0" smtClean="0"/>
              <a:t>및 </a:t>
            </a:r>
            <a:r>
              <a:rPr lang="ko-KR" altLang="en-US" sz="5900" b="1" dirty="0" smtClean="0">
                <a:solidFill>
                  <a:srgbClr val="FFCC00"/>
                </a:solidFill>
              </a:rPr>
              <a:t>가치</a:t>
            </a:r>
            <a:r>
              <a:rPr lang="ko-KR" altLang="en-US" sz="5900" dirty="0" smtClean="0"/>
              <a:t> </a:t>
            </a:r>
            <a:r>
              <a:rPr lang="ko-KR" altLang="en-US" sz="5900" b="1" dirty="0" smtClean="0">
                <a:solidFill>
                  <a:srgbClr val="FFCC00"/>
                </a:solidFill>
              </a:rPr>
              <a:t>생성</a:t>
            </a:r>
            <a:endParaRPr lang="en-US" altLang="ko-KR" sz="5900" b="1" dirty="0" smtClean="0">
              <a:solidFill>
                <a:srgbClr val="FFCC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5900" b="1" dirty="0" smtClean="0">
                <a:solidFill>
                  <a:schemeClr val="accent6">
                    <a:lumMod val="75000"/>
                  </a:schemeClr>
                </a:solidFill>
              </a:rPr>
              <a:t>새로운</a:t>
            </a:r>
            <a:r>
              <a:rPr lang="ko-KR" altLang="en-US" sz="5900" dirty="0" smtClean="0"/>
              <a:t> </a:t>
            </a:r>
            <a:r>
              <a:rPr lang="ko-KR" altLang="en-US" sz="5900" dirty="0"/>
              <a:t>시각과 </a:t>
            </a:r>
            <a:r>
              <a:rPr lang="ko-KR" altLang="en-US" sz="5900" dirty="0" smtClean="0"/>
              <a:t>접근</a:t>
            </a:r>
            <a:r>
              <a:rPr lang="en-US" altLang="ko-KR" sz="5900" dirty="0" smtClean="0"/>
              <a:t>-&gt;</a:t>
            </a:r>
            <a:r>
              <a:rPr lang="ko-KR" altLang="en-US" sz="5900" dirty="0" smtClean="0"/>
              <a:t> </a:t>
            </a:r>
            <a:r>
              <a:rPr lang="ko-KR" altLang="en-US" sz="5900" b="1" dirty="0" err="1" smtClean="0">
                <a:solidFill>
                  <a:schemeClr val="accent6">
                    <a:lumMod val="75000"/>
                  </a:schemeClr>
                </a:solidFill>
              </a:rPr>
              <a:t>인사이트</a:t>
            </a:r>
            <a:r>
              <a:rPr lang="en-US" altLang="ko-KR" sz="5900" b="1" dirty="0">
                <a:solidFill>
                  <a:schemeClr val="accent6">
                    <a:lumMod val="75000"/>
                  </a:schemeClr>
                </a:solidFill>
              </a:rPr>
              <a:t>(Insight</a:t>
            </a:r>
            <a:r>
              <a:rPr lang="en-US" altLang="ko-KR" sz="59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sz="5900" dirty="0" smtClean="0"/>
              <a:t>부여</a:t>
            </a:r>
            <a:endParaRPr lang="ko-KR" altLang="en-US" sz="5900" dirty="0"/>
          </a:p>
          <a:p>
            <a:pPr lvl="0"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772"/>
    </mc:Choice>
    <mc:Fallback xmlns="">
      <p:transition advTm="897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경매</a:t>
            </a:r>
            <a:r>
              <a:rPr lang="ko-KR" altLang="en-US" b="1" dirty="0" smtClean="0"/>
              <a:t> 용어를 알아보자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90688"/>
            <a:ext cx="10852355" cy="4739609"/>
          </a:xfrm>
        </p:spPr>
        <p:txBody>
          <a:bodyPr>
            <a:normAutofit/>
          </a:bodyPr>
          <a:lstStyle/>
          <a:p>
            <a:r>
              <a:rPr lang="ko-KR" altLang="en-US" sz="3000" b="1" dirty="0" smtClean="0"/>
              <a:t>경매</a:t>
            </a:r>
            <a:endParaRPr lang="en-US" altLang="ko-KR" sz="3000" b="1" dirty="0" smtClean="0"/>
          </a:p>
          <a:p>
            <a:pPr marL="0" indent="0">
              <a:buNone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다수의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인원</a:t>
            </a:r>
            <a:r>
              <a:rPr lang="ko-KR" altLang="en-US" dirty="0" smtClean="0"/>
              <a:t>이 </a:t>
            </a:r>
            <a:r>
              <a:rPr lang="ko-KR" altLang="en-US" b="1" dirty="0" smtClean="0">
                <a:solidFill>
                  <a:srgbClr val="CC66FF"/>
                </a:solidFill>
              </a:rPr>
              <a:t>제시</a:t>
            </a:r>
            <a:r>
              <a:rPr lang="ko-KR" altLang="en-US" dirty="0" smtClean="0"/>
              <a:t>하는 </a:t>
            </a:r>
            <a:r>
              <a:rPr lang="ko-KR" altLang="en-US" b="1" dirty="0" smtClean="0">
                <a:solidFill>
                  <a:srgbClr val="FF7C80"/>
                </a:solidFill>
              </a:rPr>
              <a:t>값</a:t>
            </a:r>
            <a:r>
              <a:rPr lang="ko-KR" altLang="en-US" dirty="0" smtClean="0">
                <a:solidFill>
                  <a:srgbClr val="FF7C80"/>
                </a:solidFill>
              </a:rPr>
              <a:t>에 따라 </a:t>
            </a:r>
            <a:r>
              <a:rPr lang="ko-KR" altLang="en-US" dirty="0" smtClean="0"/>
              <a:t>물품을 </a:t>
            </a:r>
            <a:r>
              <a:rPr lang="ko-KR" altLang="en-US" b="1" dirty="0" smtClean="0">
                <a:solidFill>
                  <a:srgbClr val="6699FF"/>
                </a:solidFill>
              </a:rPr>
              <a:t>판매</a:t>
            </a:r>
            <a:r>
              <a:rPr lang="ko-KR" altLang="en-US" dirty="0" smtClean="0"/>
              <a:t>하는 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3000" b="1" dirty="0" smtClean="0"/>
              <a:t>공개 경쟁 입찰</a:t>
            </a:r>
            <a:endParaRPr lang="en-US" altLang="ko-KR" sz="3000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잘 알려진 </a:t>
            </a:r>
            <a:r>
              <a:rPr lang="ko-KR" altLang="en-US" b="1" dirty="0" smtClean="0">
                <a:solidFill>
                  <a:srgbClr val="6699FF"/>
                </a:solidFill>
              </a:rPr>
              <a:t>오프라인 경매방식</a:t>
            </a:r>
            <a:r>
              <a:rPr lang="en-US" altLang="ko-KR" dirty="0" smtClean="0"/>
              <a:t>.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시작가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지정한 후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실시간으로 </a:t>
            </a:r>
            <a:r>
              <a:rPr lang="ko-KR" altLang="en-US" dirty="0">
                <a:solidFill>
                  <a:srgbClr val="FF6600"/>
                </a:solidFill>
              </a:rPr>
              <a:t>호가를 올리며 </a:t>
            </a:r>
            <a:r>
              <a:rPr lang="ko-KR" altLang="en-US" dirty="0"/>
              <a:t>입찰자가 있는지 조사한다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sz="3000" b="1" dirty="0" smtClean="0"/>
              <a:t>호가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 팔거나 사려는 물건의 </a:t>
            </a:r>
            <a:r>
              <a:rPr lang="ko-KR" altLang="en-US" b="1" dirty="0" smtClean="0">
                <a:solidFill>
                  <a:srgbClr val="FF7C80"/>
                </a:solidFill>
              </a:rPr>
              <a:t>값</a:t>
            </a:r>
            <a:r>
              <a:rPr lang="ko-KR" altLang="en-US" dirty="0" smtClean="0">
                <a:solidFill>
                  <a:srgbClr val="FF7C80"/>
                </a:solidFill>
              </a:rPr>
              <a:t>을 부르는 행위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6600"/>
                </a:solidFill>
              </a:rPr>
              <a:t>호가를 올린다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20970445">
            <a:off x="341589" y="441595"/>
            <a:ext cx="10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잠깐</a:t>
            </a:r>
            <a:r>
              <a:rPr lang="en-US" altLang="ko-KR" b="1" dirty="0" smtClean="0"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b="1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6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752"/>
    </mc:Choice>
    <mc:Fallback xmlns="">
      <p:transition advTm="72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3571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클래스 다이어그램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통한 코딩 구조 설명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1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"/>
    </mc:Choice>
    <mc:Fallback xmlns="">
      <p:transition spd="slow" advTm="24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23" y="78658"/>
            <a:ext cx="5737294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49" y="78658"/>
            <a:ext cx="3935640" cy="66761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2038607"/>
            <a:ext cx="11857046" cy="22282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232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35"/>
    </mc:Choice>
    <mc:Fallback xmlns="">
      <p:transition spd="slow" advTm="43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Project Configuration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Windows </a:t>
            </a:r>
            <a:r>
              <a:rPr lang="en-US" altLang="ko-KR" dirty="0"/>
              <a:t>10 (64bit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Java SE 1.8 (Java Ver. 8)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Eclipse IDE 4.19.0 Ver.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Lombok.jar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06" y="1652127"/>
            <a:ext cx="1761644" cy="3227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4" y="5207674"/>
            <a:ext cx="4124632" cy="9692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5769" r="11606" b="14850"/>
          <a:stretch/>
        </p:blipFill>
        <p:spPr>
          <a:xfrm>
            <a:off x="5338918" y="3265846"/>
            <a:ext cx="3522538" cy="13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2"/>
    </mc:Choice>
    <mc:Fallback xmlns="">
      <p:transition spd="slow" advTm="524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프로그램 시연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79" y="581435"/>
            <a:ext cx="6041341" cy="58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2"/>
    </mc:Choice>
    <mc:Fallback xmlns="">
      <p:transition spd="slow" advTm="5244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8164" y="2728763"/>
            <a:ext cx="3397369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5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4"/>
    </mc:Choice>
    <mc:Fallback xmlns="">
      <p:transition spd="slow" advTm="277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.4|0.3|5.4|18.9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8|22.6|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1|20.9|0.6|16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241</Words>
  <Application>Microsoft Office PowerPoint</Application>
  <PresentationFormat>와이드스크린</PresentationFormat>
  <Paragraphs>52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궁서</vt:lpstr>
      <vt:lpstr>맑은 고딕</vt:lpstr>
      <vt:lpstr>양재둘기체M</vt:lpstr>
      <vt:lpstr>Arial</vt:lpstr>
      <vt:lpstr>Office 테마</vt:lpstr>
      <vt:lpstr>Korean  History  Auction</vt:lpstr>
      <vt:lpstr>팀원 소개</vt:lpstr>
      <vt:lpstr>프로젝트 개요</vt:lpstr>
      <vt:lpstr>경매 용어를 알아보자</vt:lpstr>
      <vt:lpstr>클래스 다이어그램</vt:lpstr>
      <vt:lpstr>PowerPoint 프레젠테이션</vt:lpstr>
      <vt:lpstr>Project Configuration</vt:lpstr>
      <vt:lpstr>프로그램 시연</vt:lpstr>
      <vt:lpstr>Q&amp;A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History Auction</dc:title>
  <dc:creator>Admin</dc:creator>
  <cp:lastModifiedBy>Admin</cp:lastModifiedBy>
  <cp:revision>105</cp:revision>
  <dcterms:created xsi:type="dcterms:W3CDTF">2021-05-10T00:14:14Z</dcterms:created>
  <dcterms:modified xsi:type="dcterms:W3CDTF">2021-05-31T01:23:53Z</dcterms:modified>
</cp:coreProperties>
</file>