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9"/>
    <p:restoredTop sz="80118"/>
  </p:normalViewPr>
  <p:slideViewPr>
    <p:cSldViewPr snapToGrid="0">
      <p:cViewPr>
        <p:scale>
          <a:sx n="172" d="100"/>
          <a:sy n="172" d="100"/>
        </p:scale>
        <p:origin x="15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5F0D6-A184-464D-863B-B6B174476EB4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4D214-B230-FC49-A314-F7CA713A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total number observations per BEE species across all plants and </a:t>
            </a:r>
            <a:r>
              <a:rPr lang="en-US" dirty="0" err="1"/>
              <a:t>sourceCitations</a:t>
            </a:r>
            <a:r>
              <a:rPr lang="en-US" dirty="0"/>
              <a:t>. For example, if bee species 1 was seen on plant species 2 by </a:t>
            </a:r>
            <a:r>
              <a:rPr lang="en-US" dirty="0" err="1"/>
              <a:t>sourceCitation</a:t>
            </a:r>
            <a:r>
              <a:rPr lang="en-US" dirty="0"/>
              <a:t> 4 and 5, then it would have a total of 2 observations (even though it was seen on the same plant).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panels are genus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4D214-B230-FC49-A314-F7CA713A16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5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total number plant interactions per BEE species. For example, if bee species 1 was seen on plant species 2 by </a:t>
            </a:r>
            <a:r>
              <a:rPr lang="en-US" dirty="0" err="1"/>
              <a:t>sourceCitation</a:t>
            </a:r>
            <a:r>
              <a:rPr lang="en-US" dirty="0"/>
              <a:t> 4 and 5, then it would have a total of 1 plant interaction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panels are genus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figure is VERY similar to the previous figure – some of the numbers move slightly, but overall, very stable – suggesting that different </a:t>
            </a:r>
            <a:r>
              <a:rPr lang="en-US" dirty="0" err="1"/>
              <a:t>sourceCitations</a:t>
            </a:r>
            <a:r>
              <a:rPr lang="en-US" dirty="0"/>
              <a:t> are seeing different bee-plant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4D214-B230-FC49-A314-F7CA713A16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5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is total number of plant interactions</a:t>
            </a:r>
          </a:p>
          <a:p>
            <a:endParaRPr lang="en-US" dirty="0"/>
          </a:p>
          <a:p>
            <a:r>
              <a:rPr lang="en-US" dirty="0"/>
              <a:t>Right is total number of observations (across all plants and </a:t>
            </a:r>
            <a:r>
              <a:rPr lang="en-US" dirty="0" err="1"/>
              <a:t>sourceCitation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4D214-B230-FC49-A314-F7CA713A16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bees were Solitary or Parasitic they were considered “Solitary”, else they were considered “Social”</a:t>
            </a:r>
          </a:p>
          <a:p>
            <a:endParaRPr lang="en-US" dirty="0"/>
          </a:p>
          <a:p>
            <a:r>
              <a:rPr lang="en-US" dirty="0"/>
              <a:t>Left is total number of plant interactions</a:t>
            </a:r>
          </a:p>
          <a:p>
            <a:endParaRPr lang="en-US" dirty="0"/>
          </a:p>
          <a:p>
            <a:r>
              <a:rPr lang="en-US" dirty="0"/>
              <a:t>Right is total number of observations (across all plants and </a:t>
            </a:r>
            <a:r>
              <a:rPr lang="en-US" dirty="0" err="1"/>
              <a:t>sourceCitation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4D214-B230-FC49-A314-F7CA713A16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E47F-9223-7213-066B-B4DCF2B59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E7249-A164-F230-E617-7E8F0C096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FEC5B-391E-27C0-734D-6F87C9F5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6E15-2EF7-F683-F9B4-ABD7090F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18A6-8B2A-3253-FCE0-8E5861FE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5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0DC6-DD65-6AD6-56DC-ABDC65D7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2CC39-C80C-FF5E-D339-5DBBDA44E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DA04-663C-2AA1-EBBD-CE9A4E48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9DC20-0F3D-37DF-6EC1-1364146E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8AA7-F71E-3035-BE67-C0BC7AF7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E6B25-08A7-FD58-3CF5-60939E7D3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8E03A-AC01-0F28-E2B7-5B8D2DB5C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EFA4C-FD7F-BB8F-2619-C231F76B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60664-95D5-9E2F-7B1B-FECFAC1C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1591D-12B5-0836-D8AA-B7C53F4D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AC12-D92E-C91F-8C1D-8687DF8E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5711-F0C6-0090-A8B2-426E8862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6699-94D3-02E4-7B1D-705746E1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6B9EA-4A64-8C4B-CFB0-BF33864C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F04E-8CCD-33C5-B4DF-2F6CF6CF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5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73A7-A4B8-0D69-948E-34A33CEA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8524E-42BF-3933-D05E-3F1B72E1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8AB55-8F3F-3E48-74D5-DEE8CD49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E9F6-3848-F694-0B59-03E9B5F0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0316-EAED-99A7-B517-88C73D3B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8136-1798-2238-D7C9-C686C910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8792-12C2-7869-604F-A38BD1CB1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2C8C7-DA86-99A0-4F15-26CEDEA6C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CC95A-CED9-C191-0372-E7AA5C79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23786-65D4-E301-243D-5F379C2C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8B617-C31D-3782-C7CC-3FA4D02D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2003-B754-2A84-4FA2-51702C2C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26464-954A-0D0B-54EA-2A1C98F34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2E12B-30F5-47E5-4B00-50A76E5E0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A8C47-845A-A5A4-CC0B-380D254FB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43552-D2DD-FD0F-D4F8-1D7DDA0F7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7C873-8129-535F-C4A3-CC191D1A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5E477-1B0F-04F1-5B31-7F02E2EA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536B0-B31A-BCB1-FF10-67331020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9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9767-B86B-7AA2-D4A4-354B4C9C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B17F5-B47E-8E57-BA27-CDEF6716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E0ABC-3D9A-5FC3-680D-24B21AAB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3038E-0C87-9D05-19F2-762AEF24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4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79EDD-DB4E-3FC9-D254-F0B29FA5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1DB80-6EA3-6A00-0079-8FCE5BFD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35165-CB17-8306-65D4-2E8FC463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1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3E0C-7846-1307-AC4C-3CEC683F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AED0-0F3B-DFA9-032F-5FD91AEA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A53B9-1525-6CE8-6DDB-5AD6378FD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A7C1F-A77F-EEC8-BB8C-451CEFF9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EC586-3F3B-67FB-1068-63A92E45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1A52-5966-0B21-9A0B-17AAF4A5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2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E7B9-42BE-0AB9-C826-41C04EC4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CB97F-0612-9327-A33D-E94A0D589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E48A8-AEE0-B9BE-6A48-05C69699B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10A3C-9953-6CEC-2BBC-B9422A3E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4F5F-76E9-B84A-A757-30379CE5444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725F6-ABEB-6DCC-28C9-6C72C70D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E320D-624F-523B-CA5B-EA451F03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2EC41-BEEC-86ED-CA4F-6893D2D1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94E90-CE7B-9E24-9264-71584CE1E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63D9A-16C5-6989-D4E5-F2F7D53A2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64F5F-76E9-B84A-A757-30379CE54447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954B7-172D-34BB-0ACE-D18F8B2F6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D811-0800-4BAB-63BD-F9ECBC992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CC5C7-6958-8B4C-82A8-1EA65BEC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2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B1140FB-0951-003A-B164-8B2DB613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31" y="105032"/>
            <a:ext cx="9971903" cy="664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2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151D-FFE0-8B47-998A-6CCC96F5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01F909B-610F-43FB-ECEF-28FF96BAA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7" y="74340"/>
            <a:ext cx="10087207" cy="67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6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7A75-FDD8-61B3-5647-22AC9E50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bigger bees seen more often?</a:t>
            </a:r>
          </a:p>
        </p:txBody>
      </p:sp>
      <p:pic>
        <p:nvPicPr>
          <p:cNvPr id="4" name="Picture 3" descr="A graph with a line graph and a line graph&#10;&#10;Description automatically generated">
            <a:extLst>
              <a:ext uri="{FF2B5EF4-FFF2-40B4-BE49-F238E27FC236}">
                <a16:creationId xmlns:a16="http://schemas.microsoft.com/office/drawing/2014/main" id="{B81E3A64-2A90-74E3-F085-1E302CE1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6034669" cy="4827735"/>
          </a:xfrm>
          <a:prstGeom prst="rect">
            <a:avLst/>
          </a:prstGeom>
        </p:spPr>
      </p:pic>
      <p:pic>
        <p:nvPicPr>
          <p:cNvPr id="6" name="Picture 5" descr="A graph with lines and dots&#10;&#10;Description automatically generated">
            <a:extLst>
              <a:ext uri="{FF2B5EF4-FFF2-40B4-BE49-F238E27FC236}">
                <a16:creationId xmlns:a16="http://schemas.microsoft.com/office/drawing/2014/main" id="{A371C00B-1D6E-5FBB-0883-7B7F6FDFE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44" y="1690688"/>
            <a:ext cx="5899200" cy="47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1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90B4-9189-EF3C-EA80-80608956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more social bees seen more often?</a:t>
            </a:r>
          </a:p>
        </p:txBody>
      </p:sp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30328027-0E67-0DF8-8593-F38A65573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736" y="2200507"/>
            <a:ext cx="5700130" cy="4560104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6965D3A5-E6D3-752F-533F-C5C71CFD6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0507"/>
            <a:ext cx="5700130" cy="45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212</Words>
  <Application>Microsoft Macintosh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Are bigger bees seen more often?</vt:lpstr>
      <vt:lpstr>Are more social bees seen more often?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Graziella DiRenzo</dc:creator>
  <cp:lastModifiedBy>Graziella DiRenzo</cp:lastModifiedBy>
  <cp:revision>2</cp:revision>
  <dcterms:created xsi:type="dcterms:W3CDTF">2024-07-11T13:12:23Z</dcterms:created>
  <dcterms:modified xsi:type="dcterms:W3CDTF">2024-07-11T13:34:00Z</dcterms:modified>
</cp:coreProperties>
</file>