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94698"/>
  </p:normalViewPr>
  <p:slideViewPr>
    <p:cSldViewPr snapToGrid="0" snapToObjects="1">
      <p:cViewPr>
        <p:scale>
          <a:sx n="118" d="100"/>
          <a:sy n="118" d="100"/>
        </p:scale>
        <p:origin x="2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E6D409-76FF-9CB8-F1D3-9693F64E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5590"/>
            <a:ext cx="3429000" cy="2057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E093A-CCD8-70F0-63B0-A2B2ADCE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" y="4726076"/>
            <a:ext cx="34290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4F57C-9603-F4D3-DD70-99833B2EB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737693"/>
            <a:ext cx="3429000" cy="2057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0717CE-88AC-7F0D-898A-8E4007CDD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2450833"/>
            <a:ext cx="3429000" cy="2057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824A48-A597-D436-A6E2-6D510855C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5590"/>
            <a:ext cx="3429000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635FE-9D2B-F5C2-E66A-11550DB0B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50833"/>
            <a:ext cx="34290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CB97D-6A1A-C237-2FA4-4D98A1FA228E}"/>
              </a:ext>
            </a:extLst>
          </p:cNvPr>
          <p:cNvSpPr txBox="1"/>
          <p:nvPr/>
        </p:nvSpPr>
        <p:spPr>
          <a:xfrm>
            <a:off x="58613" y="163973"/>
            <a:ext cx="38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8C9A2-8F98-F088-9A70-D4326C652EE6}"/>
              </a:ext>
            </a:extLst>
          </p:cNvPr>
          <p:cNvSpPr txBox="1"/>
          <p:nvPr/>
        </p:nvSpPr>
        <p:spPr>
          <a:xfrm>
            <a:off x="3877463" y="17559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E074E-69CE-3466-AF53-87A0673B2D50}"/>
              </a:ext>
            </a:extLst>
          </p:cNvPr>
          <p:cNvSpPr txBox="1"/>
          <p:nvPr/>
        </p:nvSpPr>
        <p:spPr>
          <a:xfrm>
            <a:off x="0" y="2450833"/>
            <a:ext cx="383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9C79A-6E87-9674-6B28-EA7D7FE318BB}"/>
              </a:ext>
            </a:extLst>
          </p:cNvPr>
          <p:cNvSpPr txBox="1"/>
          <p:nvPr/>
        </p:nvSpPr>
        <p:spPr>
          <a:xfrm>
            <a:off x="3416176" y="2462450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B2AF1D-471A-108C-E5E6-8293DB552A37}"/>
              </a:ext>
            </a:extLst>
          </p:cNvPr>
          <p:cNvSpPr txBox="1"/>
          <p:nvPr/>
        </p:nvSpPr>
        <p:spPr>
          <a:xfrm>
            <a:off x="-12824" y="4564418"/>
            <a:ext cx="3754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9F04F3-9513-5921-DAE6-E632F587A583}"/>
              </a:ext>
            </a:extLst>
          </p:cNvPr>
          <p:cNvSpPr txBox="1"/>
          <p:nvPr/>
        </p:nvSpPr>
        <p:spPr>
          <a:xfrm>
            <a:off x="3416176" y="4624802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92534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18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Graziella DiRenzo</dc:creator>
  <cp:lastModifiedBy>Graziella DiRenzo</cp:lastModifiedBy>
  <cp:revision>2</cp:revision>
  <dcterms:created xsi:type="dcterms:W3CDTF">2022-05-12T15:12:53Z</dcterms:created>
  <dcterms:modified xsi:type="dcterms:W3CDTF">2022-05-12T17:20:56Z</dcterms:modified>
</cp:coreProperties>
</file>