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3" r:id="rId3"/>
    <p:sldId id="269" r:id="rId4"/>
    <p:sldId id="272" r:id="rId5"/>
    <p:sldId id="260" r:id="rId6"/>
    <p:sldId id="261" r:id="rId7"/>
    <p:sldId id="262" r:id="rId8"/>
    <p:sldId id="263" r:id="rId9"/>
    <p:sldId id="259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11" d="100"/>
          <a:sy n="111" d="100"/>
        </p:scale>
        <p:origin x="1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5AAD-5E2B-3EF8-0D54-B27AA0EE67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7EB75-7C76-D34F-FBDA-297E916AD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EF9C5-9035-6680-5D2B-4E91744B0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9226D-29FB-AE57-B294-567AABE2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DA0CA-A729-900C-EA51-F0ED005A8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56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D066-3CF3-AEA0-24C8-F440B88B0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324A5-6AAD-745C-58B3-F38A3FD08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9DB89-AE49-2D88-7877-FDD3DC343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7D948-EBD5-07EF-6B97-D72A6CDD7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F0BA-83C5-CAC8-B39B-66DB6D2A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2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D32B4-A058-8ACE-DB85-7B59B04886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4708F6-4907-1A5A-1094-2B31D5C9B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07651-107D-78D6-8D0A-3E8D710E6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3D1E7-2A38-3A3F-3129-6DB60FB4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E941A-2094-E46D-F478-6A1E8874E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6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1D80-1B52-18F9-1CC3-B2B9FD061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68DE8-794A-CD15-F5D1-E14A9B46A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CB9CC-0162-44CB-A0C6-9C3F334D3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82DBF-A075-B451-5D00-B0FD65FE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D5193-589D-FA63-AE06-E826DCA2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4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0E4C-8892-6782-AEE1-9B65728D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68D9D-F0E4-F047-FCB6-275942CA5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850EA-DFEA-03FE-96F8-30ADF40CD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9BBB5-B017-3CE7-3581-4BEA9949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536C-2D19-EC0E-7ED2-266066F1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2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FFF9-BAF8-3FAB-6905-D4428F0C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C13A7-1B81-AA91-9DBC-28C8DFF96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B40A5-DDFF-D60F-A0E4-863ADEDD5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89A6AB-DA27-57A1-86ED-E62A81AAC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5C4C1-8035-CAB1-C6B2-1BDDE777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9B1CB3-E314-DA73-9A4F-A750A7702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85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56AA8-D931-62F1-24A4-BFF3BDAAA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35E1A-6BF6-A49D-CBCF-2E978AC3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2C671-0234-5A07-52AB-A6ED4F93C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100A6A-57B8-87F7-8FC7-0196D038C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D15BA-2BC7-11F9-5EFA-FAB81DA0E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AED7A4-0C45-26B7-DF16-557A582A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A88A9-7892-BD4B-9C10-096093D04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32A31-CDD8-8096-14E9-B0F30F83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84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6AEA4-4605-D062-0311-0F70D893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33C616-6531-4695-BCA2-A3BD7A43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95D9FB-1542-EAAC-A4B6-60F0E3C29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E94C17-1136-6B6F-BD03-69DA4F0B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901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C821C-5744-9F96-4D49-D414BA64D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96F24-BF40-9D42-D534-1415584A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39376-7ECC-887C-8B3D-74B07FBB7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8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E789E-4669-934D-9869-739CC9B19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26BDC-C151-14BC-EE6C-827625341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D3FF1-E8C1-A45A-BE41-0FC6A9DCD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1B2F3-D4E4-7164-05C6-774209E4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C9A70-4CCE-64D1-DA65-AA7641C68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226C2-AA7D-43BD-9BF0-799D9AA2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2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3BE9-F841-6A40-7DA2-A2EC6EAE2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0AC45-953F-0ABD-769C-B14153013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AADC65-4F88-4F5E-1ACF-09D404B3E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06462-124D-1962-698F-E99A70CB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07D4-2D03-B546-B83E-EC948E4AD73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A2C9EE-2880-3608-7A7E-A970CEBD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5B6D6-5622-7D8F-EFC8-CA381F200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7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E0D564-8004-3879-9D88-57A1CE00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3115D-81B8-ACAA-3706-B9943576D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65FB-A885-E146-5919-D4F18DDBB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1607D4-2D03-B546-B83E-EC948E4AD733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2F7AA-CCEE-38C2-35F5-6CAF1C163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71138-AC53-BA3D-F009-E59664010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9241C9-C55B-3E40-87F1-6A44484467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418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22E4-A8F4-A260-A6DE-EA7C30FF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617"/>
            <a:ext cx="10515600" cy="1325563"/>
          </a:xfrm>
        </p:spPr>
        <p:txBody>
          <a:bodyPr/>
          <a:lstStyle/>
          <a:p>
            <a:r>
              <a:rPr lang="en-US" dirty="0"/>
              <a:t>Species richness – calculated from observed data – Katja request</a:t>
            </a:r>
          </a:p>
        </p:txBody>
      </p:sp>
    </p:spTree>
    <p:extLst>
      <p:ext uri="{BB962C8B-B14F-4D97-AF65-F5344CB8AC3E}">
        <p14:creationId xmlns:p14="http://schemas.microsoft.com/office/powerpoint/2010/main" val="2283148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FCFC92-7EAF-ADF4-81C5-70268DC74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8" y="253314"/>
            <a:ext cx="9380837" cy="56285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7115FA-7230-F680-D74F-0691162C5AEF}"/>
              </a:ext>
            </a:extLst>
          </p:cNvPr>
          <p:cNvSpPr txBox="1"/>
          <p:nvPr/>
        </p:nvSpPr>
        <p:spPr>
          <a:xfrm>
            <a:off x="9496165" y="1161535"/>
            <a:ext cx="1989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83.91% probability this relationship is positive</a:t>
            </a:r>
          </a:p>
        </p:txBody>
      </p:sp>
    </p:spTree>
    <p:extLst>
      <p:ext uri="{BB962C8B-B14F-4D97-AF65-F5344CB8AC3E}">
        <p14:creationId xmlns:p14="http://schemas.microsoft.com/office/powerpoint/2010/main" val="135382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2CDDA1-8E68-C353-EA92-111FD9BBF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8" y="302740"/>
            <a:ext cx="9195485" cy="551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16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9E377B-975B-E2E0-EB53-D00A913C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278026"/>
            <a:ext cx="8021595" cy="48129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BF5FAE-1CB9-4544-1951-EA10218FF074}"/>
              </a:ext>
            </a:extLst>
          </p:cNvPr>
          <p:cNvSpPr txBox="1"/>
          <p:nvPr/>
        </p:nvSpPr>
        <p:spPr>
          <a:xfrm>
            <a:off x="8793892" y="1120676"/>
            <a:ext cx="1989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100% probability that Observation sources have a higher detection probability than each of the other 3 source types</a:t>
            </a:r>
          </a:p>
        </p:txBody>
      </p:sp>
    </p:spTree>
    <p:extLst>
      <p:ext uri="{BB962C8B-B14F-4D97-AF65-F5344CB8AC3E}">
        <p14:creationId xmlns:p14="http://schemas.microsoft.com/office/powerpoint/2010/main" val="811874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480A14-B1AA-6AD8-2897-C5965FC2E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41" y="216243"/>
            <a:ext cx="8309920" cy="4985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D6A00-57F0-3821-66F6-1341B44CBC29}"/>
              </a:ext>
            </a:extLst>
          </p:cNvPr>
          <p:cNvSpPr txBox="1"/>
          <p:nvPr/>
        </p:nvSpPr>
        <p:spPr>
          <a:xfrm>
            <a:off x="8536461" y="3571781"/>
            <a:ext cx="1989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78.44% probability that yellow flowers have a higher detection probability than blue flowers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34585B-21F7-9D2F-A3E0-1AC625D8F9D8}"/>
              </a:ext>
            </a:extLst>
          </p:cNvPr>
          <p:cNvSpPr txBox="1"/>
          <p:nvPr/>
        </p:nvSpPr>
        <p:spPr>
          <a:xfrm>
            <a:off x="10418807" y="2413337"/>
            <a:ext cx="1989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4.49% probability that yellow flowers have a higher detection probability than white flowers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D573B-D965-0506-01A8-5A34D01B107A}"/>
              </a:ext>
            </a:extLst>
          </p:cNvPr>
          <p:cNvSpPr txBox="1"/>
          <p:nvPr/>
        </p:nvSpPr>
        <p:spPr>
          <a:xfrm>
            <a:off x="12192000" y="625726"/>
            <a:ext cx="1989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100% probability that yellow flowers have a higher detection probability than other colored flowers</a:t>
            </a:r>
          </a:p>
        </p:txBody>
      </p:sp>
    </p:spTree>
    <p:extLst>
      <p:ext uri="{BB962C8B-B14F-4D97-AF65-F5344CB8AC3E}">
        <p14:creationId xmlns:p14="http://schemas.microsoft.com/office/powerpoint/2010/main" val="2504284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D7C93C-6177-5B94-3632-5C2A59F48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7" y="265669"/>
            <a:ext cx="9051325" cy="5430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7D54B1-6108-3B6E-DC13-626506A1F12E}"/>
              </a:ext>
            </a:extLst>
          </p:cNvPr>
          <p:cNvSpPr txBox="1"/>
          <p:nvPr/>
        </p:nvSpPr>
        <p:spPr>
          <a:xfrm>
            <a:off x="9813325" y="1965403"/>
            <a:ext cx="1989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100% probability that not bowl flowers have a lower detection probability than bowl flowers</a:t>
            </a:r>
          </a:p>
        </p:txBody>
      </p:sp>
    </p:spTree>
    <p:extLst>
      <p:ext uri="{BB962C8B-B14F-4D97-AF65-F5344CB8AC3E}">
        <p14:creationId xmlns:p14="http://schemas.microsoft.com/office/powerpoint/2010/main" val="3777828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22E4-A8F4-A260-A6DE-EA7C30FF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6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Total number of plant interactions by bee species (observation in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; model output in black)</a:t>
            </a:r>
          </a:p>
        </p:txBody>
      </p:sp>
    </p:spTree>
    <p:extLst>
      <p:ext uri="{BB962C8B-B14F-4D97-AF65-F5344CB8AC3E}">
        <p14:creationId xmlns:p14="http://schemas.microsoft.com/office/powerpoint/2010/main" val="1136860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342A4C-6B39-BFE5-C270-83111882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97" y="-59677"/>
            <a:ext cx="10233454" cy="697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70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and red bars&#10;&#10;Description automatically generated">
            <a:extLst>
              <a:ext uri="{FF2B5EF4-FFF2-40B4-BE49-F238E27FC236}">
                <a16:creationId xmlns:a16="http://schemas.microsoft.com/office/drawing/2014/main" id="{991896F9-F688-4FAB-C24D-0CDC72D5E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40" y="185194"/>
            <a:ext cx="7772400" cy="62179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5E1759-0C0F-C4D6-1CF3-36AB434FE35E}"/>
              </a:ext>
            </a:extLst>
          </p:cNvPr>
          <p:cNvSpPr txBox="1"/>
          <p:nvPr/>
        </p:nvSpPr>
        <p:spPr>
          <a:xfrm>
            <a:off x="9008076" y="1013254"/>
            <a:ext cx="198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Solitary = 0  == NOT solitary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346C7-2FC4-CB84-6355-521F11479B76}"/>
              </a:ext>
            </a:extLst>
          </p:cNvPr>
          <p:cNvSpPr txBox="1"/>
          <p:nvPr/>
        </p:nvSpPr>
        <p:spPr>
          <a:xfrm>
            <a:off x="9008076" y="2647823"/>
            <a:ext cx="1989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Solitary = 1  == YES solitary</a:t>
            </a:r>
          </a:p>
        </p:txBody>
      </p:sp>
    </p:spTree>
    <p:extLst>
      <p:ext uri="{BB962C8B-B14F-4D97-AF65-F5344CB8AC3E}">
        <p14:creationId xmlns:p14="http://schemas.microsoft.com/office/powerpoint/2010/main" val="199943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3C2AE-53ED-761E-324B-9EB4DCDF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8406"/>
            <a:ext cx="10515600" cy="1325563"/>
          </a:xfrm>
        </p:spPr>
        <p:txBody>
          <a:bodyPr/>
          <a:lstStyle/>
          <a:p>
            <a:r>
              <a:rPr lang="en-US" dirty="0"/>
              <a:t>Model output on 2024 07 17</a:t>
            </a:r>
          </a:p>
        </p:txBody>
      </p:sp>
    </p:spTree>
    <p:extLst>
      <p:ext uri="{BB962C8B-B14F-4D97-AF65-F5344CB8AC3E}">
        <p14:creationId xmlns:p14="http://schemas.microsoft.com/office/powerpoint/2010/main" val="97575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22E4-A8F4-A260-A6DE-EA7C30FF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10617"/>
            <a:ext cx="10515600" cy="1325563"/>
          </a:xfrm>
        </p:spPr>
        <p:txBody>
          <a:bodyPr/>
          <a:lstStyle/>
          <a:p>
            <a:r>
              <a:rPr lang="en-US" dirty="0"/>
              <a:t>Ecological process</a:t>
            </a:r>
          </a:p>
        </p:txBody>
      </p:sp>
    </p:spTree>
    <p:extLst>
      <p:ext uri="{BB962C8B-B14F-4D97-AF65-F5344CB8AC3E}">
        <p14:creationId xmlns:p14="http://schemas.microsoft.com/office/powerpoint/2010/main" val="1449906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29F5DD-9353-6623-FC76-49FF2C772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73" y="0"/>
            <a:ext cx="7543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703272-EA64-0B3C-D29C-9C2BF18713DC}"/>
              </a:ext>
            </a:extLst>
          </p:cNvPr>
          <p:cNvSpPr txBox="1"/>
          <p:nvPr/>
        </p:nvSpPr>
        <p:spPr>
          <a:xfrm>
            <a:off x="9008076" y="1013254"/>
            <a:ext cx="1989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95.24% probability this relationship is negative</a:t>
            </a:r>
          </a:p>
        </p:txBody>
      </p:sp>
    </p:spTree>
    <p:extLst>
      <p:ext uri="{BB962C8B-B14F-4D97-AF65-F5344CB8AC3E}">
        <p14:creationId xmlns:p14="http://schemas.microsoft.com/office/powerpoint/2010/main" val="4198321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2E869C-7CF5-92E1-34D4-C9FC97967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2" y="129746"/>
            <a:ext cx="10101648" cy="6060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28F50F-1761-4A2D-A2D2-275CB461AA45}"/>
              </a:ext>
            </a:extLst>
          </p:cNvPr>
          <p:cNvSpPr txBox="1"/>
          <p:nvPr/>
        </p:nvSpPr>
        <p:spPr>
          <a:xfrm>
            <a:off x="10204620" y="1959911"/>
            <a:ext cx="1989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21.74% probability that not solitary bees have a higher interaction probability than solitary bees</a:t>
            </a:r>
          </a:p>
        </p:txBody>
      </p:sp>
    </p:spTree>
    <p:extLst>
      <p:ext uri="{BB962C8B-B14F-4D97-AF65-F5344CB8AC3E}">
        <p14:creationId xmlns:p14="http://schemas.microsoft.com/office/powerpoint/2010/main" val="333521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1020F2-28DB-F698-36B3-42FA7BE59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27" y="0"/>
            <a:ext cx="7543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C449C34-E2B4-B8C6-C1F1-4EAE13D500D6}"/>
              </a:ext>
            </a:extLst>
          </p:cNvPr>
          <p:cNvSpPr txBox="1"/>
          <p:nvPr/>
        </p:nvSpPr>
        <p:spPr>
          <a:xfrm>
            <a:off x="7733268" y="4332409"/>
            <a:ext cx="1989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0% probability that yellow flowers have a higher interaction probability than blue flowers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A6F66-F04B-00FF-C65D-D5B05A143C80}"/>
              </a:ext>
            </a:extLst>
          </p:cNvPr>
          <p:cNvSpPr txBox="1"/>
          <p:nvPr/>
        </p:nvSpPr>
        <p:spPr>
          <a:xfrm>
            <a:off x="9467333" y="3316746"/>
            <a:ext cx="1989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98% probability that yellow flowers have a higher interaction probability than white flowers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DD5AF-A288-B591-2148-B08F6A2D9788}"/>
              </a:ext>
            </a:extLst>
          </p:cNvPr>
          <p:cNvSpPr txBox="1"/>
          <p:nvPr/>
        </p:nvSpPr>
        <p:spPr>
          <a:xfrm>
            <a:off x="11201398" y="2198809"/>
            <a:ext cx="19894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12% probability that yellow flowers have a higher interaction probability than other colored flowers</a:t>
            </a:r>
          </a:p>
        </p:txBody>
      </p:sp>
    </p:spTree>
    <p:extLst>
      <p:ext uri="{BB962C8B-B14F-4D97-AF65-F5344CB8AC3E}">
        <p14:creationId xmlns:p14="http://schemas.microsoft.com/office/powerpoint/2010/main" val="194129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97D67F-5550-2AED-320E-11B437537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4" y="0"/>
            <a:ext cx="75438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C094CD-9EC3-36F0-C4FC-7D786ECB29F3}"/>
              </a:ext>
            </a:extLst>
          </p:cNvPr>
          <p:cNvSpPr txBox="1"/>
          <p:nvPr/>
        </p:nvSpPr>
        <p:spPr>
          <a:xfrm>
            <a:off x="8215182" y="2231760"/>
            <a:ext cx="19894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97.70% probability that not bowl flowers have a higher interaction probability than bowl flowers</a:t>
            </a:r>
          </a:p>
        </p:txBody>
      </p:sp>
    </p:spTree>
    <p:extLst>
      <p:ext uri="{BB962C8B-B14F-4D97-AF65-F5344CB8AC3E}">
        <p14:creationId xmlns:p14="http://schemas.microsoft.com/office/powerpoint/2010/main" val="112526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922E4-A8F4-A260-A6DE-EA7C30FFD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09471"/>
            <a:ext cx="10515600" cy="1325563"/>
          </a:xfrm>
        </p:spPr>
        <p:txBody>
          <a:bodyPr/>
          <a:lstStyle/>
          <a:p>
            <a:r>
              <a:rPr lang="en-US" dirty="0"/>
              <a:t>Detection process</a:t>
            </a:r>
          </a:p>
        </p:txBody>
      </p:sp>
    </p:spTree>
    <p:extLst>
      <p:ext uri="{BB962C8B-B14F-4D97-AF65-F5344CB8AC3E}">
        <p14:creationId xmlns:p14="http://schemas.microsoft.com/office/powerpoint/2010/main" val="1065025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250</Words>
  <Application>Microsoft Macintosh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Species richness – calculated from observed data – Katja request</vt:lpstr>
      <vt:lpstr>PowerPoint Presentation</vt:lpstr>
      <vt:lpstr>Model output on 2024 07 17</vt:lpstr>
      <vt:lpstr>Ecological process</vt:lpstr>
      <vt:lpstr>PowerPoint Presentation</vt:lpstr>
      <vt:lpstr>PowerPoint Presentation</vt:lpstr>
      <vt:lpstr>PowerPoint Presentation</vt:lpstr>
      <vt:lpstr>PowerPoint Presentation</vt:lpstr>
      <vt:lpstr>Detection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Total number of plant interactions by bee species (observation in red; model output in black)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Graziella DiRenzo</dc:creator>
  <cp:lastModifiedBy>Graziella DiRenzo</cp:lastModifiedBy>
  <cp:revision>2</cp:revision>
  <dcterms:created xsi:type="dcterms:W3CDTF">2024-07-17T20:36:15Z</dcterms:created>
  <dcterms:modified xsi:type="dcterms:W3CDTF">2024-07-17T21:13:59Z</dcterms:modified>
</cp:coreProperties>
</file>