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9" d="100"/>
          <a:sy n="119" d="100"/>
        </p:scale>
        <p:origin x="14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BAB87-164A-B1DA-40FB-BF24A474D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6A96F-DE3E-C612-4C41-51A8A8EA5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4B01D-13ED-25D1-8171-DE82F800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7D048-2B65-E6F0-73F5-59681F90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A60B-9752-13BC-A07B-239F918B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9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5366-018D-C721-6593-EC13B55B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46708-4453-87AC-1E18-47B57A642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EB65-B7F4-9B6E-91C4-44332304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770BE-B157-B448-F061-73B1D14C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6F8C1-6EA4-467B-602B-EFD90828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4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570294-94D5-6A13-5D15-B803A00AE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B3C08-F113-0495-3C13-658239412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7BFB-9423-D129-9479-66865167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BD58-E4F7-6334-65FE-2BA734BE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7B15-C416-1D02-CE48-3C92A00C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6D5D-0317-8A59-A296-9C584ABD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C2F5-DFD4-2A3B-5A47-A9FA1FE4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F8D98-D86A-9207-4064-F17D76CE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C4941-226C-A02A-C6F7-ABB8702AD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5FE0A-50BC-320D-4852-5ABB6945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4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826B-20A3-C7BA-B8CB-EDE064A2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AAFD3-D915-5F74-2C6D-9156B2DC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CE8D-7137-4D6F-849C-6AB3A530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963E-164D-D88C-C65A-9DD60F19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4C73-5A97-544D-2696-EDC0E684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862F-61E1-70EA-BF18-4772CE65A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014F7-A574-8328-0584-475915992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C2C2F-1817-5F3D-00C5-DC1417FD2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EFB31-9697-280F-F1DF-BD5D5A871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32D81-20EC-5408-E5A2-CB38D150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4E7C7-0AFC-DDF2-A69F-75E7B7D8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7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7A25-6757-F702-AF89-C2D271659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BE138-9322-A541-E2B6-F3E69A11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F56A2-7443-EEDA-1D42-652B0448A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777CE-6E69-730A-6319-7302FFEBE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95904-3EAD-DF33-5C78-49D66811F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F62900-B917-44AD-7563-E11F82A8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23E7B-CD16-5FC6-5C9D-1BD2A80C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EA321-AFBF-B6AD-A2FE-50693AA9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9CC7-93E2-8D23-561A-9BB60142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67287-4EA3-C48E-C6A6-C24262D7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D2366-A881-0D02-2824-DEE1BA67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BF1FC-5941-ECAF-E07D-DC71A187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34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DB8B8-2472-5813-9597-E513144B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32DB3-B541-1249-89A7-4F6154F0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1CBD6-4AB9-7411-3DDC-BCD190F4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2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A9A58-84D5-C641-543A-C904A419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ABC7-680B-C4B3-1CEB-0FF0FE0B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18DF3-4D57-C063-8D71-7DF2D88E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D9B2D-5D47-21EA-F78B-529FC91A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E7B8F-6D8D-D042-30BB-2D96FC26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00A3-04FF-7B2A-A673-1B3747DF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0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3736-35DA-B112-609B-3ECBA9E7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BF878-A62F-1684-9008-4884894D4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D321B9-BA36-25F1-88A8-483C775D6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09CE-8270-7E82-4C93-5C497A82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B6570-DB57-EF73-6241-06CB83FC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0092B-13ED-13A3-96B2-5419B608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37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46DCD-C610-9421-EE7C-F8BAE6304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2E9D7-16C4-197D-CD2E-26DAF9E9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62A5-3A10-3D1D-B09A-FE423B02D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E6C84-DADD-2E41-95DE-D0B138968705}" type="datetimeFigureOut">
              <a:rPr lang="en-US" smtClean="0"/>
              <a:t>5/12/22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E4A0-1D9C-E01A-EFD0-01D74EE49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14AA-6675-6EF9-888E-D7218C68B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21F5-5150-1342-91D2-146A7D6958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7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FC0B78F-383C-302E-5C69-1E74FD73C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70" y="260873"/>
            <a:ext cx="4572000" cy="2743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BCB97D-6A1A-C237-2FA4-4D98A1FA228E}"/>
              </a:ext>
            </a:extLst>
          </p:cNvPr>
          <p:cNvSpPr txBox="1"/>
          <p:nvPr/>
        </p:nvSpPr>
        <p:spPr>
          <a:xfrm>
            <a:off x="794380" y="260873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A8C9A2-8F98-F088-9A70-D4326C652EE6}"/>
              </a:ext>
            </a:extLst>
          </p:cNvPr>
          <p:cNvSpPr txBox="1"/>
          <p:nvPr/>
        </p:nvSpPr>
        <p:spPr>
          <a:xfrm>
            <a:off x="6137452" y="26087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E074E-69CE-3466-AF53-87A0673B2D50}"/>
              </a:ext>
            </a:extLst>
          </p:cNvPr>
          <p:cNvSpPr txBox="1"/>
          <p:nvPr/>
        </p:nvSpPr>
        <p:spPr>
          <a:xfrm>
            <a:off x="753144" y="34290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9C79A-6E87-9674-6B28-EA7D7FE318BB}"/>
              </a:ext>
            </a:extLst>
          </p:cNvPr>
          <p:cNvSpPr txBox="1"/>
          <p:nvPr/>
        </p:nvSpPr>
        <p:spPr>
          <a:xfrm>
            <a:off x="6137452" y="3460370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292534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Graziella DiRenzo</dc:creator>
  <cp:lastModifiedBy>Graziella DiRenzo</cp:lastModifiedBy>
  <cp:revision>1</cp:revision>
  <dcterms:created xsi:type="dcterms:W3CDTF">2022-05-12T15:12:53Z</dcterms:created>
  <dcterms:modified xsi:type="dcterms:W3CDTF">2022-05-12T15:15:35Z</dcterms:modified>
</cp:coreProperties>
</file>