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/>
    <p:restoredTop sz="94607"/>
  </p:normalViewPr>
  <p:slideViewPr>
    <p:cSldViewPr snapToGrid="0">
      <p:cViewPr>
        <p:scale>
          <a:sx n="100" d="100"/>
          <a:sy n="100" d="100"/>
        </p:scale>
        <p:origin x="2824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DF1B-B4DD-F180-C312-9C2622D34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3375D-6419-3E83-CAC3-018239C58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492D1-79D4-04AE-143B-744B853F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21D0-9D5F-5741-A50D-EF9036AC9E45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8E3A7-A614-4FE1-2082-03FB6AA1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A84D1-021E-0EA2-D4AA-FDA3B178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25A0-90D4-584A-A3E6-4D69E387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1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C69A-56EF-20FE-4E8C-9506AF13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36EB4-98D5-F4EF-CAF3-48390C2AD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0BF9E-1FAF-BC30-7EC8-021E3506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21D0-9D5F-5741-A50D-EF9036AC9E45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02303-6893-6525-D3B2-1DA9667B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ED5F9-F2B4-BD2F-1AA2-F3DDBE40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25A0-90D4-584A-A3E6-4D69E387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1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7611E-FC1B-63EE-4624-AD851D54C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E02B7-736D-1E7C-A0E1-2D177450F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F6440-F0D4-C44C-2EDB-0F0EBD83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21D0-9D5F-5741-A50D-EF9036AC9E45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01F23-90B4-0BD5-D6CC-90D9CE17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CEB4A-B27C-7836-9B6D-1A73D778F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25A0-90D4-584A-A3E6-4D69E387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7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30F4-480B-074F-8506-902C0860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1620A-322E-97C8-4C4C-4ADFA7F39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0FDEA-08EF-73DA-F861-C2FD1BB03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21D0-9D5F-5741-A50D-EF9036AC9E45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531DA-A7BC-7592-5E52-722B96D3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30144-24C2-79D8-7E68-560371A8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25A0-90D4-584A-A3E6-4D69E387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8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5F617-CC70-EE08-6D1C-4F2006914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8CD86-3107-7685-70C6-AAC7AFB2A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61749-C451-3AA1-DB25-F51E5A89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21D0-9D5F-5741-A50D-EF9036AC9E45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9C210-7293-B2FA-0C7D-4498DC44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7EFF6-4B67-7B90-ED21-6584C6C0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25A0-90D4-584A-A3E6-4D69E387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4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EFA6B-88C1-8F11-BAE7-FB118A808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08AC-BC42-19FA-5D17-9D5189498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54DCE-06F0-B12A-558B-7063B4AA2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DDF94-C10E-6EF5-BC80-E2E560E75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21D0-9D5F-5741-A50D-EF9036AC9E45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E00B9-1A3B-3D30-6B38-4D4C544A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9ED7C-3896-C771-8A92-7D9B8781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25A0-90D4-584A-A3E6-4D69E387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7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F3A1-898F-00F5-A08D-58A094DA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99C50-40AA-C3FB-9277-A45A3CB9F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7136D-83D0-CCC4-4A57-5901E6888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50A6B-4BD0-4E6A-A9CD-22402797F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5A59E-BF45-5D7B-1792-38AE8572C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C07C42-0524-A275-A490-CC815BB56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21D0-9D5F-5741-A50D-EF9036AC9E45}" type="datetimeFigureOut">
              <a:rPr lang="en-US" smtClean="0"/>
              <a:t>8/29/24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3A8D59-E4F3-F476-25A7-BF0A0D83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C0B970-F160-64CE-1F6B-983F45B7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25A0-90D4-584A-A3E6-4D69E387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4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EA0DB-ADD5-2253-F557-910017CB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9D05C-9E14-6351-24A1-1BBF935B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21D0-9D5F-5741-A50D-EF9036AC9E45}" type="datetimeFigureOut">
              <a:rPr lang="en-US" smtClean="0"/>
              <a:t>8/29/24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1D5AC-5524-192C-914F-83CAC135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E4B26-2C45-C5F5-077D-E5EC6B53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25A0-90D4-584A-A3E6-4D69E387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8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2A265-C0A8-3401-E87A-A372B714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21D0-9D5F-5741-A50D-EF9036AC9E45}" type="datetimeFigureOut">
              <a:rPr lang="en-US" smtClean="0"/>
              <a:t>8/29/24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EE900B-4583-8C81-16A6-A930090F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D1D00-8C56-32A4-4354-917B69F97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25A0-90D4-584A-A3E6-4D69E387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9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85D1-846A-9860-94B9-D322CA5C4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9A46-83CD-BB19-8AC5-584396803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76633-8FFD-F37C-ADA2-EFEB67529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66342-0C00-FB03-2D1F-3F156B6A5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21D0-9D5F-5741-A50D-EF9036AC9E45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AAA78-C608-E5B8-47B4-14EFBD129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61C6D-A700-9280-D157-51D26812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25A0-90D4-584A-A3E6-4D69E387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4A4C-A2E4-9B11-2050-7CA98DEF4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6B3F1-4943-5D79-1852-B22266EA2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7369B-274B-ABDE-F670-F33842F9D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6A981-870E-3AEF-5B51-011E866E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21D0-9D5F-5741-A50D-EF9036AC9E45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BAFBE-DB20-4D26-C454-D0FFB986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283C0-604C-1A48-7828-EAEA2B60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25A0-90D4-584A-A3E6-4D69E387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8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41EE4-3567-807E-B562-68972B372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B3B38-AEA1-6623-2A72-5CEC78CE6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5CEF2-AB3F-A3D2-2C89-3E1FBB8FA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121D0-9D5F-5741-A50D-EF9036AC9E45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4D7FD-27BA-BB65-55E3-BB33F5E3D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18C91-B0DC-613B-4B95-6B41DE334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F725A0-90D4-584A-A3E6-4D69E387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6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CAC3360-A1D6-7DD0-0B63-E4C9A39486AA}"/>
              </a:ext>
            </a:extLst>
          </p:cNvPr>
          <p:cNvGrpSpPr/>
          <p:nvPr/>
        </p:nvGrpSpPr>
        <p:grpSpPr>
          <a:xfrm>
            <a:off x="2539724" y="-914402"/>
            <a:ext cx="6615070" cy="11279428"/>
            <a:chOff x="2539724" y="-914402"/>
            <a:chExt cx="6615070" cy="1127942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1675BE-96AC-3B69-E31D-CF34A7C09F4D}"/>
                </a:ext>
              </a:extLst>
            </p:cNvPr>
            <p:cNvSpPr txBox="1"/>
            <p:nvPr/>
          </p:nvSpPr>
          <p:spPr>
            <a:xfrm>
              <a:off x="2539724" y="-914400"/>
              <a:ext cx="464733" cy="377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(A)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1F7ABA-8CF8-DFFC-E83F-C9D69DC10396}"/>
                </a:ext>
              </a:extLst>
            </p:cNvPr>
            <p:cNvSpPr txBox="1"/>
            <p:nvPr/>
          </p:nvSpPr>
          <p:spPr>
            <a:xfrm>
              <a:off x="5863633" y="-914401"/>
              <a:ext cx="464733" cy="377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(B)</a:t>
              </a:r>
            </a:p>
          </p:txBody>
        </p:sp>
        <p:pic>
          <p:nvPicPr>
            <p:cNvPr id="3" name="Picture 2" descr="A close-up of a chart&#10;&#10;Description automatically generated">
              <a:extLst>
                <a:ext uri="{FF2B5EF4-FFF2-40B4-BE49-F238E27FC236}">
                  <a16:creationId xmlns:a16="http://schemas.microsoft.com/office/drawing/2014/main" id="{54EC6683-F152-C64A-BEBB-41C24A005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101867" y="3312098"/>
              <a:ext cx="11279426" cy="2826429"/>
            </a:xfrm>
            <a:prstGeom prst="rect">
              <a:avLst/>
            </a:prstGeom>
          </p:spPr>
        </p:pic>
        <p:pic>
          <p:nvPicPr>
            <p:cNvPr id="6" name="Picture 5" descr="A close-up of a chart&#10;&#10;Description automatically generated">
              <a:extLst>
                <a:ext uri="{FF2B5EF4-FFF2-40B4-BE49-F238E27FC236}">
                  <a16:creationId xmlns:a16="http://schemas.microsoft.com/office/drawing/2014/main" id="{AD47207B-6371-1382-1600-BC95AAAF8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-1189295" y="3312096"/>
              <a:ext cx="11279426" cy="28264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094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D4E70-FDBB-5F2E-DE3E-B2B083FE0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A9615F1-7BE3-B0EB-6F38-4EED54CE692B}"/>
              </a:ext>
            </a:extLst>
          </p:cNvPr>
          <p:cNvGrpSpPr/>
          <p:nvPr/>
        </p:nvGrpSpPr>
        <p:grpSpPr>
          <a:xfrm>
            <a:off x="2539724" y="-914401"/>
            <a:ext cx="6800772" cy="7772401"/>
            <a:chOff x="2539724" y="-914401"/>
            <a:chExt cx="6800772" cy="7772401"/>
          </a:xfrm>
        </p:grpSpPr>
        <p:pic>
          <p:nvPicPr>
            <p:cNvPr id="5" name="Picture 4" descr="A close-up of a bar code&#10;&#10;Description automatically generated">
              <a:extLst>
                <a:ext uri="{FF2B5EF4-FFF2-40B4-BE49-F238E27FC236}">
                  <a16:creationId xmlns:a16="http://schemas.microsoft.com/office/drawing/2014/main" id="{E3C923FE-C3B6-F92A-EFBA-EFC5C2BCA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75772" y="1349552"/>
              <a:ext cx="7772400" cy="3244496"/>
            </a:xfrm>
            <a:prstGeom prst="rect">
              <a:avLst/>
            </a:prstGeom>
          </p:spPr>
        </p:pic>
        <p:pic>
          <p:nvPicPr>
            <p:cNvPr id="7" name="Picture 6" descr="A diagram of a barcode&#10;&#10;Description automatically generated">
              <a:extLst>
                <a:ext uri="{FF2B5EF4-FFF2-40B4-BE49-F238E27FC236}">
                  <a16:creationId xmlns:a16="http://schemas.microsoft.com/office/drawing/2014/main" id="{B1E9837D-7933-AD54-283F-DBA4C211A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3832048" y="1349552"/>
              <a:ext cx="7772400" cy="32444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8BD771-ACD1-5FC5-D28B-5D2EFE51EF57}"/>
                </a:ext>
              </a:extLst>
            </p:cNvPr>
            <p:cNvSpPr txBox="1"/>
            <p:nvPr/>
          </p:nvSpPr>
          <p:spPr>
            <a:xfrm>
              <a:off x="2539724" y="-914400"/>
              <a:ext cx="464733" cy="377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(A)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215F25-EA46-9219-3D4E-6CAA9D4F59CE}"/>
                </a:ext>
              </a:extLst>
            </p:cNvPr>
            <p:cNvSpPr txBox="1"/>
            <p:nvPr/>
          </p:nvSpPr>
          <p:spPr>
            <a:xfrm>
              <a:off x="5863633" y="-914401"/>
              <a:ext cx="464733" cy="377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917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Lee, Michelle</dc:creator>
  <cp:lastModifiedBy>Michelle Lee</cp:lastModifiedBy>
  <cp:revision>2</cp:revision>
  <dcterms:created xsi:type="dcterms:W3CDTF">2024-08-03T03:56:35Z</dcterms:created>
  <dcterms:modified xsi:type="dcterms:W3CDTF">2024-08-29T20:36:56Z</dcterms:modified>
</cp:coreProperties>
</file>