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118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5492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952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965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1527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9460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3630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6361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7239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073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6798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807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5DDBF-F809-4CFB-99B2-AEA27A29BD73}" type="datetimeFigureOut">
              <a:rPr lang="en-NZ" smtClean="0"/>
              <a:t>25/03/2015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2201-E442-4F04-89AA-4E7D7D6175E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575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z="4000" dirty="0" smtClean="0"/>
              <a:t>Redefining the use for</a:t>
            </a:r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Augmented Reality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05457"/>
          </a:xfrm>
        </p:spPr>
        <p:txBody>
          <a:bodyPr>
            <a:normAutofit/>
          </a:bodyPr>
          <a:lstStyle/>
          <a:p>
            <a:endParaRPr lang="en-NZ" dirty="0" smtClean="0"/>
          </a:p>
          <a:p>
            <a:endParaRPr lang="en-NZ" dirty="0"/>
          </a:p>
          <a:p>
            <a:endParaRPr lang="en-NZ" dirty="0" smtClean="0"/>
          </a:p>
          <a:p>
            <a:endParaRPr lang="en-NZ" dirty="0" smtClean="0"/>
          </a:p>
          <a:p>
            <a:endParaRPr lang="en-NZ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6556" y="144815"/>
            <a:ext cx="1426369" cy="977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5375360"/>
            <a:ext cx="6572250" cy="137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LUMINARY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550" y="2359024"/>
            <a:ext cx="10515600" cy="4860925"/>
          </a:xfrm>
        </p:spPr>
        <p:txBody>
          <a:bodyPr>
            <a:normAutofit/>
          </a:bodyPr>
          <a:lstStyle/>
          <a:p>
            <a:r>
              <a:rPr lang="en-NZ" dirty="0" smtClean="0"/>
              <a:t>Luminary are about delivering traditional messages using the latest and greatest technology methods to differentiate from competitors.</a:t>
            </a:r>
          </a:p>
          <a:p>
            <a:pPr marL="0" indent="0">
              <a:buNone/>
            </a:pPr>
            <a:endParaRPr lang="en-NZ" dirty="0" smtClean="0"/>
          </a:p>
          <a:p>
            <a:r>
              <a:rPr lang="en-NZ" dirty="0" smtClean="0"/>
              <a:t>What</a:t>
            </a:r>
          </a:p>
          <a:p>
            <a:pPr lvl="1"/>
            <a:r>
              <a:rPr lang="en-NZ" dirty="0" smtClean="0"/>
              <a:t>They want a platform that allows continuous content updates that implements the use of AR.</a:t>
            </a:r>
            <a:endParaRPr lang="en-NZ" dirty="0"/>
          </a:p>
          <a:p>
            <a:r>
              <a:rPr lang="en-NZ" dirty="0" smtClean="0"/>
              <a:t>Why</a:t>
            </a:r>
          </a:p>
          <a:p>
            <a:pPr lvl="1"/>
            <a:r>
              <a:rPr lang="en-NZ" dirty="0" smtClean="0"/>
              <a:t>Each campaign requires a new application to be built which requires users to download a new app each time. This was ineffective.</a:t>
            </a:r>
            <a:endParaRPr lang="en-NZ" dirty="0"/>
          </a:p>
        </p:txBody>
      </p:sp>
      <p:pic>
        <p:nvPicPr>
          <p:cNvPr id="3074" name="Picture 2" descr="http://www.m2now.co.nz/wp-content/uploads/2015/02/luminary-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43731"/>
            <a:ext cx="3743695" cy="1227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1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WORKFLOW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Approach A</a:t>
            </a:r>
          </a:p>
          <a:p>
            <a:pPr lvl="1"/>
            <a:r>
              <a:rPr lang="en-NZ" dirty="0" smtClean="0"/>
              <a:t>Build a platform where Luminary can continually add content.</a:t>
            </a:r>
          </a:p>
          <a:p>
            <a:r>
              <a:rPr lang="en-NZ" dirty="0" smtClean="0"/>
              <a:t>Approach B</a:t>
            </a:r>
          </a:p>
          <a:p>
            <a:pPr lvl="1"/>
            <a:r>
              <a:rPr lang="en-NZ" dirty="0" smtClean="0"/>
              <a:t>Build a ‘Plugin’ or SDK which companies can use to implement AR.</a:t>
            </a:r>
          </a:p>
          <a:p>
            <a:r>
              <a:rPr lang="en-NZ" dirty="0" smtClean="0"/>
              <a:t>What we plan to do</a:t>
            </a:r>
          </a:p>
          <a:p>
            <a:pPr lvl="1"/>
            <a:r>
              <a:rPr lang="en-NZ" dirty="0" smtClean="0"/>
              <a:t>Research.</a:t>
            </a:r>
          </a:p>
          <a:p>
            <a:pPr lvl="1"/>
            <a:r>
              <a:rPr lang="en-NZ" dirty="0" smtClean="0"/>
              <a:t>Conclude research results and decide what approach to take.</a:t>
            </a:r>
          </a:p>
          <a:p>
            <a:pPr lvl="1"/>
            <a:r>
              <a:rPr lang="en-NZ" dirty="0" smtClean="0"/>
              <a:t>Implement the approach.</a:t>
            </a:r>
          </a:p>
        </p:txBody>
      </p:sp>
    </p:spTree>
    <p:extLst>
      <p:ext uri="{BB962C8B-B14F-4D97-AF65-F5344CB8AC3E}">
        <p14:creationId xmlns:p14="http://schemas.microsoft.com/office/powerpoint/2010/main" val="53777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RESEARCH 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Action Research Method</a:t>
            </a:r>
          </a:p>
          <a:p>
            <a:r>
              <a:rPr lang="en-NZ" dirty="0" smtClean="0"/>
              <a:t>Cyclic Model</a:t>
            </a:r>
          </a:p>
          <a:p>
            <a:r>
              <a:rPr lang="en-NZ" dirty="0" smtClean="0"/>
              <a:t>Four main phases</a:t>
            </a:r>
          </a:p>
          <a:p>
            <a:pPr lvl="1"/>
            <a:r>
              <a:rPr lang="en-NZ" dirty="0" smtClean="0"/>
              <a:t>Planning</a:t>
            </a:r>
          </a:p>
          <a:p>
            <a:pPr lvl="1"/>
            <a:r>
              <a:rPr lang="en-NZ" dirty="0" smtClean="0"/>
              <a:t>Acting</a:t>
            </a:r>
          </a:p>
          <a:p>
            <a:pPr lvl="1"/>
            <a:r>
              <a:rPr lang="en-NZ" dirty="0" smtClean="0"/>
              <a:t>Observing/Evaluating</a:t>
            </a:r>
          </a:p>
          <a:p>
            <a:pPr lvl="1"/>
            <a:r>
              <a:rPr lang="en-NZ" dirty="0" smtClean="0"/>
              <a:t>Reflecting</a:t>
            </a:r>
          </a:p>
          <a:p>
            <a:endParaRPr lang="en-NZ" dirty="0"/>
          </a:p>
        </p:txBody>
      </p:sp>
      <p:pic>
        <p:nvPicPr>
          <p:cNvPr id="1028" name="Picture 4" descr="http://valenciacollege.edu/faculty/development/tla/actionResearch/ARP_softchalk/AR_spiral_n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75" y="727066"/>
            <a:ext cx="3844925" cy="572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4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DEVELOPMENT METHOD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XP (Extreme Programming)</a:t>
            </a:r>
          </a:p>
          <a:p>
            <a:r>
              <a:rPr lang="en-NZ" dirty="0" smtClean="0"/>
              <a:t>Agile</a:t>
            </a:r>
          </a:p>
          <a:p>
            <a:pPr lvl="1"/>
            <a:r>
              <a:rPr lang="en-NZ" dirty="0" smtClean="0"/>
              <a:t>Flexible</a:t>
            </a:r>
          </a:p>
          <a:p>
            <a:pPr lvl="1"/>
            <a:r>
              <a:rPr lang="en-NZ" dirty="0" smtClean="0"/>
              <a:t>Adaptable</a:t>
            </a:r>
          </a:p>
          <a:p>
            <a:pPr lvl="1"/>
            <a:r>
              <a:rPr lang="en-NZ" dirty="0" smtClean="0"/>
              <a:t>Continuous Deliverables</a:t>
            </a:r>
            <a:endParaRPr lang="en-NZ" dirty="0"/>
          </a:p>
          <a:p>
            <a:endParaRPr lang="en-NZ" dirty="0"/>
          </a:p>
        </p:txBody>
      </p:sp>
      <p:pic>
        <p:nvPicPr>
          <p:cNvPr id="2052" name="Picture 4" descr="http://2.bp.blogspot.com/-uycs7xQUm8U/T1X9YtjnEeI/AAAAAAAAAA4/gnQsEhpoO3w/s1600/xp-mode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672" y="2771775"/>
            <a:ext cx="7098429" cy="340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81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142</Words>
  <Application>Microsoft Office PowerPoint</Application>
  <PresentationFormat>Widescreen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Redefining the use for Augmented Reality</vt:lpstr>
      <vt:lpstr>LUMINARY</vt:lpstr>
      <vt:lpstr>WORKFLOW</vt:lpstr>
      <vt:lpstr>RESEARCH METHOD</vt:lpstr>
      <vt:lpstr>DEVELOPMENT METHOD</vt:lpstr>
    </vt:vector>
  </TitlesOfParts>
  <Company>AUT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Redefining the use for Augmented Reality</dc:title>
  <dc:creator>Paul Lee</dc:creator>
  <cp:lastModifiedBy>Paul Lee</cp:lastModifiedBy>
  <cp:revision>6</cp:revision>
  <dcterms:created xsi:type="dcterms:W3CDTF">2015-03-24T21:10:43Z</dcterms:created>
  <dcterms:modified xsi:type="dcterms:W3CDTF">2015-03-24T22:06:55Z</dcterms:modified>
</cp:coreProperties>
</file>