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3807-7FF7-499E-854F-F86259F41A0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607-5749-42CD-B8D8-355D15DBF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4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3807-7FF7-499E-854F-F86259F41A0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607-5749-42CD-B8D8-355D15DBF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29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3807-7FF7-499E-854F-F86259F41A0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607-5749-42CD-B8D8-355D15DBF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3807-7FF7-499E-854F-F86259F41A0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607-5749-42CD-B8D8-355D15DBF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2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3807-7FF7-499E-854F-F86259F41A0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607-5749-42CD-B8D8-355D15DBF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2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3807-7FF7-499E-854F-F86259F41A0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607-5749-42CD-B8D8-355D15DBF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6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3807-7FF7-499E-854F-F86259F41A0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607-5749-42CD-B8D8-355D15DBF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2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3807-7FF7-499E-854F-F86259F41A0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607-5749-42CD-B8D8-355D15DBF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10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3807-7FF7-499E-854F-F86259F41A0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607-5749-42CD-B8D8-355D15DBF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4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3807-7FF7-499E-854F-F86259F41A0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607-5749-42CD-B8D8-355D15DBF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9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3807-7FF7-499E-854F-F86259F41A0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607-5749-42CD-B8D8-355D15DBF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8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23807-7FF7-499E-854F-F86259F41A0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D5607-5749-42CD-B8D8-355D15DBF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9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84805"/>
              </p:ext>
            </p:extLst>
          </p:nvPr>
        </p:nvGraphicFramePr>
        <p:xfrm>
          <a:off x="827584" y="1340769"/>
          <a:ext cx="7416826" cy="41506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76064"/>
                <a:gridCol w="1440160"/>
                <a:gridCol w="1553257"/>
                <a:gridCol w="769469"/>
                <a:gridCol w="769469"/>
                <a:gridCol w="769469"/>
                <a:gridCol w="769469"/>
                <a:gridCol w="769469"/>
              </a:tblGrid>
              <a:tr h="4551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TABLE NAME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u="none" strike="noStrike" dirty="0" smtClean="0">
                          <a:effectLst/>
                          <a:latin typeface="+mn-ea"/>
                          <a:ea typeface="+mn-ea"/>
                        </a:rPr>
                        <a:t>T_ACCNT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8313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Description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u="none" strike="noStrike" dirty="0" smtClean="0">
                          <a:effectLst/>
                          <a:latin typeface="+mn-ea"/>
                          <a:ea typeface="+mn-ea"/>
                        </a:rPr>
                        <a:t>사용자 계정정보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630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NO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COLUMN_NAME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COLUMN_COMMENT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TYPE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Length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PK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UNIQUE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NOT NULL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31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USR_ID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사용자 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831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USR_NM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사용자 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831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USR_EMAIL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사용자 </a:t>
                      </a:r>
                      <a:r>
                        <a:rPr lang="en-US" sz="1100" u="none" strike="noStrike">
                          <a:effectLst/>
                        </a:rPr>
                        <a:t>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831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USR_PWD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831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CITY_ID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도시코드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831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LATI_VAL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위도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10,5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831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LNG_VAL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10,5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692696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사용자 계정 테이블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3596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65</Words>
  <Application>Microsoft Office PowerPoint</Application>
  <PresentationFormat>화면 슬라이드 쇼(4:3)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</cp:revision>
  <dcterms:created xsi:type="dcterms:W3CDTF">2019-08-28T01:46:15Z</dcterms:created>
  <dcterms:modified xsi:type="dcterms:W3CDTF">2019-08-28T02:27:26Z</dcterms:modified>
</cp:coreProperties>
</file>