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sldIdLst>
    <p:sldId id="256" r:id="rId5"/>
    <p:sldId id="259" r:id="rId6"/>
    <p:sldId id="261" r:id="rId7"/>
    <p:sldId id="266" r:id="rId8"/>
    <p:sldId id="271" r:id="rId9"/>
    <p:sldId id="273" r:id="rId10"/>
    <p:sldId id="275" r:id="rId11"/>
    <p:sldId id="276" r:id="rId12"/>
    <p:sldId id="277" r:id="rId13"/>
    <p:sldId id="278" r:id="rId14"/>
    <p:sldId id="279" r:id="rId15"/>
    <p:sldId id="281" r:id="rId16"/>
    <p:sldId id="283" r:id="rId17"/>
    <p:sldId id="285" r:id="rId18"/>
    <p:sldId id="286" r:id="rId19"/>
    <p:sldId id="284" r:id="rId20"/>
    <p:sldId id="258" r:id="rId21"/>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0099"/>
    <a:srgbClr val="9953FF"/>
    <a:srgbClr val="6F0DFF"/>
    <a:srgbClr val="D5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AE43B-1EF8-4B18-BFE8-6F0FE6B4409B}" v="1" dt="2022-10-13T08:08:06.93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14" autoAdjust="0"/>
  </p:normalViewPr>
  <p:slideViewPr>
    <p:cSldViewPr snapToGrid="0" showGuides="1">
      <p:cViewPr>
        <p:scale>
          <a:sx n="75" d="100"/>
          <a:sy n="75" d="100"/>
        </p:scale>
        <p:origin x="2189" y="43"/>
      </p:cViewPr>
      <p:guideLst>
        <p:guide orient="horz" pos="3120"/>
        <p:guide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영준" userId="7d1adb84-6b0f-47bc-a8f0-8b0d0e15fb37" providerId="ADAL" clId="{CF50336B-B432-4277-B04B-7493DBC28793}"/>
    <pc:docChg chg="undo custSel modSld">
      <pc:chgData name="김영준" userId="7d1adb84-6b0f-47bc-a8f0-8b0d0e15fb37" providerId="ADAL" clId="{CF50336B-B432-4277-B04B-7493DBC28793}" dt="2022-08-30T05:53:49.568" v="503"/>
      <pc:docMkLst>
        <pc:docMk/>
      </pc:docMkLst>
      <pc:sldChg chg="modSp mod">
        <pc:chgData name="김영준" userId="7d1adb84-6b0f-47bc-a8f0-8b0d0e15fb37" providerId="ADAL" clId="{CF50336B-B432-4277-B04B-7493DBC28793}" dt="2022-08-30T00:28:22.253" v="55" actId="207"/>
        <pc:sldMkLst>
          <pc:docMk/>
          <pc:sldMk cId="3203249841" sldId="257"/>
        </pc:sldMkLst>
        <pc:spChg chg="mod">
          <ac:chgData name="김영준" userId="7d1adb84-6b0f-47bc-a8f0-8b0d0e15fb37" providerId="ADAL" clId="{CF50336B-B432-4277-B04B-7493DBC28793}" dt="2022-08-30T00:28:09.198" v="54" actId="207"/>
          <ac:spMkLst>
            <pc:docMk/>
            <pc:sldMk cId="3203249841" sldId="257"/>
            <ac:spMk id="186" creationId="{B9E663F8-3E56-B4F6-0E50-DD21F5179A00}"/>
          </ac:spMkLst>
        </pc:spChg>
        <pc:spChg chg="mod">
          <ac:chgData name="김영준" userId="7d1adb84-6b0f-47bc-a8f0-8b0d0e15fb37" providerId="ADAL" clId="{CF50336B-B432-4277-B04B-7493DBC28793}" dt="2022-08-30T00:27:41.671" v="51" actId="207"/>
          <ac:spMkLst>
            <pc:docMk/>
            <pc:sldMk cId="3203249841" sldId="257"/>
            <ac:spMk id="197" creationId="{7DF5F325-6A8F-CBE0-213F-C646D21BAB7B}"/>
          </ac:spMkLst>
        </pc:spChg>
        <pc:spChg chg="mod">
          <ac:chgData name="김영준" userId="7d1adb84-6b0f-47bc-a8f0-8b0d0e15fb37" providerId="ADAL" clId="{CF50336B-B432-4277-B04B-7493DBC28793}" dt="2022-08-30T00:28:22.253" v="55" actId="207"/>
          <ac:spMkLst>
            <pc:docMk/>
            <pc:sldMk cId="3203249841" sldId="257"/>
            <ac:spMk id="204" creationId="{45EF827D-09E1-97C9-BF75-0C17C298B5A3}"/>
          </ac:spMkLst>
        </pc:spChg>
        <pc:spChg chg="mod">
          <ac:chgData name="김영준" userId="7d1adb84-6b0f-47bc-a8f0-8b0d0e15fb37" providerId="ADAL" clId="{CF50336B-B432-4277-B04B-7493DBC28793}" dt="2022-08-30T00:27:22.789" v="50" actId="207"/>
          <ac:spMkLst>
            <pc:docMk/>
            <pc:sldMk cId="3203249841" sldId="257"/>
            <ac:spMk id="205" creationId="{3768BFEE-9A73-769B-ECFC-FD82B28918A6}"/>
          </ac:spMkLst>
        </pc:spChg>
        <pc:spChg chg="mod">
          <ac:chgData name="김영준" userId="7d1adb84-6b0f-47bc-a8f0-8b0d0e15fb37" providerId="ADAL" clId="{CF50336B-B432-4277-B04B-7493DBC28793}" dt="2022-08-30T00:28:00.830" v="53" actId="207"/>
          <ac:spMkLst>
            <pc:docMk/>
            <pc:sldMk cId="3203249841" sldId="257"/>
            <ac:spMk id="236" creationId="{93B1E173-26E7-F3E0-ED76-43E519C3D78B}"/>
          </ac:spMkLst>
        </pc:spChg>
        <pc:spChg chg="mod">
          <ac:chgData name="김영준" userId="7d1adb84-6b0f-47bc-a8f0-8b0d0e15fb37" providerId="ADAL" clId="{CF50336B-B432-4277-B04B-7493DBC28793}" dt="2022-08-30T00:27:55.175" v="52" actId="207"/>
          <ac:spMkLst>
            <pc:docMk/>
            <pc:sldMk cId="3203249841" sldId="257"/>
            <ac:spMk id="237" creationId="{3A1A2C59-BD13-9309-ECFF-617B07216826}"/>
          </ac:spMkLst>
        </pc:spChg>
      </pc:sldChg>
      <pc:sldChg chg="addSp delSp modSp mod">
        <pc:chgData name="김영준" userId="7d1adb84-6b0f-47bc-a8f0-8b0d0e15fb37" providerId="ADAL" clId="{CF50336B-B432-4277-B04B-7493DBC28793}" dt="2022-08-30T05:53:49.568" v="503"/>
        <pc:sldMkLst>
          <pc:docMk/>
          <pc:sldMk cId="2961988835" sldId="260"/>
        </pc:sldMkLst>
        <pc:spChg chg="del mod">
          <ac:chgData name="김영준" userId="7d1adb84-6b0f-47bc-a8f0-8b0d0e15fb37" providerId="ADAL" clId="{CF50336B-B432-4277-B04B-7493DBC28793}" dt="2022-08-30T00:03:06" v="1" actId="478"/>
          <ac:spMkLst>
            <pc:docMk/>
            <pc:sldMk cId="2961988835" sldId="260"/>
            <ac:spMk id="15" creationId="{214630F5-DBE8-04DB-C15B-073F7CAC655E}"/>
          </ac:spMkLst>
        </pc:spChg>
        <pc:spChg chg="del mod">
          <ac:chgData name="김영준" userId="7d1adb84-6b0f-47bc-a8f0-8b0d0e15fb37" providerId="ADAL" clId="{CF50336B-B432-4277-B04B-7493DBC28793}" dt="2022-08-30T00:03:06" v="1" actId="478"/>
          <ac:spMkLst>
            <pc:docMk/>
            <pc:sldMk cId="2961988835" sldId="260"/>
            <ac:spMk id="16" creationId="{49E41747-11FA-8FB3-F25C-F7F6EE9B016E}"/>
          </ac:spMkLst>
        </pc:spChg>
        <pc:spChg chg="add del mod">
          <ac:chgData name="김영준" userId="7d1adb84-6b0f-47bc-a8f0-8b0d0e15fb37" providerId="ADAL" clId="{CF50336B-B432-4277-B04B-7493DBC28793}" dt="2022-08-30T05:51:49.072" v="491" actId="478"/>
          <ac:spMkLst>
            <pc:docMk/>
            <pc:sldMk cId="2961988835" sldId="260"/>
            <ac:spMk id="16" creationId="{C3565244-8D04-EE1B-80BC-14D653511555}"/>
          </ac:spMkLst>
        </pc:spChg>
        <pc:spChg chg="add del mod">
          <ac:chgData name="김영준" userId="7d1adb84-6b0f-47bc-a8f0-8b0d0e15fb37" providerId="ADAL" clId="{CF50336B-B432-4277-B04B-7493DBC28793}" dt="2022-08-30T05:52:45.261" v="502" actId="478"/>
          <ac:spMkLst>
            <pc:docMk/>
            <pc:sldMk cId="2961988835" sldId="260"/>
            <ac:spMk id="17" creationId="{426FB6F0-5701-0B15-9577-E39CDD2818C0}"/>
          </ac:spMkLst>
        </pc:spChg>
        <pc:spChg chg="add del mod">
          <ac:chgData name="김영준" userId="7d1adb84-6b0f-47bc-a8f0-8b0d0e15fb37" providerId="ADAL" clId="{CF50336B-B432-4277-B04B-7493DBC28793}" dt="2022-08-30T05:52:45.261" v="502" actId="478"/>
          <ac:spMkLst>
            <pc:docMk/>
            <pc:sldMk cId="2961988835" sldId="260"/>
            <ac:spMk id="18" creationId="{77CFE87D-7445-1621-BAF2-21BD10BCF459}"/>
          </ac:spMkLst>
        </pc:spChg>
        <pc:spChg chg="mod">
          <ac:chgData name="김영준" userId="7d1adb84-6b0f-47bc-a8f0-8b0d0e15fb37" providerId="ADAL" clId="{CF50336B-B432-4277-B04B-7493DBC28793}" dt="2022-08-30T00:03:04.538" v="0" actId="1076"/>
          <ac:spMkLst>
            <pc:docMk/>
            <pc:sldMk cId="2961988835" sldId="260"/>
            <ac:spMk id="18" creationId="{ED7C8D2F-A21F-0664-50FA-2EFEAFEBE3EC}"/>
          </ac:spMkLst>
        </pc:spChg>
        <pc:spChg chg="add mod">
          <ac:chgData name="김영준" userId="7d1adb84-6b0f-47bc-a8f0-8b0d0e15fb37" providerId="ADAL" clId="{CF50336B-B432-4277-B04B-7493DBC28793}" dt="2022-08-30T05:53:49.568" v="503"/>
          <ac:spMkLst>
            <pc:docMk/>
            <pc:sldMk cId="2961988835" sldId="260"/>
            <ac:spMk id="19" creationId="{4D927BD3-617D-4D93-DE35-3F1BB06CFBDE}"/>
          </ac:spMkLst>
        </pc:spChg>
        <pc:spChg chg="mod">
          <ac:chgData name="김영준" userId="7d1adb84-6b0f-47bc-a8f0-8b0d0e15fb37" providerId="ADAL" clId="{CF50336B-B432-4277-B04B-7493DBC28793}" dt="2022-08-30T00:03:04.538" v="0" actId="1076"/>
          <ac:spMkLst>
            <pc:docMk/>
            <pc:sldMk cId="2961988835" sldId="260"/>
            <ac:spMk id="20" creationId="{111695F9-6F47-C0D5-EE76-FB9DF722A671}"/>
          </ac:spMkLst>
        </pc:spChg>
        <pc:spChg chg="add mod">
          <ac:chgData name="김영준" userId="7d1adb84-6b0f-47bc-a8f0-8b0d0e15fb37" providerId="ADAL" clId="{CF50336B-B432-4277-B04B-7493DBC28793}" dt="2022-08-30T05:53:49.568" v="503"/>
          <ac:spMkLst>
            <pc:docMk/>
            <pc:sldMk cId="2961988835" sldId="260"/>
            <ac:spMk id="20" creationId="{4F673CC5-C5A3-1396-04A0-D361331638F7}"/>
          </ac:spMkLst>
        </pc:spChg>
        <pc:spChg chg="mod">
          <ac:chgData name="김영준" userId="7d1adb84-6b0f-47bc-a8f0-8b0d0e15fb37" providerId="ADAL" clId="{CF50336B-B432-4277-B04B-7493DBC28793}" dt="2022-08-30T00:03:04.538" v="0" actId="1076"/>
          <ac:spMkLst>
            <pc:docMk/>
            <pc:sldMk cId="2961988835" sldId="260"/>
            <ac:spMk id="21" creationId="{CC32189C-F4CA-29EE-1CE1-235BEC5FDA35}"/>
          </ac:spMkLst>
        </pc:spChg>
        <pc:spChg chg="del mod">
          <ac:chgData name="김영준" userId="7d1adb84-6b0f-47bc-a8f0-8b0d0e15fb37" providerId="ADAL" clId="{CF50336B-B432-4277-B04B-7493DBC28793}" dt="2022-08-30T00:03:06" v="1" actId="478"/>
          <ac:spMkLst>
            <pc:docMk/>
            <pc:sldMk cId="2961988835" sldId="260"/>
            <ac:spMk id="22" creationId="{DBB64BDE-1DEA-0D89-218F-AC4AF7DCF581}"/>
          </ac:spMkLst>
        </pc:spChg>
        <pc:spChg chg="del mod">
          <ac:chgData name="김영준" userId="7d1adb84-6b0f-47bc-a8f0-8b0d0e15fb37" providerId="ADAL" clId="{CF50336B-B432-4277-B04B-7493DBC28793}" dt="2022-08-30T00:03:06" v="1" actId="478"/>
          <ac:spMkLst>
            <pc:docMk/>
            <pc:sldMk cId="2961988835" sldId="260"/>
            <ac:spMk id="23" creationId="{9A56C323-5330-AE21-5B28-5081803D6FB9}"/>
          </ac:spMkLst>
        </pc:spChg>
        <pc:spChg chg="del mod">
          <ac:chgData name="김영준" userId="7d1adb84-6b0f-47bc-a8f0-8b0d0e15fb37" providerId="ADAL" clId="{CF50336B-B432-4277-B04B-7493DBC28793}" dt="2022-08-30T00:03:06" v="1" actId="478"/>
          <ac:spMkLst>
            <pc:docMk/>
            <pc:sldMk cId="2961988835" sldId="260"/>
            <ac:spMk id="24" creationId="{1808661A-6724-0129-DF3C-4AF67CBDA36D}"/>
          </ac:spMkLst>
        </pc:spChg>
        <pc:spChg chg="del mod">
          <ac:chgData name="김영준" userId="7d1adb84-6b0f-47bc-a8f0-8b0d0e15fb37" providerId="ADAL" clId="{CF50336B-B432-4277-B04B-7493DBC28793}" dt="2022-08-30T00:03:06" v="1" actId="478"/>
          <ac:spMkLst>
            <pc:docMk/>
            <pc:sldMk cId="2961988835" sldId="260"/>
            <ac:spMk id="25" creationId="{D67B40E3-FB3B-463F-84AA-40F628329E25}"/>
          </ac:spMkLst>
        </pc:spChg>
        <pc:spChg chg="del mod">
          <ac:chgData name="김영준" userId="7d1adb84-6b0f-47bc-a8f0-8b0d0e15fb37" providerId="ADAL" clId="{CF50336B-B432-4277-B04B-7493DBC28793}" dt="2022-08-30T00:03:06" v="1" actId="478"/>
          <ac:spMkLst>
            <pc:docMk/>
            <pc:sldMk cId="2961988835" sldId="260"/>
            <ac:spMk id="26" creationId="{E0337FED-B758-7811-9C7F-964CDDE77365}"/>
          </ac:spMkLst>
        </pc:spChg>
        <pc:spChg chg="mod">
          <ac:chgData name="김영준" userId="7d1adb84-6b0f-47bc-a8f0-8b0d0e15fb37" providerId="ADAL" clId="{CF50336B-B432-4277-B04B-7493DBC28793}" dt="2022-08-30T00:03:04.538" v="0" actId="1076"/>
          <ac:spMkLst>
            <pc:docMk/>
            <pc:sldMk cId="2961988835" sldId="260"/>
            <ac:spMk id="29" creationId="{6220E704-3194-9B55-E23E-A275991C6FFD}"/>
          </ac:spMkLst>
        </pc:spChg>
        <pc:spChg chg="del mod">
          <ac:chgData name="김영준" userId="7d1adb84-6b0f-47bc-a8f0-8b0d0e15fb37" providerId="ADAL" clId="{CF50336B-B432-4277-B04B-7493DBC28793}" dt="2022-08-30T00:03:06" v="1" actId="478"/>
          <ac:spMkLst>
            <pc:docMk/>
            <pc:sldMk cId="2961988835" sldId="260"/>
            <ac:spMk id="30" creationId="{15ECA0AF-82FB-1038-ED35-3DF5CF12234B}"/>
          </ac:spMkLst>
        </pc:spChg>
        <pc:spChg chg="mod">
          <ac:chgData name="김영준" userId="7d1adb84-6b0f-47bc-a8f0-8b0d0e15fb37" providerId="ADAL" clId="{CF50336B-B432-4277-B04B-7493DBC28793}" dt="2022-08-30T00:03:04.538" v="0" actId="1076"/>
          <ac:spMkLst>
            <pc:docMk/>
            <pc:sldMk cId="2961988835" sldId="260"/>
            <ac:spMk id="33" creationId="{5A33030C-6E72-0764-F0B2-C3DDF8858B3C}"/>
          </ac:spMkLst>
        </pc:spChg>
        <pc:spChg chg="mod">
          <ac:chgData name="김영준" userId="7d1adb84-6b0f-47bc-a8f0-8b0d0e15fb37" providerId="ADAL" clId="{CF50336B-B432-4277-B04B-7493DBC28793}" dt="2022-08-30T00:03:04.538" v="0" actId="1076"/>
          <ac:spMkLst>
            <pc:docMk/>
            <pc:sldMk cId="2961988835" sldId="260"/>
            <ac:spMk id="35" creationId="{958A017E-DB6A-EEFB-E10F-2A5FAD3F7FD3}"/>
          </ac:spMkLst>
        </pc:spChg>
        <pc:spChg chg="del mod">
          <ac:chgData name="김영준" userId="7d1adb84-6b0f-47bc-a8f0-8b0d0e15fb37" providerId="ADAL" clId="{CF50336B-B432-4277-B04B-7493DBC28793}" dt="2022-08-30T00:03:06" v="1" actId="478"/>
          <ac:spMkLst>
            <pc:docMk/>
            <pc:sldMk cId="2961988835" sldId="260"/>
            <ac:spMk id="37" creationId="{A8C75F61-AAC8-0D12-1421-CBC087A307A7}"/>
          </ac:spMkLst>
        </pc:spChg>
        <pc:spChg chg="mod">
          <ac:chgData name="김영준" userId="7d1adb84-6b0f-47bc-a8f0-8b0d0e15fb37" providerId="ADAL" clId="{CF50336B-B432-4277-B04B-7493DBC28793}" dt="2022-08-30T00:03:04.538" v="0" actId="1076"/>
          <ac:spMkLst>
            <pc:docMk/>
            <pc:sldMk cId="2961988835" sldId="260"/>
            <ac:spMk id="39" creationId="{97FBB137-84C0-3A25-9039-316C5D082B00}"/>
          </ac:spMkLst>
        </pc:spChg>
        <pc:spChg chg="del mod">
          <ac:chgData name="김영준" userId="7d1adb84-6b0f-47bc-a8f0-8b0d0e15fb37" providerId="ADAL" clId="{CF50336B-B432-4277-B04B-7493DBC28793}" dt="2022-08-30T00:03:06" v="1" actId="478"/>
          <ac:spMkLst>
            <pc:docMk/>
            <pc:sldMk cId="2961988835" sldId="260"/>
            <ac:spMk id="41" creationId="{BC8E0F30-E17F-CAA7-9126-E87329A203B3}"/>
          </ac:spMkLst>
        </pc:spChg>
        <pc:spChg chg="mod">
          <ac:chgData name="김영준" userId="7d1adb84-6b0f-47bc-a8f0-8b0d0e15fb37" providerId="ADAL" clId="{CF50336B-B432-4277-B04B-7493DBC28793}" dt="2022-08-30T00:03:04.538" v="0" actId="1076"/>
          <ac:spMkLst>
            <pc:docMk/>
            <pc:sldMk cId="2961988835" sldId="260"/>
            <ac:spMk id="44" creationId="{1641EB21-1A72-935F-D8D4-D010F3A09FF9}"/>
          </ac:spMkLst>
        </pc:spChg>
        <pc:spChg chg="mod">
          <ac:chgData name="김영준" userId="7d1adb84-6b0f-47bc-a8f0-8b0d0e15fb37" providerId="ADAL" clId="{CF50336B-B432-4277-B04B-7493DBC28793}" dt="2022-08-30T00:03:04.538" v="0" actId="1076"/>
          <ac:spMkLst>
            <pc:docMk/>
            <pc:sldMk cId="2961988835" sldId="260"/>
            <ac:spMk id="47" creationId="{20837AE0-CEC7-5C33-911E-419A2F93C4FA}"/>
          </ac:spMkLst>
        </pc:spChg>
        <pc:spChg chg="mod">
          <ac:chgData name="김영준" userId="7d1adb84-6b0f-47bc-a8f0-8b0d0e15fb37" providerId="ADAL" clId="{CF50336B-B432-4277-B04B-7493DBC28793}" dt="2022-08-30T00:03:04.538" v="0" actId="1076"/>
          <ac:spMkLst>
            <pc:docMk/>
            <pc:sldMk cId="2961988835" sldId="260"/>
            <ac:spMk id="50" creationId="{0AEDF30C-77A9-47C9-113A-6F7E6CC6913B}"/>
          </ac:spMkLst>
        </pc:spChg>
        <pc:spChg chg="mod">
          <ac:chgData name="김영준" userId="7d1adb84-6b0f-47bc-a8f0-8b0d0e15fb37" providerId="ADAL" clId="{CF50336B-B432-4277-B04B-7493DBC28793}" dt="2022-08-30T00:03:04.538" v="0" actId="1076"/>
          <ac:spMkLst>
            <pc:docMk/>
            <pc:sldMk cId="2961988835" sldId="260"/>
            <ac:spMk id="53" creationId="{6DEF5B56-CCA8-DC0C-0160-64BA05E81535}"/>
          </ac:spMkLst>
        </pc:spChg>
        <pc:spChg chg="del mod">
          <ac:chgData name="김영준" userId="7d1adb84-6b0f-47bc-a8f0-8b0d0e15fb37" providerId="ADAL" clId="{CF50336B-B432-4277-B04B-7493DBC28793}" dt="2022-08-30T00:03:06" v="1" actId="478"/>
          <ac:spMkLst>
            <pc:docMk/>
            <pc:sldMk cId="2961988835" sldId="260"/>
            <ac:spMk id="55" creationId="{2B543C81-DA79-4D66-C9DD-1F69A1F6EF57}"/>
          </ac:spMkLst>
        </pc:spChg>
        <pc:spChg chg="del mod">
          <ac:chgData name="김영준" userId="7d1adb84-6b0f-47bc-a8f0-8b0d0e15fb37" providerId="ADAL" clId="{CF50336B-B432-4277-B04B-7493DBC28793}" dt="2022-08-30T00:03:06" v="1" actId="478"/>
          <ac:spMkLst>
            <pc:docMk/>
            <pc:sldMk cId="2961988835" sldId="260"/>
            <ac:spMk id="56" creationId="{20D3A0DE-EC9E-D47D-191F-3434119C6A6E}"/>
          </ac:spMkLst>
        </pc:spChg>
        <pc:spChg chg="del mod">
          <ac:chgData name="김영준" userId="7d1adb84-6b0f-47bc-a8f0-8b0d0e15fb37" providerId="ADAL" clId="{CF50336B-B432-4277-B04B-7493DBC28793}" dt="2022-08-30T00:03:06" v="1" actId="478"/>
          <ac:spMkLst>
            <pc:docMk/>
            <pc:sldMk cId="2961988835" sldId="260"/>
            <ac:spMk id="57" creationId="{CEC8DED1-6859-450E-ED04-7F8010581BF6}"/>
          </ac:spMkLst>
        </pc:spChg>
        <pc:spChg chg="del mod">
          <ac:chgData name="김영준" userId="7d1adb84-6b0f-47bc-a8f0-8b0d0e15fb37" providerId="ADAL" clId="{CF50336B-B432-4277-B04B-7493DBC28793}" dt="2022-08-30T00:03:06" v="1" actId="478"/>
          <ac:spMkLst>
            <pc:docMk/>
            <pc:sldMk cId="2961988835" sldId="260"/>
            <ac:spMk id="63" creationId="{5393CC9A-9759-2A01-83C5-3B2C09C4FF4F}"/>
          </ac:spMkLst>
        </pc:spChg>
        <pc:spChg chg="del mod">
          <ac:chgData name="김영준" userId="7d1adb84-6b0f-47bc-a8f0-8b0d0e15fb37" providerId="ADAL" clId="{CF50336B-B432-4277-B04B-7493DBC28793}" dt="2022-08-30T00:03:06" v="1" actId="478"/>
          <ac:spMkLst>
            <pc:docMk/>
            <pc:sldMk cId="2961988835" sldId="260"/>
            <ac:spMk id="64" creationId="{1C40E9FD-145F-B9BE-D989-AA23989DBF24}"/>
          </ac:spMkLst>
        </pc:spChg>
        <pc:spChg chg="mod">
          <ac:chgData name="김영준" userId="7d1adb84-6b0f-47bc-a8f0-8b0d0e15fb37" providerId="ADAL" clId="{CF50336B-B432-4277-B04B-7493DBC28793}" dt="2022-08-30T00:03:04.538" v="0" actId="1076"/>
          <ac:spMkLst>
            <pc:docMk/>
            <pc:sldMk cId="2961988835" sldId="260"/>
            <ac:spMk id="66" creationId="{01655A46-ABFE-329A-F61A-78350C093DFD}"/>
          </ac:spMkLst>
        </pc:spChg>
        <pc:spChg chg="mod">
          <ac:chgData name="김영준" userId="7d1adb84-6b0f-47bc-a8f0-8b0d0e15fb37" providerId="ADAL" clId="{CF50336B-B432-4277-B04B-7493DBC28793}" dt="2022-08-30T00:03:04.538" v="0" actId="1076"/>
          <ac:spMkLst>
            <pc:docMk/>
            <pc:sldMk cId="2961988835" sldId="260"/>
            <ac:spMk id="68" creationId="{3EADF918-4B17-1ED0-8CE0-5AEF52DC8663}"/>
          </ac:spMkLst>
        </pc:spChg>
        <pc:spChg chg="mod">
          <ac:chgData name="김영준" userId="7d1adb84-6b0f-47bc-a8f0-8b0d0e15fb37" providerId="ADAL" clId="{CF50336B-B432-4277-B04B-7493DBC28793}" dt="2022-08-30T00:03:04.538" v="0" actId="1076"/>
          <ac:spMkLst>
            <pc:docMk/>
            <pc:sldMk cId="2961988835" sldId="260"/>
            <ac:spMk id="69" creationId="{AF77C2BA-1709-6C8D-E1E4-AFE1FB9F01DB}"/>
          </ac:spMkLst>
        </pc:spChg>
        <pc:spChg chg="del mod">
          <ac:chgData name="김영준" userId="7d1adb84-6b0f-47bc-a8f0-8b0d0e15fb37" providerId="ADAL" clId="{CF50336B-B432-4277-B04B-7493DBC28793}" dt="2022-08-30T00:03:06" v="1" actId="478"/>
          <ac:spMkLst>
            <pc:docMk/>
            <pc:sldMk cId="2961988835" sldId="260"/>
            <ac:spMk id="70" creationId="{DA330CB0-EA8C-3C4A-D81D-1A5887D7AB4A}"/>
          </ac:spMkLst>
        </pc:spChg>
        <pc:spChg chg="del mod">
          <ac:chgData name="김영준" userId="7d1adb84-6b0f-47bc-a8f0-8b0d0e15fb37" providerId="ADAL" clId="{CF50336B-B432-4277-B04B-7493DBC28793}" dt="2022-08-30T00:03:06" v="1" actId="478"/>
          <ac:spMkLst>
            <pc:docMk/>
            <pc:sldMk cId="2961988835" sldId="260"/>
            <ac:spMk id="71" creationId="{11AF9085-6191-FDE4-64B5-C6F3DFE8C48B}"/>
          </ac:spMkLst>
        </pc:spChg>
        <pc:spChg chg="del mod">
          <ac:chgData name="김영준" userId="7d1adb84-6b0f-47bc-a8f0-8b0d0e15fb37" providerId="ADAL" clId="{CF50336B-B432-4277-B04B-7493DBC28793}" dt="2022-08-30T00:03:06" v="1" actId="478"/>
          <ac:spMkLst>
            <pc:docMk/>
            <pc:sldMk cId="2961988835" sldId="260"/>
            <ac:spMk id="72" creationId="{D45149DE-FFCB-0C46-3E96-A111A53D0513}"/>
          </ac:spMkLst>
        </pc:spChg>
        <pc:spChg chg="del mod">
          <ac:chgData name="김영준" userId="7d1adb84-6b0f-47bc-a8f0-8b0d0e15fb37" providerId="ADAL" clId="{CF50336B-B432-4277-B04B-7493DBC28793}" dt="2022-08-30T00:03:06" v="1" actId="478"/>
          <ac:spMkLst>
            <pc:docMk/>
            <pc:sldMk cId="2961988835" sldId="260"/>
            <ac:spMk id="73" creationId="{0057783B-EAC4-0F25-2795-1222C396ECEA}"/>
          </ac:spMkLst>
        </pc:spChg>
        <pc:spChg chg="del mod">
          <ac:chgData name="김영준" userId="7d1adb84-6b0f-47bc-a8f0-8b0d0e15fb37" providerId="ADAL" clId="{CF50336B-B432-4277-B04B-7493DBC28793}" dt="2022-08-30T00:03:06" v="1" actId="478"/>
          <ac:spMkLst>
            <pc:docMk/>
            <pc:sldMk cId="2961988835" sldId="260"/>
            <ac:spMk id="74" creationId="{076F5198-AFAF-664A-BA9D-BA31ECDAB277}"/>
          </ac:spMkLst>
        </pc:spChg>
        <pc:spChg chg="mod">
          <ac:chgData name="김영준" userId="7d1adb84-6b0f-47bc-a8f0-8b0d0e15fb37" providerId="ADAL" clId="{CF50336B-B432-4277-B04B-7493DBC28793}" dt="2022-08-30T00:03:04.538" v="0" actId="1076"/>
          <ac:spMkLst>
            <pc:docMk/>
            <pc:sldMk cId="2961988835" sldId="260"/>
            <ac:spMk id="77" creationId="{7041E20E-B210-9708-9758-6C526C5E7C64}"/>
          </ac:spMkLst>
        </pc:spChg>
        <pc:spChg chg="del mod">
          <ac:chgData name="김영준" userId="7d1adb84-6b0f-47bc-a8f0-8b0d0e15fb37" providerId="ADAL" clId="{CF50336B-B432-4277-B04B-7493DBC28793}" dt="2022-08-30T00:03:06" v="1" actId="478"/>
          <ac:spMkLst>
            <pc:docMk/>
            <pc:sldMk cId="2961988835" sldId="260"/>
            <ac:spMk id="78" creationId="{47601CC5-9B4E-57A3-6243-E4BE2A5FC2B5}"/>
          </ac:spMkLst>
        </pc:spChg>
        <pc:spChg chg="mod">
          <ac:chgData name="김영준" userId="7d1adb84-6b0f-47bc-a8f0-8b0d0e15fb37" providerId="ADAL" clId="{CF50336B-B432-4277-B04B-7493DBC28793}" dt="2022-08-30T00:03:04.538" v="0" actId="1076"/>
          <ac:spMkLst>
            <pc:docMk/>
            <pc:sldMk cId="2961988835" sldId="260"/>
            <ac:spMk id="81" creationId="{F213F0C3-7EA9-866C-F170-EE06A55E61A0}"/>
          </ac:spMkLst>
        </pc:spChg>
        <pc:spChg chg="mod">
          <ac:chgData name="김영준" userId="7d1adb84-6b0f-47bc-a8f0-8b0d0e15fb37" providerId="ADAL" clId="{CF50336B-B432-4277-B04B-7493DBC28793}" dt="2022-08-30T00:03:04.538" v="0" actId="1076"/>
          <ac:spMkLst>
            <pc:docMk/>
            <pc:sldMk cId="2961988835" sldId="260"/>
            <ac:spMk id="83" creationId="{3F4E6E77-15BF-4024-BC75-AD3CB6DCA231}"/>
          </ac:spMkLst>
        </pc:spChg>
        <pc:spChg chg="del mod">
          <ac:chgData name="김영준" userId="7d1adb84-6b0f-47bc-a8f0-8b0d0e15fb37" providerId="ADAL" clId="{CF50336B-B432-4277-B04B-7493DBC28793}" dt="2022-08-30T00:03:06" v="1" actId="478"/>
          <ac:spMkLst>
            <pc:docMk/>
            <pc:sldMk cId="2961988835" sldId="260"/>
            <ac:spMk id="87" creationId="{81B44230-3B82-21AD-33BB-177D36DC0542}"/>
          </ac:spMkLst>
        </pc:spChg>
        <pc:spChg chg="mod">
          <ac:chgData name="김영준" userId="7d1adb84-6b0f-47bc-a8f0-8b0d0e15fb37" providerId="ADAL" clId="{CF50336B-B432-4277-B04B-7493DBC28793}" dt="2022-08-30T00:03:04.538" v="0" actId="1076"/>
          <ac:spMkLst>
            <pc:docMk/>
            <pc:sldMk cId="2961988835" sldId="260"/>
            <ac:spMk id="89" creationId="{B6F0227C-8787-D25B-707D-7816A585490F}"/>
          </ac:spMkLst>
        </pc:spChg>
        <pc:spChg chg="del mod">
          <ac:chgData name="김영준" userId="7d1adb84-6b0f-47bc-a8f0-8b0d0e15fb37" providerId="ADAL" clId="{CF50336B-B432-4277-B04B-7493DBC28793}" dt="2022-08-30T00:03:06" v="1" actId="478"/>
          <ac:spMkLst>
            <pc:docMk/>
            <pc:sldMk cId="2961988835" sldId="260"/>
            <ac:spMk id="91" creationId="{3E2E05D7-E627-FD98-55E2-6A70DCD7B72F}"/>
          </ac:spMkLst>
        </pc:spChg>
        <pc:spChg chg="mod">
          <ac:chgData name="김영준" userId="7d1adb84-6b0f-47bc-a8f0-8b0d0e15fb37" providerId="ADAL" clId="{CF50336B-B432-4277-B04B-7493DBC28793}" dt="2022-08-30T00:03:04.538" v="0" actId="1076"/>
          <ac:spMkLst>
            <pc:docMk/>
            <pc:sldMk cId="2961988835" sldId="260"/>
            <ac:spMk id="94" creationId="{A5C86ED3-4887-6604-C02A-35612F7AB06D}"/>
          </ac:spMkLst>
        </pc:spChg>
        <pc:spChg chg="mod">
          <ac:chgData name="김영준" userId="7d1adb84-6b0f-47bc-a8f0-8b0d0e15fb37" providerId="ADAL" clId="{CF50336B-B432-4277-B04B-7493DBC28793}" dt="2022-08-30T00:03:04.538" v="0" actId="1076"/>
          <ac:spMkLst>
            <pc:docMk/>
            <pc:sldMk cId="2961988835" sldId="260"/>
            <ac:spMk id="97" creationId="{9AF79FCB-A2B7-0348-DC86-4ABCF5DECF1D}"/>
          </ac:spMkLst>
        </pc:spChg>
        <pc:spChg chg="del mod">
          <ac:chgData name="김영준" userId="7d1adb84-6b0f-47bc-a8f0-8b0d0e15fb37" providerId="ADAL" clId="{CF50336B-B432-4277-B04B-7493DBC28793}" dt="2022-08-30T00:03:06" v="1" actId="478"/>
          <ac:spMkLst>
            <pc:docMk/>
            <pc:sldMk cId="2961988835" sldId="260"/>
            <ac:spMk id="124" creationId="{176393AB-31CC-3AC3-08B2-AB94155EBFAC}"/>
          </ac:spMkLst>
        </pc:spChg>
        <pc:spChg chg="add del mod">
          <ac:chgData name="김영준" userId="7d1adb84-6b0f-47bc-a8f0-8b0d0e15fb37" providerId="ADAL" clId="{CF50336B-B432-4277-B04B-7493DBC28793}" dt="2022-08-30T00:36:04.142" v="71" actId="571"/>
          <ac:spMkLst>
            <pc:docMk/>
            <pc:sldMk cId="2961988835" sldId="260"/>
            <ac:spMk id="127" creationId="{F9B65605-B1D2-1CF2-C4E9-D25C5FC19F67}"/>
          </ac:spMkLst>
        </pc:spChg>
        <pc:spChg chg="add del mod">
          <ac:chgData name="김영준" userId="7d1adb84-6b0f-47bc-a8f0-8b0d0e15fb37" providerId="ADAL" clId="{CF50336B-B432-4277-B04B-7493DBC28793}" dt="2022-08-30T00:36:32.166" v="73" actId="478"/>
          <ac:spMkLst>
            <pc:docMk/>
            <pc:sldMk cId="2961988835" sldId="260"/>
            <ac:spMk id="131" creationId="{129A17A8-CE2C-5B4D-F3A0-8FCC1CFF1106}"/>
          </ac:spMkLst>
        </pc:spChg>
        <pc:spChg chg="add mod">
          <ac:chgData name="김영준" userId="7d1adb84-6b0f-47bc-a8f0-8b0d0e15fb37" providerId="ADAL" clId="{CF50336B-B432-4277-B04B-7493DBC28793}" dt="2022-08-30T02:49:42.854" v="319" actId="1076"/>
          <ac:spMkLst>
            <pc:docMk/>
            <pc:sldMk cId="2961988835" sldId="260"/>
            <ac:spMk id="132" creationId="{09AF2E5B-2A3E-CDE7-2299-CA5B8774B25C}"/>
          </ac:spMkLst>
        </pc:spChg>
        <pc:spChg chg="add mod">
          <ac:chgData name="김영준" userId="7d1adb84-6b0f-47bc-a8f0-8b0d0e15fb37" providerId="ADAL" clId="{CF50336B-B432-4277-B04B-7493DBC28793}" dt="2022-08-30T02:49:42.854" v="319" actId="1076"/>
          <ac:spMkLst>
            <pc:docMk/>
            <pc:sldMk cId="2961988835" sldId="260"/>
            <ac:spMk id="136" creationId="{68F55604-B5E8-824B-A280-2437C55380CE}"/>
          </ac:spMkLst>
        </pc:spChg>
        <pc:spChg chg="add mod">
          <ac:chgData name="김영준" userId="7d1adb84-6b0f-47bc-a8f0-8b0d0e15fb37" providerId="ADAL" clId="{CF50336B-B432-4277-B04B-7493DBC28793}" dt="2022-08-30T02:49:42.854" v="319" actId="1076"/>
          <ac:spMkLst>
            <pc:docMk/>
            <pc:sldMk cId="2961988835" sldId="260"/>
            <ac:spMk id="140" creationId="{9AF2921C-0C29-E9CC-F626-A10F429FD35A}"/>
          </ac:spMkLst>
        </pc:spChg>
        <pc:spChg chg="add del mod">
          <ac:chgData name="김영준" userId="7d1adb84-6b0f-47bc-a8f0-8b0d0e15fb37" providerId="ADAL" clId="{CF50336B-B432-4277-B04B-7493DBC28793}" dt="2022-08-30T02:49:25.161" v="318" actId="478"/>
          <ac:spMkLst>
            <pc:docMk/>
            <pc:sldMk cId="2961988835" sldId="260"/>
            <ac:spMk id="148" creationId="{9B6E565B-AF7A-4C27-1D6C-F7E9BA946F15}"/>
          </ac:spMkLst>
        </pc:spChg>
        <pc:grpChg chg="del mod">
          <ac:chgData name="김영준" userId="7d1adb84-6b0f-47bc-a8f0-8b0d0e15fb37" providerId="ADAL" clId="{CF50336B-B432-4277-B04B-7493DBC28793}" dt="2022-08-30T00:03:06" v="1" actId="478"/>
          <ac:grpSpMkLst>
            <pc:docMk/>
            <pc:sldMk cId="2961988835" sldId="260"/>
            <ac:grpSpMk id="17" creationId="{68977627-47AB-D6A1-7DFE-3FD52C4F4876}"/>
          </ac:grpSpMkLst>
        </pc:grpChg>
        <pc:grpChg chg="mod">
          <ac:chgData name="김영준" userId="7d1adb84-6b0f-47bc-a8f0-8b0d0e15fb37" providerId="ADAL" clId="{CF50336B-B432-4277-B04B-7493DBC28793}" dt="2022-08-30T00:03:04.538" v="0" actId="1076"/>
          <ac:grpSpMkLst>
            <pc:docMk/>
            <pc:sldMk cId="2961988835" sldId="260"/>
            <ac:grpSpMk id="19" creationId="{BAFAAE67-131E-C65B-4696-B655D6EA6F7A}"/>
          </ac:grpSpMkLst>
        </pc:grpChg>
        <pc:grpChg chg="del mod">
          <ac:chgData name="김영준" userId="7d1adb84-6b0f-47bc-a8f0-8b0d0e15fb37" providerId="ADAL" clId="{CF50336B-B432-4277-B04B-7493DBC28793}" dt="2022-08-30T00:03:06" v="1" actId="478"/>
          <ac:grpSpMkLst>
            <pc:docMk/>
            <pc:sldMk cId="2961988835" sldId="260"/>
            <ac:grpSpMk id="27" creationId="{38D78962-2214-1C8A-A873-B05CB5DF1E7F}"/>
          </ac:grpSpMkLst>
        </pc:grpChg>
        <pc:grpChg chg="del mod">
          <ac:chgData name="김영준" userId="7d1adb84-6b0f-47bc-a8f0-8b0d0e15fb37" providerId="ADAL" clId="{CF50336B-B432-4277-B04B-7493DBC28793}" dt="2022-08-30T00:03:06" v="1" actId="478"/>
          <ac:grpSpMkLst>
            <pc:docMk/>
            <pc:sldMk cId="2961988835" sldId="260"/>
            <ac:grpSpMk id="31" creationId="{C38C524B-B84B-C099-5AD3-119FD5D7B070}"/>
          </ac:grpSpMkLst>
        </pc:grpChg>
        <pc:grpChg chg="del mod">
          <ac:chgData name="김영준" userId="7d1adb84-6b0f-47bc-a8f0-8b0d0e15fb37" providerId="ADAL" clId="{CF50336B-B432-4277-B04B-7493DBC28793}" dt="2022-08-30T00:03:06" v="1" actId="478"/>
          <ac:grpSpMkLst>
            <pc:docMk/>
            <pc:sldMk cId="2961988835" sldId="260"/>
            <ac:grpSpMk id="34" creationId="{81A2B81B-87E9-7133-CD1A-FCAF0B212EE8}"/>
          </ac:grpSpMkLst>
        </pc:grpChg>
        <pc:grpChg chg="del mod">
          <ac:chgData name="김영준" userId="7d1adb84-6b0f-47bc-a8f0-8b0d0e15fb37" providerId="ADAL" clId="{CF50336B-B432-4277-B04B-7493DBC28793}" dt="2022-08-30T00:03:06" v="1" actId="478"/>
          <ac:grpSpMkLst>
            <pc:docMk/>
            <pc:sldMk cId="2961988835" sldId="260"/>
            <ac:grpSpMk id="38" creationId="{CB81EFAB-133B-A335-E43D-C93DEDC94BA4}"/>
          </ac:grpSpMkLst>
        </pc:grpChg>
        <pc:grpChg chg="del mod">
          <ac:chgData name="김영준" userId="7d1adb84-6b0f-47bc-a8f0-8b0d0e15fb37" providerId="ADAL" clId="{CF50336B-B432-4277-B04B-7493DBC28793}" dt="2022-08-30T00:03:06" v="1" actId="478"/>
          <ac:grpSpMkLst>
            <pc:docMk/>
            <pc:sldMk cId="2961988835" sldId="260"/>
            <ac:grpSpMk id="43" creationId="{F8DC6CA2-31EA-93C5-8175-D3AFB9F06803}"/>
          </ac:grpSpMkLst>
        </pc:grpChg>
        <pc:grpChg chg="del mod">
          <ac:chgData name="김영준" userId="7d1adb84-6b0f-47bc-a8f0-8b0d0e15fb37" providerId="ADAL" clId="{CF50336B-B432-4277-B04B-7493DBC28793}" dt="2022-08-30T00:03:06" v="1" actId="478"/>
          <ac:grpSpMkLst>
            <pc:docMk/>
            <pc:sldMk cId="2961988835" sldId="260"/>
            <ac:grpSpMk id="46" creationId="{A4D14B85-612C-F687-BAE8-F19F824B4242}"/>
          </ac:grpSpMkLst>
        </pc:grpChg>
        <pc:grpChg chg="del mod">
          <ac:chgData name="김영준" userId="7d1adb84-6b0f-47bc-a8f0-8b0d0e15fb37" providerId="ADAL" clId="{CF50336B-B432-4277-B04B-7493DBC28793}" dt="2022-08-30T00:03:06" v="1" actId="478"/>
          <ac:grpSpMkLst>
            <pc:docMk/>
            <pc:sldMk cId="2961988835" sldId="260"/>
            <ac:grpSpMk id="49" creationId="{A7FAE1CD-DFC8-439D-B887-E9C3CCA772BD}"/>
          </ac:grpSpMkLst>
        </pc:grpChg>
        <pc:grpChg chg="del mod">
          <ac:chgData name="김영준" userId="7d1adb84-6b0f-47bc-a8f0-8b0d0e15fb37" providerId="ADAL" clId="{CF50336B-B432-4277-B04B-7493DBC28793}" dt="2022-08-30T00:03:06" v="1" actId="478"/>
          <ac:grpSpMkLst>
            <pc:docMk/>
            <pc:sldMk cId="2961988835" sldId="260"/>
            <ac:grpSpMk id="52" creationId="{AF203F47-7C25-B034-8394-1A0140C1656B}"/>
          </ac:grpSpMkLst>
        </pc:grpChg>
        <pc:grpChg chg="add del mod">
          <ac:chgData name="김영준" userId="7d1adb84-6b0f-47bc-a8f0-8b0d0e15fb37" providerId="ADAL" clId="{CF50336B-B432-4277-B04B-7493DBC28793}" dt="2022-08-30T00:35:01.154" v="67" actId="478"/>
          <ac:grpSpMkLst>
            <pc:docMk/>
            <pc:sldMk cId="2961988835" sldId="260"/>
            <ac:grpSpMk id="58" creationId="{48BE6BF1-9EE6-AB06-E4B8-E3898434AB2A}"/>
          </ac:grpSpMkLst>
        </pc:grpChg>
        <pc:grpChg chg="del mod">
          <ac:chgData name="김영준" userId="7d1adb84-6b0f-47bc-a8f0-8b0d0e15fb37" providerId="ADAL" clId="{CF50336B-B432-4277-B04B-7493DBC28793}" dt="2022-08-30T00:03:06" v="1" actId="478"/>
          <ac:grpSpMkLst>
            <pc:docMk/>
            <pc:sldMk cId="2961988835" sldId="260"/>
            <ac:grpSpMk id="65" creationId="{75A6255C-740D-0BF5-B5A1-2F46EFF79EEF}"/>
          </ac:grpSpMkLst>
        </pc:grpChg>
        <pc:grpChg chg="mod">
          <ac:chgData name="김영준" userId="7d1adb84-6b0f-47bc-a8f0-8b0d0e15fb37" providerId="ADAL" clId="{CF50336B-B432-4277-B04B-7493DBC28793}" dt="2022-08-30T00:03:04.538" v="0" actId="1076"/>
          <ac:grpSpMkLst>
            <pc:docMk/>
            <pc:sldMk cId="2961988835" sldId="260"/>
            <ac:grpSpMk id="67" creationId="{145A80FB-CBB4-5B6B-4440-9CE7BE05E3D6}"/>
          </ac:grpSpMkLst>
        </pc:grpChg>
        <pc:grpChg chg="del mod">
          <ac:chgData name="김영준" userId="7d1adb84-6b0f-47bc-a8f0-8b0d0e15fb37" providerId="ADAL" clId="{CF50336B-B432-4277-B04B-7493DBC28793}" dt="2022-08-30T00:03:06" v="1" actId="478"/>
          <ac:grpSpMkLst>
            <pc:docMk/>
            <pc:sldMk cId="2961988835" sldId="260"/>
            <ac:grpSpMk id="75" creationId="{065CB7C3-66FF-51A4-4CDD-132383344B51}"/>
          </ac:grpSpMkLst>
        </pc:grpChg>
        <pc:grpChg chg="del mod">
          <ac:chgData name="김영준" userId="7d1adb84-6b0f-47bc-a8f0-8b0d0e15fb37" providerId="ADAL" clId="{CF50336B-B432-4277-B04B-7493DBC28793}" dt="2022-08-30T00:03:06" v="1" actId="478"/>
          <ac:grpSpMkLst>
            <pc:docMk/>
            <pc:sldMk cId="2961988835" sldId="260"/>
            <ac:grpSpMk id="79" creationId="{889CCC78-8C8E-62BE-FCFF-03DBDD837EF5}"/>
          </ac:grpSpMkLst>
        </pc:grpChg>
        <pc:grpChg chg="del mod">
          <ac:chgData name="김영준" userId="7d1adb84-6b0f-47bc-a8f0-8b0d0e15fb37" providerId="ADAL" clId="{CF50336B-B432-4277-B04B-7493DBC28793}" dt="2022-08-30T00:03:06" v="1" actId="478"/>
          <ac:grpSpMkLst>
            <pc:docMk/>
            <pc:sldMk cId="2961988835" sldId="260"/>
            <ac:grpSpMk id="82" creationId="{2A38D929-0414-D360-19C8-B5835AF6FDD9}"/>
          </ac:grpSpMkLst>
        </pc:grpChg>
        <pc:grpChg chg="del mod">
          <ac:chgData name="김영준" userId="7d1adb84-6b0f-47bc-a8f0-8b0d0e15fb37" providerId="ADAL" clId="{CF50336B-B432-4277-B04B-7493DBC28793}" dt="2022-08-30T00:03:06" v="1" actId="478"/>
          <ac:grpSpMkLst>
            <pc:docMk/>
            <pc:sldMk cId="2961988835" sldId="260"/>
            <ac:grpSpMk id="88" creationId="{2C86196F-FF77-51E1-AB0E-C74C27ADB7BE}"/>
          </ac:grpSpMkLst>
        </pc:grpChg>
        <pc:grpChg chg="del mod">
          <ac:chgData name="김영준" userId="7d1adb84-6b0f-47bc-a8f0-8b0d0e15fb37" providerId="ADAL" clId="{CF50336B-B432-4277-B04B-7493DBC28793}" dt="2022-08-30T00:03:06" v="1" actId="478"/>
          <ac:grpSpMkLst>
            <pc:docMk/>
            <pc:sldMk cId="2961988835" sldId="260"/>
            <ac:grpSpMk id="93" creationId="{36410819-56F0-BBB4-1724-1FF92CA93219}"/>
          </ac:grpSpMkLst>
        </pc:grpChg>
        <pc:grpChg chg="del mod">
          <ac:chgData name="김영준" userId="7d1adb84-6b0f-47bc-a8f0-8b0d0e15fb37" providerId="ADAL" clId="{CF50336B-B432-4277-B04B-7493DBC28793}" dt="2022-08-30T00:03:06" v="1" actId="478"/>
          <ac:grpSpMkLst>
            <pc:docMk/>
            <pc:sldMk cId="2961988835" sldId="260"/>
            <ac:grpSpMk id="96" creationId="{7A22064D-6E20-9B09-FDA1-16B8EFFF865A}"/>
          </ac:grpSpMkLst>
        </pc:grpChg>
        <pc:grpChg chg="add mod">
          <ac:chgData name="김영준" userId="7d1adb84-6b0f-47bc-a8f0-8b0d0e15fb37" providerId="ADAL" clId="{CF50336B-B432-4277-B04B-7493DBC28793}" dt="2022-08-30T00:36:04.142" v="71" actId="571"/>
          <ac:grpSpMkLst>
            <pc:docMk/>
            <pc:sldMk cId="2961988835" sldId="260"/>
            <ac:grpSpMk id="128" creationId="{7C85F18C-43C1-70FF-F16E-D7C81562148A}"/>
          </ac:grpSpMkLst>
        </pc:grpChg>
        <pc:grpChg chg="add mod">
          <ac:chgData name="김영준" userId="7d1adb84-6b0f-47bc-a8f0-8b0d0e15fb37" providerId="ADAL" clId="{CF50336B-B432-4277-B04B-7493DBC28793}" dt="2022-08-30T02:49:42.854" v="319" actId="1076"/>
          <ac:grpSpMkLst>
            <pc:docMk/>
            <pc:sldMk cId="2961988835" sldId="260"/>
            <ac:grpSpMk id="133" creationId="{5E469D75-9169-07C8-51EE-E7458294DE1B}"/>
          </ac:grpSpMkLst>
        </pc:grpChg>
        <pc:grpChg chg="add mod">
          <ac:chgData name="김영준" userId="7d1adb84-6b0f-47bc-a8f0-8b0d0e15fb37" providerId="ADAL" clId="{CF50336B-B432-4277-B04B-7493DBC28793}" dt="2022-08-30T02:49:42.854" v="319" actId="1076"/>
          <ac:grpSpMkLst>
            <pc:docMk/>
            <pc:sldMk cId="2961988835" sldId="260"/>
            <ac:grpSpMk id="137" creationId="{F809D532-E395-74CD-A293-D00475220678}"/>
          </ac:grpSpMkLst>
        </pc:grpChg>
        <pc:grpChg chg="add mod">
          <ac:chgData name="김영준" userId="7d1adb84-6b0f-47bc-a8f0-8b0d0e15fb37" providerId="ADAL" clId="{CF50336B-B432-4277-B04B-7493DBC28793}" dt="2022-08-30T02:49:42.854" v="319" actId="1076"/>
          <ac:grpSpMkLst>
            <pc:docMk/>
            <pc:sldMk cId="2961988835" sldId="260"/>
            <ac:grpSpMk id="141" creationId="{7E3C6514-C92F-B682-1D34-1422E55AE9C0}"/>
          </ac:grpSpMkLst>
        </pc:grpChg>
        <pc:picChg chg="add del mod">
          <ac:chgData name="김영준" userId="7d1adb84-6b0f-47bc-a8f0-8b0d0e15fb37" providerId="ADAL" clId="{CF50336B-B432-4277-B04B-7493DBC28793}" dt="2022-08-30T05:26:44.458" v="482" actId="478"/>
          <ac:picMkLst>
            <pc:docMk/>
            <pc:sldMk cId="2961988835" sldId="260"/>
            <ac:picMk id="15" creationId="{203939A0-E7DE-D76D-DA2F-D4D7FA9851E8}"/>
          </ac:picMkLst>
        </pc:picChg>
        <pc:picChg chg="mod">
          <ac:chgData name="김영준" userId="7d1adb84-6b0f-47bc-a8f0-8b0d0e15fb37" providerId="ADAL" clId="{CF50336B-B432-4277-B04B-7493DBC28793}" dt="2022-08-30T00:03:04.538" v="0" actId="1076"/>
          <ac:picMkLst>
            <pc:docMk/>
            <pc:sldMk cId="2961988835" sldId="260"/>
            <ac:picMk id="28" creationId="{A274BCC6-D59D-7C98-C9AB-37D618090AB3}"/>
          </ac:picMkLst>
        </pc:picChg>
        <pc:picChg chg="mod">
          <ac:chgData name="김영준" userId="7d1adb84-6b0f-47bc-a8f0-8b0d0e15fb37" providerId="ADAL" clId="{CF50336B-B432-4277-B04B-7493DBC28793}" dt="2022-08-30T00:03:04.538" v="0" actId="1076"/>
          <ac:picMkLst>
            <pc:docMk/>
            <pc:sldMk cId="2961988835" sldId="260"/>
            <ac:picMk id="32" creationId="{EC48FE6C-1D1E-4385-385A-E22B4AC71DE1}"/>
          </ac:picMkLst>
        </pc:picChg>
        <pc:picChg chg="mod">
          <ac:chgData name="김영준" userId="7d1adb84-6b0f-47bc-a8f0-8b0d0e15fb37" providerId="ADAL" clId="{CF50336B-B432-4277-B04B-7493DBC28793}" dt="2022-08-30T00:03:04.538" v="0" actId="1076"/>
          <ac:picMkLst>
            <pc:docMk/>
            <pc:sldMk cId="2961988835" sldId="260"/>
            <ac:picMk id="36" creationId="{FDFB01FD-9941-18D4-2970-F050DAD5A981}"/>
          </ac:picMkLst>
        </pc:picChg>
        <pc:picChg chg="mod">
          <ac:chgData name="김영준" userId="7d1adb84-6b0f-47bc-a8f0-8b0d0e15fb37" providerId="ADAL" clId="{CF50336B-B432-4277-B04B-7493DBC28793}" dt="2022-08-30T00:03:04.538" v="0" actId="1076"/>
          <ac:picMkLst>
            <pc:docMk/>
            <pc:sldMk cId="2961988835" sldId="260"/>
            <ac:picMk id="40" creationId="{39EB8832-398D-93AE-5EC6-EF2C57DF2A09}"/>
          </ac:picMkLst>
        </pc:picChg>
        <pc:picChg chg="del mod">
          <ac:chgData name="김영준" userId="7d1adb84-6b0f-47bc-a8f0-8b0d0e15fb37" providerId="ADAL" clId="{CF50336B-B432-4277-B04B-7493DBC28793}" dt="2022-08-30T00:03:06" v="1" actId="478"/>
          <ac:picMkLst>
            <pc:docMk/>
            <pc:sldMk cId="2961988835" sldId="260"/>
            <ac:picMk id="42" creationId="{FAD94289-25D4-5A23-0044-B8F8E8123C59}"/>
          </ac:picMkLst>
        </pc:picChg>
        <pc:picChg chg="mod">
          <ac:chgData name="김영준" userId="7d1adb84-6b0f-47bc-a8f0-8b0d0e15fb37" providerId="ADAL" clId="{CF50336B-B432-4277-B04B-7493DBC28793}" dt="2022-08-30T00:03:04.538" v="0" actId="1076"/>
          <ac:picMkLst>
            <pc:docMk/>
            <pc:sldMk cId="2961988835" sldId="260"/>
            <ac:picMk id="45" creationId="{26EEB6DD-A8D6-367C-CA8B-6C77126F0D17}"/>
          </ac:picMkLst>
        </pc:picChg>
        <pc:picChg chg="mod">
          <ac:chgData name="김영준" userId="7d1adb84-6b0f-47bc-a8f0-8b0d0e15fb37" providerId="ADAL" clId="{CF50336B-B432-4277-B04B-7493DBC28793}" dt="2022-08-30T00:03:04.538" v="0" actId="1076"/>
          <ac:picMkLst>
            <pc:docMk/>
            <pc:sldMk cId="2961988835" sldId="260"/>
            <ac:picMk id="48" creationId="{EB04E024-84A6-4425-AFFE-9EABBB7EAD38}"/>
          </ac:picMkLst>
        </pc:picChg>
        <pc:picChg chg="mod">
          <ac:chgData name="김영준" userId="7d1adb84-6b0f-47bc-a8f0-8b0d0e15fb37" providerId="ADAL" clId="{CF50336B-B432-4277-B04B-7493DBC28793}" dt="2022-08-30T00:03:04.538" v="0" actId="1076"/>
          <ac:picMkLst>
            <pc:docMk/>
            <pc:sldMk cId="2961988835" sldId="260"/>
            <ac:picMk id="51" creationId="{9520AFDC-5AF8-FB69-9580-EEB16FE049E1}"/>
          </ac:picMkLst>
        </pc:picChg>
        <pc:picChg chg="mod">
          <ac:chgData name="김영준" userId="7d1adb84-6b0f-47bc-a8f0-8b0d0e15fb37" providerId="ADAL" clId="{CF50336B-B432-4277-B04B-7493DBC28793}" dt="2022-08-30T00:03:04.538" v="0" actId="1076"/>
          <ac:picMkLst>
            <pc:docMk/>
            <pc:sldMk cId="2961988835" sldId="260"/>
            <ac:picMk id="54" creationId="{6770BEDA-BF37-DDB0-A90E-4645687CE744}"/>
          </ac:picMkLst>
        </pc:picChg>
        <pc:picChg chg="mod">
          <ac:chgData name="김영준" userId="7d1adb84-6b0f-47bc-a8f0-8b0d0e15fb37" providerId="ADAL" clId="{CF50336B-B432-4277-B04B-7493DBC28793}" dt="2022-08-30T00:03:04.538" v="0" actId="1076"/>
          <ac:picMkLst>
            <pc:docMk/>
            <pc:sldMk cId="2961988835" sldId="260"/>
            <ac:picMk id="76" creationId="{5B21978C-D863-231C-64A7-85E11117E724}"/>
          </ac:picMkLst>
        </pc:picChg>
        <pc:picChg chg="mod">
          <ac:chgData name="김영준" userId="7d1adb84-6b0f-47bc-a8f0-8b0d0e15fb37" providerId="ADAL" clId="{CF50336B-B432-4277-B04B-7493DBC28793}" dt="2022-08-30T00:03:04.538" v="0" actId="1076"/>
          <ac:picMkLst>
            <pc:docMk/>
            <pc:sldMk cId="2961988835" sldId="260"/>
            <ac:picMk id="80" creationId="{94A5B045-1331-F8AD-E7F2-0EA6CF2B9D42}"/>
          </ac:picMkLst>
        </pc:picChg>
        <pc:picChg chg="mod">
          <ac:chgData name="김영준" userId="7d1adb84-6b0f-47bc-a8f0-8b0d0e15fb37" providerId="ADAL" clId="{CF50336B-B432-4277-B04B-7493DBC28793}" dt="2022-08-30T00:03:04.538" v="0" actId="1076"/>
          <ac:picMkLst>
            <pc:docMk/>
            <pc:sldMk cId="2961988835" sldId="260"/>
            <ac:picMk id="84" creationId="{07C0A171-A994-07F1-9492-AC9EE57B9C5C}"/>
          </ac:picMkLst>
        </pc:picChg>
        <pc:picChg chg="mod">
          <ac:chgData name="김영준" userId="7d1adb84-6b0f-47bc-a8f0-8b0d0e15fb37" providerId="ADAL" clId="{CF50336B-B432-4277-B04B-7493DBC28793}" dt="2022-08-30T00:03:04.538" v="0" actId="1076"/>
          <ac:picMkLst>
            <pc:docMk/>
            <pc:sldMk cId="2961988835" sldId="260"/>
            <ac:picMk id="90" creationId="{56D40336-7252-116B-8480-37916ACE2B28}"/>
          </ac:picMkLst>
        </pc:picChg>
        <pc:picChg chg="del mod">
          <ac:chgData name="김영준" userId="7d1adb84-6b0f-47bc-a8f0-8b0d0e15fb37" providerId="ADAL" clId="{CF50336B-B432-4277-B04B-7493DBC28793}" dt="2022-08-30T00:03:06" v="1" actId="478"/>
          <ac:picMkLst>
            <pc:docMk/>
            <pc:sldMk cId="2961988835" sldId="260"/>
            <ac:picMk id="92" creationId="{BCCCAEB3-EE9C-DA6A-36E6-6EB3E697AF6B}"/>
          </ac:picMkLst>
        </pc:picChg>
        <pc:picChg chg="mod">
          <ac:chgData name="김영준" userId="7d1adb84-6b0f-47bc-a8f0-8b0d0e15fb37" providerId="ADAL" clId="{CF50336B-B432-4277-B04B-7493DBC28793}" dt="2022-08-30T00:03:04.538" v="0" actId="1076"/>
          <ac:picMkLst>
            <pc:docMk/>
            <pc:sldMk cId="2961988835" sldId="260"/>
            <ac:picMk id="95" creationId="{79E0BBF0-5403-A390-1EC6-1F03B566FDDE}"/>
          </ac:picMkLst>
        </pc:picChg>
        <pc:picChg chg="mod">
          <ac:chgData name="김영준" userId="7d1adb84-6b0f-47bc-a8f0-8b0d0e15fb37" providerId="ADAL" clId="{CF50336B-B432-4277-B04B-7493DBC28793}" dt="2022-08-30T00:03:04.538" v="0" actId="1076"/>
          <ac:picMkLst>
            <pc:docMk/>
            <pc:sldMk cId="2961988835" sldId="260"/>
            <ac:picMk id="123" creationId="{6EAB4FE2-6B05-B441-40B1-D410524FE0ED}"/>
          </ac:picMkLst>
        </pc:picChg>
        <pc:picChg chg="add mod">
          <ac:chgData name="김영준" userId="7d1adb84-6b0f-47bc-a8f0-8b0d0e15fb37" providerId="ADAL" clId="{CF50336B-B432-4277-B04B-7493DBC28793}" dt="2022-08-30T04:47:26.359" v="333" actId="1076"/>
          <ac:picMkLst>
            <pc:docMk/>
            <pc:sldMk cId="2961988835" sldId="260"/>
            <ac:picMk id="144" creationId="{72037F9E-B259-8AF1-1D11-DB487ACE1D97}"/>
          </ac:picMkLst>
        </pc:picChg>
        <pc:picChg chg="add del mod">
          <ac:chgData name="김영준" userId="7d1adb84-6b0f-47bc-a8f0-8b0d0e15fb37" providerId="ADAL" clId="{CF50336B-B432-4277-B04B-7493DBC28793}" dt="2022-08-30T02:21:18.923" v="216" actId="478"/>
          <ac:picMkLst>
            <pc:docMk/>
            <pc:sldMk cId="2961988835" sldId="260"/>
            <ac:picMk id="145" creationId="{46CB03DE-92DA-6383-5D5C-1C07EE50EFE4}"/>
          </ac:picMkLst>
        </pc:picChg>
        <pc:picChg chg="add mod">
          <ac:chgData name="김영준" userId="7d1adb84-6b0f-47bc-a8f0-8b0d0e15fb37" providerId="ADAL" clId="{CF50336B-B432-4277-B04B-7493DBC28793}" dt="2022-08-30T05:24:34.272" v="479" actId="1076"/>
          <ac:picMkLst>
            <pc:docMk/>
            <pc:sldMk cId="2961988835" sldId="260"/>
            <ac:picMk id="147" creationId="{AD41774B-46B4-7A6E-8036-95EA89ECA5C3}"/>
          </ac:picMkLst>
        </pc:picChg>
        <pc:picChg chg="add mod">
          <ac:chgData name="김영준" userId="7d1adb84-6b0f-47bc-a8f0-8b0d0e15fb37" providerId="ADAL" clId="{CF50336B-B432-4277-B04B-7493DBC28793}" dt="2022-08-30T05:24:53.024" v="480" actId="1076"/>
          <ac:picMkLst>
            <pc:docMk/>
            <pc:sldMk cId="2961988835" sldId="260"/>
            <ac:picMk id="150" creationId="{764DE7DA-3D66-5804-3F67-2381135E24A0}"/>
          </ac:picMkLst>
        </pc:picChg>
        <pc:picChg chg="add mod">
          <ac:chgData name="김영준" userId="7d1adb84-6b0f-47bc-a8f0-8b0d0e15fb37" providerId="ADAL" clId="{CF50336B-B432-4277-B04B-7493DBC28793}" dt="2022-08-30T05:15:31.703" v="470" actId="1076"/>
          <ac:picMkLst>
            <pc:docMk/>
            <pc:sldMk cId="2961988835" sldId="260"/>
            <ac:picMk id="1026" creationId="{F13A4D98-003B-C7B9-39E3-8ED9AA25E421}"/>
          </ac:picMkLst>
        </pc:picChg>
        <pc:picChg chg="add del mod">
          <ac:chgData name="김영준" userId="7d1adb84-6b0f-47bc-a8f0-8b0d0e15fb37" providerId="ADAL" clId="{CF50336B-B432-4277-B04B-7493DBC28793}" dt="2022-08-30T02:37:28.491" v="298" actId="478"/>
          <ac:picMkLst>
            <pc:docMk/>
            <pc:sldMk cId="2961988835" sldId="260"/>
            <ac:picMk id="1028" creationId="{2FE379B9-F5BF-F23D-68CF-B583D4971D50}"/>
          </ac:picMkLst>
        </pc:picChg>
        <pc:picChg chg="add del">
          <ac:chgData name="김영준" userId="7d1adb84-6b0f-47bc-a8f0-8b0d0e15fb37" providerId="ADAL" clId="{CF50336B-B432-4277-B04B-7493DBC28793}" dt="2022-08-30T02:38:56.955" v="300" actId="478"/>
          <ac:picMkLst>
            <pc:docMk/>
            <pc:sldMk cId="2961988835" sldId="260"/>
            <ac:picMk id="1030" creationId="{D2572871-C4ED-39E5-ACDD-C8C022C14708}"/>
          </ac:picMkLst>
        </pc:picChg>
        <pc:picChg chg="add del mod">
          <ac:chgData name="김영준" userId="7d1adb84-6b0f-47bc-a8f0-8b0d0e15fb37" providerId="ADAL" clId="{CF50336B-B432-4277-B04B-7493DBC28793}" dt="2022-08-30T02:39:23.767" v="304" actId="478"/>
          <ac:picMkLst>
            <pc:docMk/>
            <pc:sldMk cId="2961988835" sldId="260"/>
            <ac:picMk id="1032" creationId="{47F96955-E225-EF38-988F-8430705C1AA7}"/>
          </ac:picMkLst>
        </pc:picChg>
        <pc:picChg chg="add del mod">
          <ac:chgData name="김영준" userId="7d1adb84-6b0f-47bc-a8f0-8b0d0e15fb37" providerId="ADAL" clId="{CF50336B-B432-4277-B04B-7493DBC28793}" dt="2022-08-30T02:39:55.514" v="307" actId="478"/>
          <ac:picMkLst>
            <pc:docMk/>
            <pc:sldMk cId="2961988835" sldId="260"/>
            <ac:picMk id="1034" creationId="{49B353DD-FF27-3783-13C2-FA17FFD26733}"/>
          </ac:picMkLst>
        </pc:picChg>
        <pc:picChg chg="add del mod">
          <ac:chgData name="김영준" userId="7d1adb84-6b0f-47bc-a8f0-8b0d0e15fb37" providerId="ADAL" clId="{CF50336B-B432-4277-B04B-7493DBC28793}" dt="2022-08-30T02:40:04.098" v="311"/>
          <ac:picMkLst>
            <pc:docMk/>
            <pc:sldMk cId="2961988835" sldId="260"/>
            <ac:picMk id="1036" creationId="{906B871E-34CD-CF6A-B23F-C41241F2E6ED}"/>
          </ac:picMkLst>
        </pc:picChg>
        <pc:picChg chg="add del mod">
          <ac:chgData name="김영준" userId="7d1adb84-6b0f-47bc-a8f0-8b0d0e15fb37" providerId="ADAL" clId="{CF50336B-B432-4277-B04B-7493DBC28793}" dt="2022-08-30T05:13:51.336" v="377" actId="478"/>
          <ac:picMkLst>
            <pc:docMk/>
            <pc:sldMk cId="2961988835" sldId="260"/>
            <ac:picMk id="1038" creationId="{DA774E03-B6EB-738B-C11A-0CA524D50D68}"/>
          </ac:picMkLst>
        </pc:picChg>
        <pc:picChg chg="add mod">
          <ac:chgData name="김영준" userId="7d1adb84-6b0f-47bc-a8f0-8b0d0e15fb37" providerId="ADAL" clId="{CF50336B-B432-4277-B04B-7493DBC28793}" dt="2022-08-30T05:24:24.336" v="476" actId="1076"/>
          <ac:picMkLst>
            <pc:docMk/>
            <pc:sldMk cId="2961988835" sldId="260"/>
            <ac:picMk id="1040" creationId="{50978CEB-A35A-F455-C27F-52FDC3616641}"/>
          </ac:picMkLst>
        </pc:picChg>
        <pc:cxnChg chg="mod">
          <ac:chgData name="김영준" userId="7d1adb84-6b0f-47bc-a8f0-8b0d0e15fb37" providerId="ADAL" clId="{CF50336B-B432-4277-B04B-7493DBC28793}" dt="2022-08-30T00:34:27.853" v="63"/>
          <ac:cxnSpMkLst>
            <pc:docMk/>
            <pc:sldMk cId="2961988835" sldId="260"/>
            <ac:cxnSpMk id="125" creationId="{DDA2559B-3ADC-5C28-6531-E2E9BE67E7FA}"/>
          </ac:cxnSpMkLst>
        </pc:cxnChg>
        <pc:cxnChg chg="mod">
          <ac:chgData name="김영준" userId="7d1adb84-6b0f-47bc-a8f0-8b0d0e15fb37" providerId="ADAL" clId="{CF50336B-B432-4277-B04B-7493DBC28793}" dt="2022-08-30T00:34:27.853" v="63"/>
          <ac:cxnSpMkLst>
            <pc:docMk/>
            <pc:sldMk cId="2961988835" sldId="260"/>
            <ac:cxnSpMk id="126" creationId="{C4CFEA72-A483-B5E0-852D-B33AE8B62AA6}"/>
          </ac:cxnSpMkLst>
        </pc:cxnChg>
        <pc:cxnChg chg="mod">
          <ac:chgData name="김영준" userId="7d1adb84-6b0f-47bc-a8f0-8b0d0e15fb37" providerId="ADAL" clId="{CF50336B-B432-4277-B04B-7493DBC28793}" dt="2022-08-30T00:36:04.142" v="71" actId="571"/>
          <ac:cxnSpMkLst>
            <pc:docMk/>
            <pc:sldMk cId="2961988835" sldId="260"/>
            <ac:cxnSpMk id="129" creationId="{005307D0-0E9E-6F59-5EAA-7AF568EE30DF}"/>
          </ac:cxnSpMkLst>
        </pc:cxnChg>
        <pc:cxnChg chg="mod">
          <ac:chgData name="김영준" userId="7d1adb84-6b0f-47bc-a8f0-8b0d0e15fb37" providerId="ADAL" clId="{CF50336B-B432-4277-B04B-7493DBC28793}" dt="2022-08-30T00:36:04.142" v="71" actId="571"/>
          <ac:cxnSpMkLst>
            <pc:docMk/>
            <pc:sldMk cId="2961988835" sldId="260"/>
            <ac:cxnSpMk id="130" creationId="{CEC9987E-5B9D-3CF5-BD5D-68EBB88C9E56}"/>
          </ac:cxnSpMkLst>
        </pc:cxnChg>
        <pc:cxnChg chg="mod">
          <ac:chgData name="김영준" userId="7d1adb84-6b0f-47bc-a8f0-8b0d0e15fb37" providerId="ADAL" clId="{CF50336B-B432-4277-B04B-7493DBC28793}" dt="2022-08-30T00:36:29.190" v="72" actId="571"/>
          <ac:cxnSpMkLst>
            <pc:docMk/>
            <pc:sldMk cId="2961988835" sldId="260"/>
            <ac:cxnSpMk id="134" creationId="{FB1FECCD-7729-A8B6-09E4-E62BCDF15B27}"/>
          </ac:cxnSpMkLst>
        </pc:cxnChg>
        <pc:cxnChg chg="mod">
          <ac:chgData name="김영준" userId="7d1adb84-6b0f-47bc-a8f0-8b0d0e15fb37" providerId="ADAL" clId="{CF50336B-B432-4277-B04B-7493DBC28793}" dt="2022-08-30T00:36:29.190" v="72" actId="571"/>
          <ac:cxnSpMkLst>
            <pc:docMk/>
            <pc:sldMk cId="2961988835" sldId="260"/>
            <ac:cxnSpMk id="135" creationId="{4ECAA6FB-7ED0-DFED-AB9B-76B30DD1AA8B}"/>
          </ac:cxnSpMkLst>
        </pc:cxnChg>
        <pc:cxnChg chg="mod">
          <ac:chgData name="김영준" userId="7d1adb84-6b0f-47bc-a8f0-8b0d0e15fb37" providerId="ADAL" clId="{CF50336B-B432-4277-B04B-7493DBC28793}" dt="2022-08-30T00:36:52.461" v="99" actId="571"/>
          <ac:cxnSpMkLst>
            <pc:docMk/>
            <pc:sldMk cId="2961988835" sldId="260"/>
            <ac:cxnSpMk id="138" creationId="{0D99B595-A0D1-13E8-FA27-801004B9A011}"/>
          </ac:cxnSpMkLst>
        </pc:cxnChg>
        <pc:cxnChg chg="mod">
          <ac:chgData name="김영준" userId="7d1adb84-6b0f-47bc-a8f0-8b0d0e15fb37" providerId="ADAL" clId="{CF50336B-B432-4277-B04B-7493DBC28793}" dt="2022-08-30T00:36:52.461" v="99" actId="571"/>
          <ac:cxnSpMkLst>
            <pc:docMk/>
            <pc:sldMk cId="2961988835" sldId="260"/>
            <ac:cxnSpMk id="139" creationId="{A94E5BE2-6D77-5EAC-5B47-CFB05A4AF5D9}"/>
          </ac:cxnSpMkLst>
        </pc:cxnChg>
        <pc:cxnChg chg="mod">
          <ac:chgData name="김영준" userId="7d1adb84-6b0f-47bc-a8f0-8b0d0e15fb37" providerId="ADAL" clId="{CF50336B-B432-4277-B04B-7493DBC28793}" dt="2022-08-30T00:37:10.717" v="129" actId="571"/>
          <ac:cxnSpMkLst>
            <pc:docMk/>
            <pc:sldMk cId="2961988835" sldId="260"/>
            <ac:cxnSpMk id="142" creationId="{9D455228-BBC2-D66B-5A4D-F80F4EEC2B6B}"/>
          </ac:cxnSpMkLst>
        </pc:cxnChg>
        <pc:cxnChg chg="mod">
          <ac:chgData name="김영준" userId="7d1adb84-6b0f-47bc-a8f0-8b0d0e15fb37" providerId="ADAL" clId="{CF50336B-B432-4277-B04B-7493DBC28793}" dt="2022-08-30T00:37:10.717" v="129" actId="571"/>
          <ac:cxnSpMkLst>
            <pc:docMk/>
            <pc:sldMk cId="2961988835" sldId="260"/>
            <ac:cxnSpMk id="143" creationId="{3EF435BE-4604-95F3-45A9-13A29AACBC4A}"/>
          </ac:cxnSpMkLst>
        </pc:cxnChg>
      </pc:sldChg>
      <pc:sldChg chg="addSp delSp modSp mod">
        <pc:chgData name="김영준" userId="7d1adb84-6b0f-47bc-a8f0-8b0d0e15fb37" providerId="ADAL" clId="{CF50336B-B432-4277-B04B-7493DBC28793}" dt="2022-08-30T00:29:09.924" v="62" actId="207"/>
        <pc:sldMkLst>
          <pc:docMk/>
          <pc:sldMk cId="2311705313" sldId="262"/>
        </pc:sldMkLst>
        <pc:spChg chg="mod topLvl">
          <ac:chgData name="김영준" userId="7d1adb84-6b0f-47bc-a8f0-8b0d0e15fb37" providerId="ADAL" clId="{CF50336B-B432-4277-B04B-7493DBC28793}" dt="2022-08-30T00:09:41.451" v="4" actId="165"/>
          <ac:spMkLst>
            <pc:docMk/>
            <pc:sldMk cId="2311705313" sldId="262"/>
            <ac:spMk id="10" creationId="{B108739E-B3B9-FA48-20AD-BE85187FA321}"/>
          </ac:spMkLst>
        </pc:spChg>
        <pc:spChg chg="mod topLvl">
          <ac:chgData name="김영준" userId="7d1adb84-6b0f-47bc-a8f0-8b0d0e15fb37" providerId="ADAL" clId="{CF50336B-B432-4277-B04B-7493DBC28793}" dt="2022-08-30T00:09:50.746" v="7" actId="165"/>
          <ac:spMkLst>
            <pc:docMk/>
            <pc:sldMk cId="2311705313" sldId="262"/>
            <ac:spMk id="11" creationId="{848B5F8A-B9EF-FA47-0A2B-6EC98A5CD692}"/>
          </ac:spMkLst>
        </pc:spChg>
        <pc:spChg chg="mod topLvl">
          <ac:chgData name="김영준" userId="7d1adb84-6b0f-47bc-a8f0-8b0d0e15fb37" providerId="ADAL" clId="{CF50336B-B432-4277-B04B-7493DBC28793}" dt="2022-08-30T00:09:50.746" v="7" actId="165"/>
          <ac:spMkLst>
            <pc:docMk/>
            <pc:sldMk cId="2311705313" sldId="262"/>
            <ac:spMk id="12" creationId="{09B159C6-D6EB-8564-6504-79EC2DF0BEE0}"/>
          </ac:spMkLst>
        </pc:spChg>
        <pc:spChg chg="add del mod">
          <ac:chgData name="김영준" userId="7d1adb84-6b0f-47bc-a8f0-8b0d0e15fb37" providerId="ADAL" clId="{CF50336B-B432-4277-B04B-7493DBC28793}" dt="2022-08-30T00:26:39.695" v="49"/>
          <ac:spMkLst>
            <pc:docMk/>
            <pc:sldMk cId="2311705313" sldId="262"/>
            <ac:spMk id="13" creationId="{D7E5F397-893C-3C11-733A-3791C43C18A7}"/>
          </ac:spMkLst>
        </pc:spChg>
        <pc:spChg chg="add del mod">
          <ac:chgData name="김영준" userId="7d1adb84-6b0f-47bc-a8f0-8b0d0e15fb37" providerId="ADAL" clId="{CF50336B-B432-4277-B04B-7493DBC28793}" dt="2022-08-30T00:26:35.160" v="47"/>
          <ac:spMkLst>
            <pc:docMk/>
            <pc:sldMk cId="2311705313" sldId="262"/>
            <ac:spMk id="14" creationId="{CAF4CA7A-7349-3ECA-A7E0-2C20DD9B5B4D}"/>
          </ac:spMkLst>
        </pc:spChg>
        <pc:spChg chg="mod">
          <ac:chgData name="김영준" userId="7d1adb84-6b0f-47bc-a8f0-8b0d0e15fb37" providerId="ADAL" clId="{CF50336B-B432-4277-B04B-7493DBC28793}" dt="2022-08-30T00:26:31.522" v="42" actId="108"/>
          <ac:spMkLst>
            <pc:docMk/>
            <pc:sldMk cId="2311705313" sldId="262"/>
            <ac:spMk id="15" creationId="{214630F5-DBE8-04DB-C15B-073F7CAC655E}"/>
          </ac:spMkLst>
        </pc:spChg>
        <pc:spChg chg="mod">
          <ac:chgData name="김영준" userId="7d1adb84-6b0f-47bc-a8f0-8b0d0e15fb37" providerId="ADAL" clId="{CF50336B-B432-4277-B04B-7493DBC28793}" dt="2022-08-30T00:26:31.009" v="41" actId="207"/>
          <ac:spMkLst>
            <pc:docMk/>
            <pc:sldMk cId="2311705313" sldId="262"/>
            <ac:spMk id="16" creationId="{49E41747-11FA-8FB3-F25C-F7F6EE9B016E}"/>
          </ac:spMkLst>
        </pc:spChg>
        <pc:spChg chg="mod">
          <ac:chgData name="김영준" userId="7d1adb84-6b0f-47bc-a8f0-8b0d0e15fb37" providerId="ADAL" clId="{CF50336B-B432-4277-B04B-7493DBC28793}" dt="2022-08-30T00:26:30.017" v="40" actId="207"/>
          <ac:spMkLst>
            <pc:docMk/>
            <pc:sldMk cId="2311705313" sldId="262"/>
            <ac:spMk id="18" creationId="{ED7C8D2F-A21F-0664-50FA-2EFEAFEBE3EC}"/>
          </ac:spMkLst>
        </pc:spChg>
        <pc:spChg chg="mod">
          <ac:chgData name="김영준" userId="7d1adb84-6b0f-47bc-a8f0-8b0d0e15fb37" providerId="ADAL" clId="{CF50336B-B432-4277-B04B-7493DBC28793}" dt="2022-08-30T00:29:09.924" v="62" actId="207"/>
          <ac:spMkLst>
            <pc:docMk/>
            <pc:sldMk cId="2311705313" sldId="262"/>
            <ac:spMk id="63" creationId="{5393CC9A-9759-2A01-83C5-3B2C09C4FF4F}"/>
          </ac:spMkLst>
        </pc:spChg>
        <pc:grpChg chg="add del mod">
          <ac:chgData name="김영준" userId="7d1adb84-6b0f-47bc-a8f0-8b0d0e15fb37" providerId="ADAL" clId="{CF50336B-B432-4277-B04B-7493DBC28793}" dt="2022-08-30T00:09:41.451" v="4" actId="165"/>
          <ac:grpSpMkLst>
            <pc:docMk/>
            <pc:sldMk cId="2311705313" sldId="262"/>
            <ac:grpSpMk id="3" creationId="{46CB4F3D-087D-D47A-C6EC-F7667F6B5064}"/>
          </ac:grpSpMkLst>
        </pc:grpChg>
        <pc:grpChg chg="del mod topLvl">
          <ac:chgData name="김영준" userId="7d1adb84-6b0f-47bc-a8f0-8b0d0e15fb37" providerId="ADAL" clId="{CF50336B-B432-4277-B04B-7493DBC28793}" dt="2022-08-30T00:09:50.746" v="7" actId="165"/>
          <ac:grpSpMkLst>
            <pc:docMk/>
            <pc:sldMk cId="2311705313" sldId="262"/>
            <ac:grpSpMk id="9" creationId="{92F31124-7161-88AA-4E2F-5B23437767DA}"/>
          </ac:grpSpMkLst>
        </pc:grpChg>
        <pc:grpChg chg="mod">
          <ac:chgData name="김영준" userId="7d1adb84-6b0f-47bc-a8f0-8b0d0e15fb37" providerId="ADAL" clId="{CF50336B-B432-4277-B04B-7493DBC28793}" dt="2022-08-30T00:15:56.492" v="19" actId="207"/>
          <ac:grpSpMkLst>
            <pc:docMk/>
            <pc:sldMk cId="2311705313" sldId="262"/>
            <ac:grpSpMk id="17" creationId="{68977627-47AB-D6A1-7DFE-3FD52C4F4876}"/>
          </ac:grpSpMkLst>
        </pc:grpChg>
      </pc:sldChg>
    </pc:docChg>
  </pc:docChgLst>
  <pc:docChgLst>
    <pc:chgData name="김영준" userId="7d1adb84-6b0f-47bc-a8f0-8b0d0e15fb37" providerId="ADAL" clId="{067AE43B-1EF8-4B18-BFE8-6F0FE6B4409B}"/>
    <pc:docChg chg="modSld">
      <pc:chgData name="김영준" userId="7d1adb84-6b0f-47bc-a8f0-8b0d0e15fb37" providerId="ADAL" clId="{067AE43B-1EF8-4B18-BFE8-6F0FE6B4409B}" dt="2022-10-13T08:08:22.438" v="16" actId="1076"/>
      <pc:docMkLst>
        <pc:docMk/>
      </pc:docMkLst>
      <pc:sldChg chg="modSp mod">
        <pc:chgData name="김영준" userId="7d1adb84-6b0f-47bc-a8f0-8b0d0e15fb37" providerId="ADAL" clId="{067AE43B-1EF8-4B18-BFE8-6F0FE6B4409B}" dt="2022-10-13T08:08:22.438" v="16" actId="1076"/>
        <pc:sldMkLst>
          <pc:docMk/>
          <pc:sldMk cId="2961988835" sldId="260"/>
        </pc:sldMkLst>
        <pc:spChg chg="mod">
          <ac:chgData name="김영준" userId="7d1adb84-6b0f-47bc-a8f0-8b0d0e15fb37" providerId="ADAL" clId="{067AE43B-1EF8-4B18-BFE8-6F0FE6B4409B}" dt="2022-10-13T08:08:22.438" v="16" actId="1076"/>
          <ac:spMkLst>
            <pc:docMk/>
            <pc:sldMk cId="2961988835" sldId="260"/>
            <ac:spMk id="16" creationId="{9ABBE923-4F1C-700F-92FA-27541709E7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D4C5B1A-9ABF-4F49-8010-9500A0F364D2}" type="datetimeFigureOut">
              <a:rPr lang="ko-KR" altLang="en-US" smtClean="0"/>
              <a:t>2023-03-06</a:t>
            </a:fld>
            <a:endParaRPr lang="ko-KR" altLang="en-US"/>
          </a:p>
        </p:txBody>
      </p:sp>
      <p:sp>
        <p:nvSpPr>
          <p:cNvPr id="4" name="슬라이드 이미지 개체 틀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DA7E9E43-37CB-4495-BE5E-8942CC936104}" type="slidenum">
              <a:rPr lang="ko-KR" altLang="en-US" smtClean="0"/>
              <a:t>‹#›</a:t>
            </a:fld>
            <a:endParaRPr lang="ko-KR" altLang="en-US"/>
          </a:p>
        </p:txBody>
      </p:sp>
    </p:spTree>
    <p:extLst>
      <p:ext uri="{BB962C8B-B14F-4D97-AF65-F5344CB8AC3E}">
        <p14:creationId xmlns:p14="http://schemas.microsoft.com/office/powerpoint/2010/main" val="23089368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379540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128140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22376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335059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22021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55221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425972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158012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185249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267584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2BB92B-B766-4F49-9D2A-33209E925558}" type="datetimeFigureOut">
              <a:rPr lang="ko-KR" altLang="en-US" smtClean="0"/>
              <a:t>2023-03-06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346734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22BB92B-B766-4F49-9D2A-33209E925558}" type="datetimeFigureOut">
              <a:rPr lang="ko-KR" altLang="en-US" smtClean="0"/>
              <a:t>2023-03-06</a:t>
            </a:fld>
            <a:endParaRPr lang="ko-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C6B0337-447C-4172-B9F7-4D73D2057462}" type="slidenum">
              <a:rPr lang="ko-KR" altLang="en-US" smtClean="0"/>
              <a:t>‹#›</a:t>
            </a:fld>
            <a:endParaRPr lang="ko-KR" altLang="en-US"/>
          </a:p>
        </p:txBody>
      </p:sp>
    </p:spTree>
    <p:extLst>
      <p:ext uri="{BB962C8B-B14F-4D97-AF65-F5344CB8AC3E}">
        <p14:creationId xmlns:p14="http://schemas.microsoft.com/office/powerpoint/2010/main" val="8949880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E0099"/>
            </a:gs>
            <a:gs pos="100000">
              <a:srgbClr val="6F0DFF"/>
            </a:gs>
          </a:gsLst>
          <a:lin ang="5400000" scaled="1"/>
        </a:gra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6FA7EC-96F7-E88A-619F-FFD74ADF8D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6" r="2244" b="1778"/>
          <a:stretch/>
        </p:blipFill>
        <p:spPr>
          <a:xfrm>
            <a:off x="0" y="5158154"/>
            <a:ext cx="6858000" cy="4747846"/>
          </a:xfrm>
          <a:prstGeom prst="rect">
            <a:avLst/>
          </a:prstGeom>
        </p:spPr>
      </p:pic>
      <p:pic>
        <p:nvPicPr>
          <p:cNvPr id="5" name="Picture 2">
            <a:extLst>
              <a:ext uri="{FF2B5EF4-FFF2-40B4-BE49-F238E27FC236}">
                <a16:creationId xmlns:a16="http://schemas.microsoft.com/office/drawing/2014/main" id="{7306B9B1-3CA4-B5FA-5709-85EEDC65DAE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39187" y="2193412"/>
            <a:ext cx="2708623" cy="2990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D5D254-9C3C-4242-12C0-B050E5CB0D7F}"/>
              </a:ext>
            </a:extLst>
          </p:cNvPr>
          <p:cNvSpPr txBox="1"/>
          <p:nvPr/>
        </p:nvSpPr>
        <p:spPr>
          <a:xfrm>
            <a:off x="465332" y="2605426"/>
            <a:ext cx="2369559" cy="433196"/>
          </a:xfrm>
          <a:prstGeom prst="rect">
            <a:avLst/>
          </a:prstGeom>
          <a:noFill/>
        </p:spPr>
        <p:txBody>
          <a:bodyPr wrap="none" rtlCol="0">
            <a:spAutoFit/>
          </a:bodyPr>
          <a:lstStyle/>
          <a:p>
            <a:pPr defTabSz="633039" latinLnBrk="1">
              <a:defRPr/>
            </a:pPr>
            <a:r>
              <a:rPr kumimoji="1" lang="ko-KR" altLang="en-US" sz="2215" b="1" dirty="0">
                <a:solidFill>
                  <a:srgbClr val="FFFFFF"/>
                </a:solidFill>
                <a:latin typeface="Noto Sans CJK KR Regular" panose="020B0500000000000000" pitchFamily="34" charset="-127"/>
                <a:ea typeface="Noto Sans CJK KR Regular" panose="020B0500000000000000" pitchFamily="34" charset="-127"/>
              </a:rPr>
              <a:t>통합 모듈 매뉴얼</a:t>
            </a:r>
            <a:endParaRPr kumimoji="1" lang="ko-Kore-KR" altLang="en-US" sz="1385" b="1" dirty="0">
              <a:solidFill>
                <a:srgbClr val="FFFFFF"/>
              </a:solidFill>
              <a:latin typeface="Noto Sans CJK KR Regular" panose="020B0500000000000000" pitchFamily="34" charset="-127"/>
              <a:ea typeface="Noto Sans CJK KR Regular" panose="020B0500000000000000" pitchFamily="34" charset="-127"/>
            </a:endParaRPr>
          </a:p>
        </p:txBody>
      </p:sp>
      <p:sp>
        <p:nvSpPr>
          <p:cNvPr id="7" name="TextBox 6">
            <a:extLst>
              <a:ext uri="{FF2B5EF4-FFF2-40B4-BE49-F238E27FC236}">
                <a16:creationId xmlns:a16="http://schemas.microsoft.com/office/drawing/2014/main" id="{F4CC4FEC-270D-4338-078F-0CE96915A213}"/>
              </a:ext>
            </a:extLst>
          </p:cNvPr>
          <p:cNvSpPr txBox="1"/>
          <p:nvPr/>
        </p:nvSpPr>
        <p:spPr>
          <a:xfrm>
            <a:off x="465331" y="1902518"/>
            <a:ext cx="2840842" cy="241476"/>
          </a:xfrm>
          <a:prstGeom prst="rect">
            <a:avLst/>
          </a:prstGeom>
          <a:noFill/>
        </p:spPr>
        <p:txBody>
          <a:bodyPr wrap="none" rtlCol="0">
            <a:spAutoFit/>
          </a:bodyPr>
          <a:lstStyle/>
          <a:p>
            <a:pPr defTabSz="633039" latinLnBrk="1">
              <a:defRPr/>
            </a:pPr>
            <a:r>
              <a:rPr lang="en" altLang="ko-Kore-KR" sz="969" dirty="0">
                <a:solidFill>
                  <a:srgbClr val="FFFFFF"/>
                </a:solidFill>
                <a:latin typeface="Noto Sans CJK KR Regular" panose="020B0500000000000000" pitchFamily="34" charset="-127"/>
                <a:ea typeface="Noto Sans CJK KR Regular" panose="020B0500000000000000" pitchFamily="34" charset="-127"/>
              </a:rPr>
              <a:t>Focus on your core values. We will do the rest.</a:t>
            </a:r>
            <a:endParaRPr kumimoji="1" lang="ko-Kore-KR" altLang="en-US" sz="1108" dirty="0">
              <a:solidFill>
                <a:srgbClr val="FFFFFF"/>
              </a:solidFill>
              <a:latin typeface="Noto Sans CJK KR Regular" panose="020B0500000000000000" pitchFamily="34" charset="-127"/>
              <a:ea typeface="Noto Sans CJK KR Regular" panose="020B0500000000000000" pitchFamily="34" charset="-127"/>
            </a:endParaRPr>
          </a:p>
        </p:txBody>
      </p:sp>
      <p:sp>
        <p:nvSpPr>
          <p:cNvPr id="8" name="TextBox 7">
            <a:extLst>
              <a:ext uri="{FF2B5EF4-FFF2-40B4-BE49-F238E27FC236}">
                <a16:creationId xmlns:a16="http://schemas.microsoft.com/office/drawing/2014/main" id="{10045225-2943-08FF-AC54-DDEE4078A20A}"/>
              </a:ext>
            </a:extLst>
          </p:cNvPr>
          <p:cNvSpPr txBox="1"/>
          <p:nvPr/>
        </p:nvSpPr>
        <p:spPr>
          <a:xfrm>
            <a:off x="482964" y="3057462"/>
            <a:ext cx="2334293" cy="188193"/>
          </a:xfrm>
          <a:prstGeom prst="rect">
            <a:avLst/>
          </a:prstGeom>
          <a:noFill/>
        </p:spPr>
        <p:txBody>
          <a:bodyPr wrap="none" rtlCol="0">
            <a:spAutoFit/>
          </a:bodyPr>
          <a:lstStyle/>
          <a:p>
            <a:pPr defTabSz="633039" latinLnBrk="1">
              <a:defRPr/>
            </a:pPr>
            <a:r>
              <a:rPr lang="en" altLang="ko-Kore-KR" sz="623">
                <a:solidFill>
                  <a:schemeClr val="bg1">
                    <a:lumMod val="75000"/>
                  </a:schemeClr>
                </a:solidFill>
                <a:latin typeface="Noto Sans CJK KR Regular" panose="020B0500000000000000" pitchFamily="34" charset="-127"/>
                <a:ea typeface="Noto Sans CJK KR Regular" panose="020B0500000000000000" pitchFamily="34" charset="-127"/>
                <a:cs typeface="Pretendard" panose="02000503000000020004" pitchFamily="2" charset="-127"/>
              </a:rPr>
              <a:t> Copyright© </a:t>
            </a:r>
            <a:r>
              <a:rPr lang="en-US" altLang="ko-KR" sz="623">
                <a:solidFill>
                  <a:schemeClr val="bg1">
                    <a:lumMod val="75000"/>
                  </a:schemeClr>
                </a:solidFill>
                <a:latin typeface="Noto Sans CJK KR Regular" panose="020B0500000000000000" pitchFamily="34" charset="-127"/>
                <a:ea typeface="Noto Sans CJK KR Regular" panose="020B0500000000000000" pitchFamily="34" charset="-127"/>
                <a:cs typeface="Pretendard" panose="02000503000000020004" pitchFamily="2" charset="-127"/>
              </a:rPr>
              <a:t>HYPHEN</a:t>
            </a:r>
            <a:r>
              <a:rPr lang="ko-KR" altLang="en-US" sz="623">
                <a:solidFill>
                  <a:schemeClr val="bg1">
                    <a:lumMod val="75000"/>
                  </a:schemeClr>
                </a:solidFill>
                <a:latin typeface="Noto Sans CJK KR Regular" panose="020B0500000000000000" pitchFamily="34" charset="-127"/>
                <a:ea typeface="Noto Sans CJK KR Regular" panose="020B0500000000000000" pitchFamily="34" charset="-127"/>
                <a:cs typeface="Pretendard" panose="02000503000000020004" pitchFamily="2" charset="-127"/>
              </a:rPr>
              <a:t> </a:t>
            </a:r>
            <a:r>
              <a:rPr lang="en-US" altLang="ko-KR" sz="623">
                <a:solidFill>
                  <a:schemeClr val="bg1">
                    <a:lumMod val="75000"/>
                  </a:schemeClr>
                </a:solidFill>
                <a:latin typeface="Noto Sans CJK KR Regular" panose="020B0500000000000000" pitchFamily="34" charset="-127"/>
                <a:ea typeface="Noto Sans CJK KR Regular" panose="020B0500000000000000" pitchFamily="34" charset="-127"/>
                <a:cs typeface="Pretendard" panose="02000503000000020004" pitchFamily="2" charset="-127"/>
              </a:rPr>
              <a:t>CORPORATION</a:t>
            </a:r>
            <a:r>
              <a:rPr lang="en" altLang="ko-Kore-KR" sz="623">
                <a:solidFill>
                  <a:schemeClr val="bg1">
                    <a:lumMod val="75000"/>
                  </a:schemeClr>
                </a:solidFill>
                <a:latin typeface="Noto Sans CJK KR Regular" panose="020B0500000000000000" pitchFamily="34" charset="-127"/>
                <a:ea typeface="Noto Sans CJK KR Regular" panose="020B0500000000000000" pitchFamily="34" charset="-127"/>
                <a:cs typeface="Pretendard" panose="02000503000000020004" pitchFamily="2" charset="-127"/>
              </a:rPr>
              <a:t>. All Rights Reserved.</a:t>
            </a:r>
          </a:p>
        </p:txBody>
      </p:sp>
    </p:spTree>
    <p:extLst>
      <p:ext uri="{BB962C8B-B14F-4D97-AF65-F5344CB8AC3E}">
        <p14:creationId xmlns:p14="http://schemas.microsoft.com/office/powerpoint/2010/main" val="81524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824493"/>
            <a:ext cx="3460715" cy="252057"/>
          </a:xfrm>
          <a:prstGeom prst="rect">
            <a:avLst/>
          </a:prstGeom>
          <a:noFill/>
        </p:spPr>
        <p:txBody>
          <a:bodyPr wrap="square" rtlCol="0">
            <a:spAutoFit/>
          </a:bodyPr>
          <a:lstStyle/>
          <a:p>
            <a:r>
              <a:rPr lang="ko-KR" altLang="en-US" sz="1038" b="1" dirty="0">
                <a:solidFill>
                  <a:srgbClr val="000000"/>
                </a:solidFill>
                <a:latin typeface="Noto Sans CJK KR Regular" panose="020B0500000000000000" pitchFamily="34" charset="-127"/>
                <a:ea typeface="Noto Sans CJK KR Regular" panose="020B0500000000000000" pitchFamily="34" charset="-127"/>
              </a:rPr>
              <a:t>테이블명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[HYPHEN_TRADE_ERR]</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3585947517"/>
              </p:ext>
            </p:extLst>
          </p:nvPr>
        </p:nvGraphicFramePr>
        <p:xfrm>
          <a:off x="148334" y="1175240"/>
          <a:ext cx="6553408" cy="6697376"/>
        </p:xfrm>
        <a:graphic>
          <a:graphicData uri="http://schemas.openxmlformats.org/drawingml/2006/table">
            <a:tbl>
              <a:tblPr firstRow="1" bandRow="1">
                <a:tableStyleId>{5C22544A-7EE6-4342-B048-85BDC9FD1C3A}</a:tableStyleId>
              </a:tblPr>
              <a:tblGrid>
                <a:gridCol w="300721">
                  <a:extLst>
                    <a:ext uri="{9D8B030D-6E8A-4147-A177-3AD203B41FA5}">
                      <a16:colId xmlns:a16="http://schemas.microsoft.com/office/drawing/2014/main" val="2185775489"/>
                    </a:ext>
                  </a:extLst>
                </a:gridCol>
                <a:gridCol w="1426044">
                  <a:extLst>
                    <a:ext uri="{9D8B030D-6E8A-4147-A177-3AD203B41FA5}">
                      <a16:colId xmlns:a16="http://schemas.microsoft.com/office/drawing/2014/main" val="880726140"/>
                    </a:ext>
                  </a:extLst>
                </a:gridCol>
                <a:gridCol w="636607">
                  <a:extLst>
                    <a:ext uri="{9D8B030D-6E8A-4147-A177-3AD203B41FA5}">
                      <a16:colId xmlns:a16="http://schemas.microsoft.com/office/drawing/2014/main" val="4280851417"/>
                    </a:ext>
                  </a:extLst>
                </a:gridCol>
                <a:gridCol w="497712">
                  <a:extLst>
                    <a:ext uri="{9D8B030D-6E8A-4147-A177-3AD203B41FA5}">
                      <a16:colId xmlns:a16="http://schemas.microsoft.com/office/drawing/2014/main" val="572106854"/>
                    </a:ext>
                  </a:extLst>
                </a:gridCol>
                <a:gridCol w="439838">
                  <a:extLst>
                    <a:ext uri="{9D8B030D-6E8A-4147-A177-3AD203B41FA5}">
                      <a16:colId xmlns:a16="http://schemas.microsoft.com/office/drawing/2014/main" val="3689998312"/>
                    </a:ext>
                  </a:extLst>
                </a:gridCol>
                <a:gridCol w="3252486">
                  <a:extLst>
                    <a:ext uri="{9D8B030D-6E8A-4147-A177-3AD203B41FA5}">
                      <a16:colId xmlns:a16="http://schemas.microsoft.com/office/drawing/2014/main" val="1365074609"/>
                    </a:ext>
                  </a:extLst>
                </a:gridCol>
              </a:tblGrid>
              <a:tr h="211015">
                <a:tc>
                  <a:txBody>
                    <a:bodyPr/>
                    <a:lstStyle/>
                    <a:p>
                      <a:pPr latinLnBrk="1"/>
                      <a:endParaRPr lang="en-US" altLang="ko-KR"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err="1">
                          <a:solidFill>
                            <a:schemeClr val="bg1"/>
                          </a:solidFill>
                          <a:latin typeface="+mj-ea"/>
                          <a:ea typeface="+mj-ea"/>
                        </a:rPr>
                        <a:t>컬럼명</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타입</a:t>
                      </a: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길이</a:t>
                      </a:r>
                    </a:p>
                  </a:txBody>
                  <a:tcPr marL="63305" marR="63305" marT="31652" marB="31652">
                    <a:solidFill>
                      <a:srgbClr val="3E0099"/>
                    </a:solidFill>
                  </a:tcPr>
                </a:tc>
                <a:tc>
                  <a:txBody>
                    <a:bodyPr/>
                    <a:lstStyle/>
                    <a:p>
                      <a:pPr algn="ctr" latinLnBrk="1"/>
                      <a:r>
                        <a:rPr lang="en-US" altLang="ko-KR" sz="1100" dirty="0">
                          <a:solidFill>
                            <a:schemeClr val="bg1"/>
                          </a:solidFill>
                          <a:latin typeface="+mj-ea"/>
                          <a:ea typeface="+mj-ea"/>
                        </a:rPr>
                        <a:t>Null</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설명</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en-US" altLang="ko-KR" sz="1100" dirty="0">
                          <a:latin typeface="+mj-ea"/>
                          <a:ea typeface="+mj-ea"/>
                        </a:rPr>
                        <a:t>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9</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식별코드</a:t>
                      </a: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en-US" altLang="ko-KR" sz="1100" dirty="0">
                          <a:latin typeface="+mj-ea"/>
                          <a:ea typeface="+mj-ea"/>
                        </a:rPr>
                        <a:t>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COMP_CODE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업체코드</a:t>
                      </a: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en-US" altLang="ko-KR" sz="1100" dirty="0">
                          <a:latin typeface="+mj-ea"/>
                          <a:ea typeface="+mj-ea"/>
                        </a:rPr>
                        <a:t>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은행코드</a:t>
                      </a: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en-US" altLang="ko-KR" sz="1100" dirty="0">
                          <a:latin typeface="+mj-ea"/>
                          <a:ea typeface="+mj-ea"/>
                        </a:rPr>
                        <a:t>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MESS_CODE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메시지코드 </a:t>
                      </a:r>
                      <a:r>
                        <a:rPr lang="en-US" sz="1100" kern="100">
                          <a:effectLst/>
                          <a:latin typeface="+mj-ea"/>
                          <a:ea typeface="+mj-ea"/>
                          <a:cs typeface="Times New Roman" panose="02020603050405020304" pitchFamily="18" charset="0"/>
                        </a:rPr>
                        <a:t>(0400)</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en-US" altLang="ko-KR" sz="1100" dirty="0">
                          <a:latin typeface="+mj-ea"/>
                          <a:ea typeface="+mj-ea"/>
                        </a:rPr>
                        <a:t>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MESS_DIFF</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메시지구분</a:t>
                      </a:r>
                      <a:r>
                        <a:rPr lang="en-US" sz="1100" kern="100">
                          <a:effectLst/>
                          <a:latin typeface="+mj-ea"/>
                          <a:ea typeface="+mj-ea"/>
                          <a:cs typeface="Times New Roman" panose="02020603050405020304" pitchFamily="18" charset="0"/>
                        </a:rPr>
                        <a:t> (100)</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en-US" altLang="ko-KR" sz="1100" dirty="0">
                          <a:latin typeface="+mj-ea"/>
                          <a:ea typeface="+mj-ea"/>
                        </a:rPr>
                        <a:t>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TRAN_CNT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전송횟수</a:t>
                      </a: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r h="211015">
                <a:tc>
                  <a:txBody>
                    <a:bodyPr/>
                    <a:lstStyle/>
                    <a:p>
                      <a:pPr algn="ctr" latinLnBrk="1"/>
                      <a:r>
                        <a:rPr lang="en-US" altLang="ko-KR" sz="1100" dirty="0">
                          <a:latin typeface="+mj-ea"/>
                          <a:ea typeface="+mj-ea"/>
                        </a:rPr>
                        <a:t>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SEQ_NO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전문번호</a:t>
                      </a:r>
                    </a:p>
                  </a:txBody>
                  <a:tcPr marL="68580" marR="68580" marT="0" marB="0" anchor="ctr">
                    <a:solidFill>
                      <a:schemeClr val="bg1">
                        <a:lumMod val="95000"/>
                      </a:schemeClr>
                    </a:solidFill>
                  </a:tcPr>
                </a:tc>
                <a:extLst>
                  <a:ext uri="{0D108BD9-81ED-4DB2-BD59-A6C34878D82A}">
                    <a16:rowId xmlns:a16="http://schemas.microsoft.com/office/drawing/2014/main" val="2672071737"/>
                  </a:ext>
                </a:extLst>
              </a:tr>
              <a:tr h="211015">
                <a:tc>
                  <a:txBody>
                    <a:bodyPr/>
                    <a:lstStyle/>
                    <a:p>
                      <a:pPr algn="ctr" latinLnBrk="1"/>
                      <a:r>
                        <a:rPr lang="en-US" altLang="ko-KR" sz="1100" dirty="0">
                          <a:latin typeface="+mj-ea"/>
                          <a:ea typeface="+mj-ea"/>
                        </a:rPr>
                        <a:t>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송신일자</a:t>
                      </a:r>
                    </a:p>
                  </a:txBody>
                  <a:tcPr marL="68580" marR="68580" marT="0" marB="0" anchor="ctr">
                    <a:solidFill>
                      <a:schemeClr val="bg1">
                        <a:lumMod val="95000"/>
                      </a:schemeClr>
                    </a:solidFill>
                  </a:tcPr>
                </a:tc>
                <a:extLst>
                  <a:ext uri="{0D108BD9-81ED-4DB2-BD59-A6C34878D82A}">
                    <a16:rowId xmlns:a16="http://schemas.microsoft.com/office/drawing/2014/main" val="3815872581"/>
                  </a:ext>
                </a:extLst>
              </a:tr>
              <a:tr h="211015">
                <a:tc>
                  <a:txBody>
                    <a:bodyPr/>
                    <a:lstStyle/>
                    <a:p>
                      <a:pPr algn="ctr" latinLnBrk="1"/>
                      <a:r>
                        <a:rPr lang="en-US" altLang="ko-KR" sz="1100" dirty="0">
                          <a:latin typeface="+mj-ea"/>
                          <a:ea typeface="+mj-ea"/>
                        </a:rPr>
                        <a:t>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TRAN_TIME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송신시간</a:t>
                      </a:r>
                    </a:p>
                  </a:txBody>
                  <a:tcPr marL="68580" marR="68580" marT="0" marB="0" anchor="ctr">
                    <a:solidFill>
                      <a:schemeClr val="bg1">
                        <a:lumMod val="95000"/>
                      </a:schemeClr>
                    </a:solidFill>
                  </a:tcPr>
                </a:tc>
                <a:extLst>
                  <a:ext uri="{0D108BD9-81ED-4DB2-BD59-A6C34878D82A}">
                    <a16:rowId xmlns:a16="http://schemas.microsoft.com/office/drawing/2014/main" val="2609796935"/>
                  </a:ext>
                </a:extLst>
              </a:tr>
              <a:tr h="211015">
                <a:tc>
                  <a:txBody>
                    <a:bodyPr/>
                    <a:lstStyle/>
                    <a:p>
                      <a:pPr algn="ctr" latinLnBrk="1"/>
                      <a:r>
                        <a:rPr lang="en-US" altLang="ko-KR" sz="1100" dirty="0">
                          <a:latin typeface="+mj-ea"/>
                          <a:ea typeface="+mj-ea"/>
                        </a:rPr>
                        <a:t>10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STAN_RESP_CODE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응답코드</a:t>
                      </a:r>
                    </a:p>
                  </a:txBody>
                  <a:tcPr marL="68580" marR="68580" marT="0" marB="0" anchor="ctr">
                    <a:solidFill>
                      <a:schemeClr val="bg1">
                        <a:lumMod val="95000"/>
                      </a:schemeClr>
                    </a:solidFill>
                  </a:tcPr>
                </a:tc>
                <a:extLst>
                  <a:ext uri="{0D108BD9-81ED-4DB2-BD59-A6C34878D82A}">
                    <a16:rowId xmlns:a16="http://schemas.microsoft.com/office/drawing/2014/main" val="3562868354"/>
                  </a:ext>
                </a:extLst>
              </a:tr>
              <a:tr h="211015">
                <a:tc>
                  <a:txBody>
                    <a:bodyPr/>
                    <a:lstStyle/>
                    <a:p>
                      <a:pPr algn="ctr" latinLnBrk="1"/>
                      <a:r>
                        <a:rPr lang="en-US" altLang="ko-KR" sz="1100" dirty="0">
                          <a:latin typeface="+mj-ea"/>
                          <a:ea typeface="+mj-ea"/>
                        </a:rPr>
                        <a:t>11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BANK_RESP_CODE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은행응답코드</a:t>
                      </a:r>
                    </a:p>
                  </a:txBody>
                  <a:tcPr marL="68580" marR="68580" marT="0" marB="0" anchor="ctr">
                    <a:solidFill>
                      <a:schemeClr val="bg1">
                        <a:lumMod val="95000"/>
                      </a:schemeClr>
                    </a:solidFill>
                  </a:tcPr>
                </a:tc>
                <a:extLst>
                  <a:ext uri="{0D108BD9-81ED-4DB2-BD59-A6C34878D82A}">
                    <a16:rowId xmlns:a16="http://schemas.microsoft.com/office/drawing/2014/main" val="318670626"/>
                  </a:ext>
                </a:extLst>
              </a:tr>
              <a:tr h="211015">
                <a:tc>
                  <a:txBody>
                    <a:bodyPr/>
                    <a:lstStyle/>
                    <a:p>
                      <a:pPr algn="ctr" latinLnBrk="1"/>
                      <a:r>
                        <a:rPr lang="en-US" altLang="ko-KR" sz="1100" dirty="0">
                          <a:latin typeface="+mj-ea"/>
                          <a:ea typeface="+mj-ea"/>
                        </a:rPr>
                        <a:t>12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INQU_DATE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조회일자</a:t>
                      </a:r>
                    </a:p>
                  </a:txBody>
                  <a:tcPr marL="68580" marR="68580" marT="0" marB="0" anchor="ctr">
                    <a:solidFill>
                      <a:schemeClr val="bg1">
                        <a:lumMod val="95000"/>
                      </a:schemeClr>
                    </a:solidFill>
                  </a:tcPr>
                </a:tc>
                <a:extLst>
                  <a:ext uri="{0D108BD9-81ED-4DB2-BD59-A6C34878D82A}">
                    <a16:rowId xmlns:a16="http://schemas.microsoft.com/office/drawing/2014/main" val="3437620678"/>
                  </a:ext>
                </a:extLst>
              </a:tr>
              <a:tr h="211015">
                <a:tc>
                  <a:txBody>
                    <a:bodyPr/>
                    <a:lstStyle/>
                    <a:p>
                      <a:pPr algn="ctr" latinLnBrk="1"/>
                      <a:r>
                        <a:rPr lang="en-US" altLang="ko-KR" sz="1100" dirty="0">
                          <a:latin typeface="+mj-ea"/>
                          <a:ea typeface="+mj-ea"/>
                        </a:rPr>
                        <a:t>13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INQU_NO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조회번호</a:t>
                      </a:r>
                    </a:p>
                  </a:txBody>
                  <a:tcPr marL="68580" marR="68580" marT="0" marB="0" anchor="ctr">
                    <a:solidFill>
                      <a:schemeClr val="bg1">
                        <a:lumMod val="95000"/>
                      </a:schemeClr>
                    </a:solidFill>
                  </a:tcPr>
                </a:tc>
                <a:extLst>
                  <a:ext uri="{0D108BD9-81ED-4DB2-BD59-A6C34878D82A}">
                    <a16:rowId xmlns:a16="http://schemas.microsoft.com/office/drawing/2014/main" val="2619374238"/>
                  </a:ext>
                </a:extLst>
              </a:tr>
              <a:tr h="211015">
                <a:tc>
                  <a:txBody>
                    <a:bodyPr/>
                    <a:lstStyle/>
                    <a:p>
                      <a:pPr algn="ctr" latinLnBrk="1"/>
                      <a:r>
                        <a:rPr lang="en-US" altLang="ko-KR" sz="1100" dirty="0">
                          <a:latin typeface="+mj-ea"/>
                          <a:ea typeface="+mj-ea"/>
                        </a:rPr>
                        <a:t>14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BANK_SEQ_NO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15</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 전문번호</a:t>
                      </a:r>
                    </a:p>
                  </a:txBody>
                  <a:tcPr marL="68580" marR="68580" marT="0" marB="0" anchor="ctr">
                    <a:solidFill>
                      <a:schemeClr val="bg1">
                        <a:lumMod val="95000"/>
                      </a:schemeClr>
                    </a:solidFill>
                  </a:tcPr>
                </a:tc>
                <a:extLst>
                  <a:ext uri="{0D108BD9-81ED-4DB2-BD59-A6C34878D82A}">
                    <a16:rowId xmlns:a16="http://schemas.microsoft.com/office/drawing/2014/main" val="17673305"/>
                  </a:ext>
                </a:extLst>
              </a:tr>
              <a:tr h="211015">
                <a:tc>
                  <a:txBody>
                    <a:bodyPr/>
                    <a:lstStyle/>
                    <a:p>
                      <a:pPr algn="ctr" latinLnBrk="1"/>
                      <a:r>
                        <a:rPr lang="en-US" altLang="ko-KR" sz="1100" dirty="0">
                          <a:latin typeface="+mj-ea"/>
                          <a:ea typeface="+mj-ea"/>
                        </a:rPr>
                        <a:t>15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FILLER_1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err="1">
                          <a:effectLst/>
                          <a:latin typeface="+mj-ea"/>
                          <a:ea typeface="+mj-ea"/>
                          <a:cs typeface="Times New Roman" panose="02020603050405020304" pitchFamily="18" charset="0"/>
                        </a:rPr>
                        <a:t>공통부</a:t>
                      </a:r>
                      <a:r>
                        <a:rPr lang="ko-KR" sz="1100" kern="100" dirty="0">
                          <a:effectLst/>
                          <a:latin typeface="+mj-ea"/>
                          <a:ea typeface="+mj-ea"/>
                          <a:cs typeface="Times New Roman" panose="02020603050405020304" pitchFamily="18" charset="0"/>
                        </a:rPr>
                        <a:t> 예비</a:t>
                      </a:r>
                    </a:p>
                  </a:txBody>
                  <a:tcPr marL="68580" marR="68580" marT="0" marB="0" anchor="ctr">
                    <a:solidFill>
                      <a:schemeClr val="bg1">
                        <a:lumMod val="95000"/>
                      </a:schemeClr>
                    </a:solidFill>
                  </a:tcPr>
                </a:tc>
                <a:extLst>
                  <a:ext uri="{0D108BD9-81ED-4DB2-BD59-A6C34878D82A}">
                    <a16:rowId xmlns:a16="http://schemas.microsoft.com/office/drawing/2014/main" val="2014400821"/>
                  </a:ext>
                </a:extLst>
              </a:tr>
              <a:tr h="211015">
                <a:tc>
                  <a:txBody>
                    <a:bodyPr/>
                    <a:lstStyle/>
                    <a:p>
                      <a:pPr algn="ctr" latinLnBrk="1"/>
                      <a:r>
                        <a:rPr lang="en-US" altLang="ko-KR" sz="1100" dirty="0">
                          <a:latin typeface="+mj-ea"/>
                          <a:ea typeface="+mj-ea"/>
                        </a:rPr>
                        <a:t>16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ORG_SEQ_NO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원 전문번호</a:t>
                      </a:r>
                      <a:r>
                        <a:rPr lang="en-US" sz="1100" kern="100">
                          <a:effectLst/>
                          <a:latin typeface="+mj-ea"/>
                          <a:ea typeface="+mj-ea"/>
                          <a:cs typeface="Times New Roman" panose="02020603050405020304" pitchFamily="18" charset="0"/>
                        </a:rPr>
                        <a:t> (</a:t>
                      </a:r>
                      <a:r>
                        <a:rPr lang="ko-KR" sz="1100" kern="100">
                          <a:effectLst/>
                          <a:latin typeface="+mj-ea"/>
                          <a:ea typeface="+mj-ea"/>
                          <a:cs typeface="Times New Roman" panose="02020603050405020304" pitchFamily="18" charset="0"/>
                        </a:rPr>
                        <a:t>이체 원거래 전문번호</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61192888"/>
                  </a:ext>
                </a:extLst>
              </a:tr>
              <a:tr h="211015">
                <a:tc>
                  <a:txBody>
                    <a:bodyPr/>
                    <a:lstStyle/>
                    <a:p>
                      <a:pPr algn="ctr" latinLnBrk="1"/>
                      <a:r>
                        <a:rPr lang="en-US" altLang="ko-KR" sz="1100" dirty="0">
                          <a:latin typeface="+mj-ea"/>
                          <a:ea typeface="+mj-ea"/>
                        </a:rPr>
                        <a:t>17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OUT_ACCOUNT_NO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15</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출금계좌번호</a:t>
                      </a:r>
                    </a:p>
                  </a:txBody>
                  <a:tcPr marL="68580" marR="68580" marT="0" marB="0" anchor="ctr">
                    <a:solidFill>
                      <a:schemeClr val="bg1">
                        <a:lumMod val="95000"/>
                      </a:schemeClr>
                    </a:solidFill>
                  </a:tcPr>
                </a:tc>
                <a:extLst>
                  <a:ext uri="{0D108BD9-81ED-4DB2-BD59-A6C34878D82A}">
                    <a16:rowId xmlns:a16="http://schemas.microsoft.com/office/drawing/2014/main" val="944029963"/>
                  </a:ext>
                </a:extLst>
              </a:tr>
              <a:tr h="211015">
                <a:tc>
                  <a:txBody>
                    <a:bodyPr/>
                    <a:lstStyle/>
                    <a:p>
                      <a:pPr algn="ctr" latinLnBrk="1"/>
                      <a:r>
                        <a:rPr lang="en-US" altLang="ko-KR" sz="1100" dirty="0">
                          <a:latin typeface="+mj-ea"/>
                          <a:ea typeface="+mj-ea"/>
                        </a:rPr>
                        <a:t>18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IN_ACCOUNT_NO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15</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입금계좌번호</a:t>
                      </a:r>
                    </a:p>
                  </a:txBody>
                  <a:tcPr marL="68580" marR="68580" marT="0" marB="0" anchor="ctr">
                    <a:solidFill>
                      <a:schemeClr val="bg1">
                        <a:lumMod val="95000"/>
                      </a:schemeClr>
                    </a:solidFill>
                  </a:tcPr>
                </a:tc>
                <a:extLst>
                  <a:ext uri="{0D108BD9-81ED-4DB2-BD59-A6C34878D82A}">
                    <a16:rowId xmlns:a16="http://schemas.microsoft.com/office/drawing/2014/main" val="1625962574"/>
                  </a:ext>
                </a:extLst>
              </a:tr>
              <a:tr h="211015">
                <a:tc>
                  <a:txBody>
                    <a:bodyPr/>
                    <a:lstStyle/>
                    <a:p>
                      <a:pPr algn="ctr" latinLnBrk="1"/>
                      <a:r>
                        <a:rPr lang="en-US" altLang="ko-KR" sz="1100" dirty="0">
                          <a:latin typeface="+mj-ea"/>
                          <a:ea typeface="+mj-ea"/>
                        </a:rPr>
                        <a:t>19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IN_MONEY</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입금금액</a:t>
                      </a:r>
                    </a:p>
                  </a:txBody>
                  <a:tcPr marL="68580" marR="68580" marT="0" marB="0" anchor="ctr">
                    <a:solidFill>
                      <a:schemeClr val="bg1">
                        <a:lumMod val="95000"/>
                      </a:schemeClr>
                    </a:solidFill>
                  </a:tcPr>
                </a:tc>
                <a:extLst>
                  <a:ext uri="{0D108BD9-81ED-4DB2-BD59-A6C34878D82A}">
                    <a16:rowId xmlns:a16="http://schemas.microsoft.com/office/drawing/2014/main" val="1641385457"/>
                  </a:ext>
                </a:extLst>
              </a:tr>
              <a:tr h="211015">
                <a:tc>
                  <a:txBody>
                    <a:bodyPr/>
                    <a:lstStyle/>
                    <a:p>
                      <a:pPr algn="ctr" latinLnBrk="1"/>
                      <a:r>
                        <a:rPr lang="en-US" altLang="ko-KR" sz="1100" dirty="0">
                          <a:latin typeface="+mj-ea"/>
                          <a:ea typeface="+mj-ea"/>
                        </a:rPr>
                        <a:t>20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IN_BANK_CODE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입금은행</a:t>
                      </a:r>
                    </a:p>
                  </a:txBody>
                  <a:tcPr marL="68580" marR="68580" marT="0" marB="0" anchor="ctr">
                    <a:solidFill>
                      <a:schemeClr val="bg1">
                        <a:lumMod val="95000"/>
                      </a:schemeClr>
                    </a:solidFill>
                  </a:tcPr>
                </a:tc>
                <a:extLst>
                  <a:ext uri="{0D108BD9-81ED-4DB2-BD59-A6C34878D82A}">
                    <a16:rowId xmlns:a16="http://schemas.microsoft.com/office/drawing/2014/main" val="1909283919"/>
                  </a:ext>
                </a:extLst>
              </a:tr>
              <a:tr h="211015">
                <a:tc>
                  <a:txBody>
                    <a:bodyPr/>
                    <a:lstStyle/>
                    <a:p>
                      <a:pPr algn="ctr" latinLnBrk="1"/>
                      <a:r>
                        <a:rPr lang="en-US" altLang="ko-KR" sz="1100" dirty="0">
                          <a:latin typeface="+mj-ea"/>
                          <a:ea typeface="+mj-ea"/>
                        </a:rPr>
                        <a:t>21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NOR_MONEY</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정상처리 금액</a:t>
                      </a:r>
                    </a:p>
                  </a:txBody>
                  <a:tcPr marL="68580" marR="68580" marT="0" marB="0" anchor="ctr">
                    <a:solidFill>
                      <a:schemeClr val="bg1">
                        <a:lumMod val="95000"/>
                      </a:schemeClr>
                    </a:solidFill>
                  </a:tcPr>
                </a:tc>
                <a:extLst>
                  <a:ext uri="{0D108BD9-81ED-4DB2-BD59-A6C34878D82A}">
                    <a16:rowId xmlns:a16="http://schemas.microsoft.com/office/drawing/2014/main" val="2259707208"/>
                  </a:ext>
                </a:extLst>
              </a:tr>
              <a:tr h="211015">
                <a:tc>
                  <a:txBody>
                    <a:bodyPr/>
                    <a:lstStyle/>
                    <a:p>
                      <a:pPr algn="ctr" latinLnBrk="1"/>
                      <a:r>
                        <a:rPr lang="en-US" altLang="ko-KR" sz="1100" dirty="0">
                          <a:latin typeface="+mj-ea"/>
                          <a:ea typeface="+mj-ea"/>
                        </a:rPr>
                        <a:t>22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ABNOR_MONEY</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처리불능 금액</a:t>
                      </a:r>
                    </a:p>
                  </a:txBody>
                  <a:tcPr marL="68580" marR="68580" marT="0" marB="0" anchor="ctr">
                    <a:solidFill>
                      <a:schemeClr val="bg1">
                        <a:lumMod val="95000"/>
                      </a:schemeClr>
                    </a:solidFill>
                  </a:tcPr>
                </a:tc>
                <a:extLst>
                  <a:ext uri="{0D108BD9-81ED-4DB2-BD59-A6C34878D82A}">
                    <a16:rowId xmlns:a16="http://schemas.microsoft.com/office/drawing/2014/main" val="2266125257"/>
                  </a:ext>
                </a:extLst>
              </a:tr>
              <a:tr h="211015">
                <a:tc>
                  <a:txBody>
                    <a:bodyPr/>
                    <a:lstStyle/>
                    <a:p>
                      <a:pPr algn="ctr" latinLnBrk="1"/>
                      <a:r>
                        <a:rPr lang="en-US" altLang="ko-KR" sz="1100" dirty="0">
                          <a:latin typeface="+mj-ea"/>
                          <a:ea typeface="+mj-ea"/>
                        </a:rPr>
                        <a:t>23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DIV_PROC_CNT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분할 처리 건수</a:t>
                      </a:r>
                    </a:p>
                  </a:txBody>
                  <a:tcPr marL="68580" marR="68580" marT="0" marB="0" anchor="ctr">
                    <a:solidFill>
                      <a:schemeClr val="bg1">
                        <a:lumMod val="95000"/>
                      </a:schemeClr>
                    </a:solidFill>
                  </a:tcPr>
                </a:tc>
                <a:extLst>
                  <a:ext uri="{0D108BD9-81ED-4DB2-BD59-A6C34878D82A}">
                    <a16:rowId xmlns:a16="http://schemas.microsoft.com/office/drawing/2014/main" val="3995290618"/>
                  </a:ext>
                </a:extLst>
              </a:tr>
              <a:tr h="211015">
                <a:tc>
                  <a:txBody>
                    <a:bodyPr/>
                    <a:lstStyle/>
                    <a:p>
                      <a:pPr algn="ctr" latinLnBrk="1"/>
                      <a:r>
                        <a:rPr lang="en-US" altLang="ko-KR" sz="1100" dirty="0">
                          <a:latin typeface="+mj-ea"/>
                          <a:ea typeface="+mj-ea"/>
                        </a:rPr>
                        <a:t>24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DIV_PROC_NO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분할 처리 번호</a:t>
                      </a:r>
                    </a:p>
                  </a:txBody>
                  <a:tcPr marL="68580" marR="68580" marT="0" marB="0" anchor="ctr">
                    <a:solidFill>
                      <a:schemeClr val="bg1">
                        <a:lumMod val="95000"/>
                      </a:schemeClr>
                    </a:solidFill>
                  </a:tcPr>
                </a:tc>
                <a:extLst>
                  <a:ext uri="{0D108BD9-81ED-4DB2-BD59-A6C34878D82A}">
                    <a16:rowId xmlns:a16="http://schemas.microsoft.com/office/drawing/2014/main" val="1829645935"/>
                  </a:ext>
                </a:extLst>
              </a:tr>
              <a:tr h="211015">
                <a:tc>
                  <a:txBody>
                    <a:bodyPr/>
                    <a:lstStyle/>
                    <a:p>
                      <a:pPr algn="ctr" latinLnBrk="1"/>
                      <a:r>
                        <a:rPr lang="en-US" altLang="ko-KR" sz="1100" dirty="0">
                          <a:latin typeface="+mj-ea"/>
                          <a:ea typeface="+mj-ea"/>
                        </a:rPr>
                        <a:t>25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TA_NO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타행 전문번호</a:t>
                      </a:r>
                    </a:p>
                  </a:txBody>
                  <a:tcPr marL="68580" marR="68580" marT="0" marB="0" anchor="ctr">
                    <a:solidFill>
                      <a:schemeClr val="bg1">
                        <a:lumMod val="95000"/>
                      </a:schemeClr>
                    </a:solidFill>
                  </a:tcPr>
                </a:tc>
                <a:extLst>
                  <a:ext uri="{0D108BD9-81ED-4DB2-BD59-A6C34878D82A}">
                    <a16:rowId xmlns:a16="http://schemas.microsoft.com/office/drawing/2014/main" val="2683195851"/>
                  </a:ext>
                </a:extLst>
              </a:tr>
              <a:tr h="211015">
                <a:tc>
                  <a:txBody>
                    <a:bodyPr/>
                    <a:lstStyle/>
                    <a:p>
                      <a:pPr algn="ctr" latinLnBrk="1"/>
                      <a:r>
                        <a:rPr lang="en-US" altLang="ko-KR" sz="1100" dirty="0">
                          <a:latin typeface="+mj-ea"/>
                          <a:ea typeface="+mj-ea"/>
                        </a:rPr>
                        <a:t>26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NOT_IN_AMT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9</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불능 통지금액</a:t>
                      </a:r>
                    </a:p>
                  </a:txBody>
                  <a:tcPr marL="68580" marR="68580" marT="0" marB="0" anchor="ctr">
                    <a:solidFill>
                      <a:schemeClr val="bg1">
                        <a:lumMod val="95000"/>
                      </a:schemeClr>
                    </a:solidFill>
                  </a:tcPr>
                </a:tc>
                <a:extLst>
                  <a:ext uri="{0D108BD9-81ED-4DB2-BD59-A6C34878D82A}">
                    <a16:rowId xmlns:a16="http://schemas.microsoft.com/office/drawing/2014/main" val="3993810176"/>
                  </a:ext>
                </a:extLst>
              </a:tr>
              <a:tr h="211015">
                <a:tc>
                  <a:txBody>
                    <a:bodyPr/>
                    <a:lstStyle/>
                    <a:p>
                      <a:pPr algn="ctr" latinLnBrk="1"/>
                      <a:r>
                        <a:rPr lang="en-US" altLang="ko-KR" sz="1100" dirty="0">
                          <a:latin typeface="+mj-ea"/>
                          <a:ea typeface="+mj-ea"/>
                        </a:rPr>
                        <a:t>27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ERR_CODE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에러코드</a:t>
                      </a:r>
                    </a:p>
                  </a:txBody>
                  <a:tcPr marL="68580" marR="68580" marT="0" marB="0" anchor="ctr">
                    <a:solidFill>
                      <a:schemeClr val="bg1">
                        <a:lumMod val="95000"/>
                      </a:schemeClr>
                    </a:solidFill>
                  </a:tcPr>
                </a:tc>
                <a:extLst>
                  <a:ext uri="{0D108BD9-81ED-4DB2-BD59-A6C34878D82A}">
                    <a16:rowId xmlns:a16="http://schemas.microsoft.com/office/drawing/2014/main" val="1249332095"/>
                  </a:ext>
                </a:extLst>
              </a:tr>
              <a:tr h="211015">
                <a:tc>
                  <a:txBody>
                    <a:bodyPr/>
                    <a:lstStyle/>
                    <a:p>
                      <a:pPr algn="ctr" latinLnBrk="1"/>
                      <a:r>
                        <a:rPr lang="en-US" altLang="ko-KR" sz="1100" dirty="0">
                          <a:latin typeface="+mj-ea"/>
                          <a:ea typeface="+mj-ea"/>
                        </a:rPr>
                        <a:t>28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FILLER_2</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98</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err="1">
                          <a:effectLst/>
                          <a:latin typeface="+mj-ea"/>
                          <a:ea typeface="+mj-ea"/>
                          <a:cs typeface="Times New Roman" panose="02020603050405020304" pitchFamily="18" charset="0"/>
                        </a:rPr>
                        <a:t>개별부</a:t>
                      </a:r>
                      <a:r>
                        <a:rPr lang="ko-KR" sz="1100" kern="100" dirty="0">
                          <a:effectLst/>
                          <a:latin typeface="+mj-ea"/>
                          <a:ea typeface="+mj-ea"/>
                          <a:cs typeface="Times New Roman" panose="02020603050405020304" pitchFamily="18" charset="0"/>
                        </a:rPr>
                        <a:t> 예비</a:t>
                      </a:r>
                    </a:p>
                  </a:txBody>
                  <a:tcPr marL="68580" marR="68580" marT="0" marB="0" anchor="ctr">
                    <a:solidFill>
                      <a:schemeClr val="bg1">
                        <a:lumMod val="95000"/>
                      </a:schemeClr>
                    </a:solidFill>
                  </a:tcPr>
                </a:tc>
                <a:extLst>
                  <a:ext uri="{0D108BD9-81ED-4DB2-BD59-A6C34878D82A}">
                    <a16:rowId xmlns:a16="http://schemas.microsoft.com/office/drawing/2014/main" val="1020319982"/>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10</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5" name="TextBox 4">
            <a:extLst>
              <a:ext uri="{FF2B5EF4-FFF2-40B4-BE49-F238E27FC236}">
                <a16:creationId xmlns:a16="http://schemas.microsoft.com/office/drawing/2014/main" id="{6FD52B28-684E-C60A-CB8F-1646978032F7}"/>
              </a:ext>
            </a:extLst>
          </p:cNvPr>
          <p:cNvSpPr txBox="1"/>
          <p:nvPr/>
        </p:nvSpPr>
        <p:spPr>
          <a:xfrm>
            <a:off x="562491" y="8020637"/>
            <a:ext cx="5844971" cy="400110"/>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타행 불능 수신 테이블 </a:t>
            </a:r>
            <a:r>
              <a:rPr lang="en-US" altLang="ko-KR" sz="1000" dirty="0">
                <a:solidFill>
                  <a:srgbClr val="000000"/>
                </a:solidFill>
                <a:latin typeface="+mj-ea"/>
                <a:ea typeface="+mj-ea"/>
              </a:rPr>
              <a:t>: </a:t>
            </a:r>
            <a:r>
              <a:rPr lang="ko-KR" altLang="en-US" sz="1000" dirty="0">
                <a:solidFill>
                  <a:srgbClr val="000000"/>
                </a:solidFill>
                <a:latin typeface="+mj-ea"/>
                <a:ea typeface="+mj-ea"/>
              </a:rPr>
              <a:t>타행이체를 </a:t>
            </a:r>
            <a:r>
              <a:rPr lang="ko-KR" altLang="en-US" sz="1000" dirty="0" err="1">
                <a:solidFill>
                  <a:srgbClr val="000000"/>
                </a:solidFill>
                <a:latin typeface="+mj-ea"/>
                <a:ea typeface="+mj-ea"/>
              </a:rPr>
              <a:t>펌뱅킹으로</a:t>
            </a:r>
            <a:r>
              <a:rPr lang="ko-KR" altLang="en-US" sz="1000" dirty="0">
                <a:solidFill>
                  <a:srgbClr val="000000"/>
                </a:solidFill>
                <a:latin typeface="+mj-ea"/>
                <a:ea typeface="+mj-ea"/>
              </a:rPr>
              <a:t> 사용하는 경우 은행방식에 따라 이체정상응답 후 이체 처리시 처리불능이 발생할 수 있으며</a:t>
            </a:r>
            <a:r>
              <a:rPr lang="en-US" altLang="ko-KR" sz="1000" dirty="0">
                <a:solidFill>
                  <a:srgbClr val="000000"/>
                </a:solidFill>
                <a:latin typeface="+mj-ea"/>
                <a:ea typeface="+mj-ea"/>
              </a:rPr>
              <a:t>, </a:t>
            </a:r>
            <a:r>
              <a:rPr lang="ko-KR" altLang="en-US" sz="1000" dirty="0">
                <a:solidFill>
                  <a:srgbClr val="000000"/>
                </a:solidFill>
                <a:latin typeface="+mj-ea"/>
                <a:ea typeface="+mj-ea"/>
              </a:rPr>
              <a:t>이때 </a:t>
            </a:r>
            <a:r>
              <a:rPr lang="ko-KR" altLang="en-US" sz="1000" dirty="0" err="1">
                <a:solidFill>
                  <a:srgbClr val="000000"/>
                </a:solidFill>
                <a:latin typeface="+mj-ea"/>
                <a:ea typeface="+mj-ea"/>
              </a:rPr>
              <a:t>타행이체불능</a:t>
            </a:r>
            <a:r>
              <a:rPr lang="ko-KR" altLang="en-US" sz="1000" dirty="0">
                <a:solidFill>
                  <a:srgbClr val="000000"/>
                </a:solidFill>
                <a:latin typeface="+mj-ea"/>
                <a:ea typeface="+mj-ea"/>
              </a:rPr>
              <a:t> 전문이 발생됨</a:t>
            </a:r>
          </a:p>
        </p:txBody>
      </p:sp>
      <p:grpSp>
        <p:nvGrpSpPr>
          <p:cNvPr id="7" name="그룹 6">
            <a:extLst>
              <a:ext uri="{FF2B5EF4-FFF2-40B4-BE49-F238E27FC236}">
                <a16:creationId xmlns:a16="http://schemas.microsoft.com/office/drawing/2014/main" id="{02D7BA34-01A7-3328-6A25-3CC539ADFB1F}"/>
              </a:ext>
            </a:extLst>
          </p:cNvPr>
          <p:cNvGrpSpPr>
            <a:grpSpLocks noChangeAspect="1"/>
          </p:cNvGrpSpPr>
          <p:nvPr/>
        </p:nvGrpSpPr>
        <p:grpSpPr>
          <a:xfrm>
            <a:off x="450537" y="8059701"/>
            <a:ext cx="52798" cy="112154"/>
            <a:chOff x="266743" y="2357089"/>
            <a:chExt cx="255346" cy="525156"/>
          </a:xfrm>
        </p:grpSpPr>
        <p:sp>
          <p:nvSpPr>
            <p:cNvPr id="8" name="평행 사변형 7">
              <a:extLst>
                <a:ext uri="{FF2B5EF4-FFF2-40B4-BE49-F238E27FC236}">
                  <a16:creationId xmlns:a16="http://schemas.microsoft.com/office/drawing/2014/main" id="{1C5DA5CC-AE77-25EF-A7F8-C2CB0C714098}"/>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1" name="평행 사변형 10">
              <a:extLst>
                <a:ext uri="{FF2B5EF4-FFF2-40B4-BE49-F238E27FC236}">
                  <a16:creationId xmlns:a16="http://schemas.microsoft.com/office/drawing/2014/main" id="{8B8F83C5-AD34-C147-1893-B93BB466A98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Tree>
    <p:extLst>
      <p:ext uri="{BB962C8B-B14F-4D97-AF65-F5344CB8AC3E}">
        <p14:creationId xmlns:p14="http://schemas.microsoft.com/office/powerpoint/2010/main" val="285616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11</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890633"/>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테이블 </a:t>
            </a:r>
            <a:r>
              <a:rPr lang="ko-KR" altLang="en-US" sz="1000" dirty="0" err="1">
                <a:solidFill>
                  <a:srgbClr val="000000"/>
                </a:solidFill>
                <a:latin typeface="+mj-ea"/>
                <a:ea typeface="+mj-ea"/>
              </a:rPr>
              <a:t>쿼리문</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929697"/>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1309691"/>
            <a:ext cx="6256208" cy="3647152"/>
          </a:xfrm>
          <a:prstGeom prst="rect">
            <a:avLst/>
          </a:prstGeom>
          <a:noFill/>
        </p:spPr>
        <p:txBody>
          <a:bodyPr wrap="square" rtlCol="0">
            <a:spAutoFit/>
          </a:bodyPr>
          <a:lstStyle/>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ORACLE</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table HYPHEN_TRADE_ERR (TRAN_CODE char(9), COMP_CODE char(8), BANK_CODE char(3), MESS_CODE char(4), MESS_DIFF char(3), TRAN_CNT char(1), SEQ_NO char(6), TRAN_DATE char(8), TRAN_TIME char(6), STAN_RESP_CODE char(4), BANK_RESP_CODE char(4), INQU_DATE char(8), INQU_NO char(6), BANK_SEQ_NO char(15), FILLER_1 char(13), ORG_SEQ_NO char(6), OUT_ACCOUNT_NO char(15), IN_ACCOUNT_NO char(15), IN_MONEY number(13), IN_BANK_CODE char(3), NOR_MONEY number(13), ABNOR_MONEY number(13), DIV_PROC_CNT char(2), DIV_PROC_NO char(2), TA_NO char(6), NOT_IN_AMT number(9), ERR_CODE char(3), FILLER_2 char(98));</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MYSQL, MSSQL</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table HYPHEN_TRADE_ERR (TRAN_CODE char(9), COMP_CODE char(8), BANK_CODE char(3), MESS_CODE char(4), MESS_DIFF char(3), TRAN_CNT char(1), SEQ_NO char(6), TRAN_DATE char(8), TRAN_TIME char(6), STAN_RESP_CODE char(4), BANK_RESP_CODE char(4), INQU_DATE char(8), INQU_NO char(6), BANK_SEQ_NO char(15), FILLER_1 char(13), ORG_SEQ_NO char(6), OUT_ACCOUNT_NO char(15), IN_ACCOUNT_NO char(15), IN_MONEY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(13), IN_BANK_CODE char(3), NOR_MONEY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ABNOR_MONEY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DIV_PROC_CNT char(2), DIV_PROC_NO char(2), TA_NO char(6), NOT_IN_AMT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(9), ERR_CODE char(3), FILLER_2 char(98));</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 </a:t>
            </a:r>
          </a:p>
          <a:p>
            <a:pPr algn="l" latinLnBrk="1">
              <a:tabLst>
                <a:tab pos="2462530" algn="l"/>
              </a:tabLst>
            </a:pPr>
            <a:endParaRPr lang="en-US" altLang="ko-KR" sz="1000" kern="100" dirty="0">
              <a:solidFill>
                <a:srgbClr val="000000"/>
              </a:solidFill>
              <a:effectLst/>
              <a:latin typeface="+mj-ea"/>
              <a:ea typeface="+mj-ea"/>
              <a:cs typeface="Times New Roman" panose="02020603050405020304" pitchFamily="18" charset="0"/>
            </a:endParaRPr>
          </a:p>
          <a:p>
            <a:pPr marL="127000" algn="l" latinLnBrk="1">
              <a:tabLst>
                <a:tab pos="2462530" algn="l"/>
              </a:tabLst>
            </a:pPr>
            <a:r>
              <a:rPr lang="en-US" altLang="ko-KR" sz="1100" b="1" dirty="0">
                <a:solidFill>
                  <a:srgbClr val="000000"/>
                </a:solidFill>
                <a:effectLst/>
                <a:latin typeface="맑은 고딕" panose="020B0503020000020004" pitchFamily="50" charset="-127"/>
                <a:ea typeface="SimSun" panose="02010600030101010101" pitchFamily="2" charset="-122"/>
                <a:cs typeface="Times New Roman" panose="02020603050405020304" pitchFamily="18" charset="0"/>
              </a:rPr>
              <a:t>Index </a:t>
            </a:r>
            <a:r>
              <a:rPr lang="ko-KR"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생성 쿼리</a:t>
            </a:r>
            <a:r>
              <a:rPr lang="en-US"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endParaRPr lang="ko-KR" altLang="ko-KR" sz="1000" b="1" dirty="0">
              <a:effectLst/>
              <a:latin typeface="Arial" panose="020B0604020202020204" pitchFamily="34" charset="0"/>
              <a:ea typeface="SimSun" panose="02010600030101010101" pitchFamily="2" charset="-122"/>
              <a:cs typeface="Times New Roman" panose="02020603050405020304" pitchFamily="18" charset="0"/>
            </a:endParaRPr>
          </a:p>
          <a:p>
            <a:pPr indent="63500" algn="l" latinLnBrk="1"/>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Primary key :</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unique index HYPHEN_TRADE_ERR_PK on HYPHEN_TRADE_ERR(BANK_CODE, COMP_CODE, TRAN_DATE, SEQ_NO);</a:t>
            </a:r>
            <a:endParaRPr lang="ko-KR" altLang="ko-KR" sz="1000" kern="100" dirty="0">
              <a:effectLst/>
              <a:latin typeface="+mj-ea"/>
              <a:ea typeface="+mj-ea"/>
              <a:cs typeface="Times New Roman" panose="02020603050405020304" pitchFamily="18" charset="0"/>
            </a:endParaRPr>
          </a:p>
        </p:txBody>
      </p:sp>
      <p:sp>
        <p:nvSpPr>
          <p:cNvPr id="5" name="모서리가 둥근 직사각형 171">
            <a:extLst>
              <a:ext uri="{FF2B5EF4-FFF2-40B4-BE49-F238E27FC236}">
                <a16:creationId xmlns:a16="http://schemas.microsoft.com/office/drawing/2014/main" id="{DAD68D5C-2F21-43B0-6CF1-29E19EEC0583}"/>
              </a:ext>
            </a:extLst>
          </p:cNvPr>
          <p:cNvSpPr/>
          <p:nvPr/>
        </p:nvSpPr>
        <p:spPr>
          <a:xfrm>
            <a:off x="148333" y="740052"/>
            <a:ext cx="6436363" cy="4380588"/>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Tree>
    <p:extLst>
      <p:ext uri="{BB962C8B-B14F-4D97-AF65-F5344CB8AC3E}">
        <p14:creationId xmlns:p14="http://schemas.microsoft.com/office/powerpoint/2010/main" val="376871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824493"/>
            <a:ext cx="3460715" cy="252057"/>
          </a:xfrm>
          <a:prstGeom prst="rect">
            <a:avLst/>
          </a:prstGeom>
          <a:noFill/>
        </p:spPr>
        <p:txBody>
          <a:bodyPr wrap="square" rtlCol="0">
            <a:spAutoFit/>
          </a:bodyPr>
          <a:lstStyle/>
          <a:p>
            <a:r>
              <a:rPr lang="ko-KR" altLang="en-US" sz="1038" b="1" dirty="0">
                <a:solidFill>
                  <a:srgbClr val="000000"/>
                </a:solidFill>
                <a:latin typeface="Noto Sans CJK KR Regular" panose="020B0500000000000000" pitchFamily="34" charset="-127"/>
                <a:ea typeface="Noto Sans CJK KR Regular" panose="020B0500000000000000" pitchFamily="34" charset="-127"/>
              </a:rPr>
              <a:t>테이블명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[MSG0800601]</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1919243813"/>
              </p:ext>
            </p:extLst>
          </p:nvPr>
        </p:nvGraphicFramePr>
        <p:xfrm>
          <a:off x="148334" y="1175240"/>
          <a:ext cx="6553408" cy="8083040"/>
        </p:xfrm>
        <a:graphic>
          <a:graphicData uri="http://schemas.openxmlformats.org/drawingml/2006/table">
            <a:tbl>
              <a:tblPr firstRow="1" bandRow="1">
                <a:tableStyleId>{5C22544A-7EE6-4342-B048-85BDC9FD1C3A}</a:tableStyleId>
              </a:tblPr>
              <a:tblGrid>
                <a:gridCol w="300721">
                  <a:extLst>
                    <a:ext uri="{9D8B030D-6E8A-4147-A177-3AD203B41FA5}">
                      <a16:colId xmlns:a16="http://schemas.microsoft.com/office/drawing/2014/main" val="2185775489"/>
                    </a:ext>
                  </a:extLst>
                </a:gridCol>
                <a:gridCol w="1414469">
                  <a:extLst>
                    <a:ext uri="{9D8B030D-6E8A-4147-A177-3AD203B41FA5}">
                      <a16:colId xmlns:a16="http://schemas.microsoft.com/office/drawing/2014/main" val="880726140"/>
                    </a:ext>
                  </a:extLst>
                </a:gridCol>
                <a:gridCol w="439838">
                  <a:extLst>
                    <a:ext uri="{9D8B030D-6E8A-4147-A177-3AD203B41FA5}">
                      <a16:colId xmlns:a16="http://schemas.microsoft.com/office/drawing/2014/main" val="4280851417"/>
                    </a:ext>
                  </a:extLst>
                </a:gridCol>
                <a:gridCol w="474562">
                  <a:extLst>
                    <a:ext uri="{9D8B030D-6E8A-4147-A177-3AD203B41FA5}">
                      <a16:colId xmlns:a16="http://schemas.microsoft.com/office/drawing/2014/main" val="572106854"/>
                    </a:ext>
                  </a:extLst>
                </a:gridCol>
                <a:gridCol w="474562">
                  <a:extLst>
                    <a:ext uri="{9D8B030D-6E8A-4147-A177-3AD203B41FA5}">
                      <a16:colId xmlns:a16="http://schemas.microsoft.com/office/drawing/2014/main" val="3689998312"/>
                    </a:ext>
                  </a:extLst>
                </a:gridCol>
                <a:gridCol w="3449256">
                  <a:extLst>
                    <a:ext uri="{9D8B030D-6E8A-4147-A177-3AD203B41FA5}">
                      <a16:colId xmlns:a16="http://schemas.microsoft.com/office/drawing/2014/main" val="1365074609"/>
                    </a:ext>
                  </a:extLst>
                </a:gridCol>
              </a:tblGrid>
              <a:tr h="211015">
                <a:tc>
                  <a:txBody>
                    <a:bodyPr/>
                    <a:lstStyle/>
                    <a:p>
                      <a:pPr latinLnBrk="1"/>
                      <a:endParaRPr lang="en-US" altLang="ko-KR"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err="1">
                          <a:solidFill>
                            <a:schemeClr val="bg1"/>
                          </a:solidFill>
                          <a:latin typeface="+mj-ea"/>
                          <a:ea typeface="+mj-ea"/>
                        </a:rPr>
                        <a:t>컬럼명</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타입</a:t>
                      </a: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길이</a:t>
                      </a:r>
                    </a:p>
                  </a:txBody>
                  <a:tcPr marL="63305" marR="63305" marT="31652" marB="31652">
                    <a:solidFill>
                      <a:srgbClr val="3E0099"/>
                    </a:solidFill>
                  </a:tcPr>
                </a:tc>
                <a:tc>
                  <a:txBody>
                    <a:bodyPr/>
                    <a:lstStyle/>
                    <a:p>
                      <a:pPr algn="ctr" latinLnBrk="1"/>
                      <a:r>
                        <a:rPr lang="en-US" altLang="ko-KR" sz="1100" dirty="0">
                          <a:solidFill>
                            <a:schemeClr val="bg1"/>
                          </a:solidFill>
                          <a:latin typeface="+mj-ea"/>
                          <a:ea typeface="+mj-ea"/>
                        </a:rPr>
                        <a:t>Null</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설명</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en-US" altLang="ko-KR" sz="1100" dirty="0">
                          <a:latin typeface="+mj-ea"/>
                          <a:ea typeface="+mj-ea"/>
                        </a:rPr>
                        <a:t>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TRCODE</a:t>
                      </a: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9</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식별코드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en-US" altLang="ko-KR" sz="1100" dirty="0">
                          <a:latin typeface="+mj-ea"/>
                          <a:ea typeface="+mj-ea"/>
                        </a:rPr>
                        <a:t>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COMPCODE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업체번호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en-US" altLang="ko-KR" sz="1100" dirty="0">
                          <a:latin typeface="+mj-ea"/>
                          <a:ea typeface="+mj-ea"/>
                        </a:rPr>
                        <a:t>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은행코드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en-US" altLang="ko-KR" sz="1100" dirty="0">
                          <a:latin typeface="+mj-ea"/>
                          <a:ea typeface="+mj-ea"/>
                        </a:rPr>
                        <a:t>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MSGCODE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4</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전문구분코드</a:t>
                      </a:r>
                      <a:r>
                        <a:rPr lang="en-US" altLang="ko-KR" sz="1100" kern="100" dirty="0">
                          <a:effectLst/>
                          <a:latin typeface="+mj-ea"/>
                          <a:ea typeface="+mj-ea"/>
                          <a:cs typeface="Times New Roman" panose="02020603050405020304" pitchFamily="18" charset="0"/>
                        </a:rPr>
                        <a:t>(0800)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en-US" altLang="ko-KR" sz="1100" dirty="0">
                          <a:latin typeface="+mj-ea"/>
                          <a:ea typeface="+mj-ea"/>
                        </a:rPr>
                        <a:t>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KUBUN</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업무구분코드</a:t>
                      </a:r>
                      <a:r>
                        <a:rPr lang="en-US" altLang="ko-KR" sz="1100" kern="100" dirty="0">
                          <a:effectLst/>
                          <a:latin typeface="+mj-ea"/>
                          <a:ea typeface="+mj-ea"/>
                          <a:cs typeface="Times New Roman" panose="02020603050405020304" pitchFamily="18" charset="0"/>
                        </a:rPr>
                        <a:t>(601)</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en-US" altLang="ko-KR" sz="1100" dirty="0">
                          <a:latin typeface="+mj-ea"/>
                          <a:ea typeface="+mj-ea"/>
                        </a:rPr>
                        <a:t>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SENDCNT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송신회수</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r h="211015">
                <a:tc>
                  <a:txBody>
                    <a:bodyPr/>
                    <a:lstStyle/>
                    <a:p>
                      <a:pPr algn="ctr" latinLnBrk="1"/>
                      <a:r>
                        <a:rPr lang="en-US" altLang="ko-KR" sz="1100" dirty="0">
                          <a:latin typeface="+mj-ea"/>
                          <a:ea typeface="+mj-ea"/>
                        </a:rPr>
                        <a:t>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MSGNO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6</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전문번호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72071737"/>
                  </a:ext>
                </a:extLst>
              </a:tr>
              <a:tr h="211015">
                <a:tc>
                  <a:txBody>
                    <a:bodyPr/>
                    <a:lstStyle/>
                    <a:p>
                      <a:pPr algn="ctr" latinLnBrk="1"/>
                      <a:r>
                        <a:rPr lang="en-US" altLang="ko-KR" sz="1100" dirty="0">
                          <a:latin typeface="+mj-ea"/>
                          <a:ea typeface="+mj-ea"/>
                        </a:rPr>
                        <a:t>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SENDDATE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8</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전송일자</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15872581"/>
                  </a:ext>
                </a:extLst>
              </a:tr>
              <a:tr h="211015">
                <a:tc>
                  <a:txBody>
                    <a:bodyPr/>
                    <a:lstStyle/>
                    <a:p>
                      <a:pPr algn="ctr" latinLnBrk="1"/>
                      <a:r>
                        <a:rPr lang="en-US" altLang="ko-KR" sz="1100" dirty="0">
                          <a:latin typeface="+mj-ea"/>
                          <a:ea typeface="+mj-ea"/>
                        </a:rPr>
                        <a:t>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SENDTIME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6</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전송시간</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09796935"/>
                  </a:ext>
                </a:extLst>
              </a:tr>
              <a:tr h="211015">
                <a:tc>
                  <a:txBody>
                    <a:bodyPr/>
                    <a:lstStyle/>
                    <a:p>
                      <a:pPr algn="ctr" latinLnBrk="1"/>
                      <a:r>
                        <a:rPr lang="en-US" altLang="ko-KR" sz="1100" dirty="0">
                          <a:latin typeface="+mj-ea"/>
                          <a:ea typeface="+mj-ea"/>
                        </a:rPr>
                        <a:t>10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RETCODE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4</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응답코드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562868354"/>
                  </a:ext>
                </a:extLst>
              </a:tr>
              <a:tr h="211015">
                <a:tc>
                  <a:txBody>
                    <a:bodyPr/>
                    <a:lstStyle/>
                    <a:p>
                      <a:pPr algn="ctr" latinLnBrk="1"/>
                      <a:r>
                        <a:rPr lang="en-US" altLang="ko-KR" sz="1100" dirty="0">
                          <a:latin typeface="+mj-ea"/>
                          <a:ea typeface="+mj-ea"/>
                        </a:rPr>
                        <a:t>11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SIKBYULCODE</a:t>
                      </a: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9</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식별코드</a:t>
                      </a:r>
                      <a:r>
                        <a:rPr lang="en-US" altLang="ko-KR" sz="1100" kern="100" dirty="0">
                          <a:effectLst/>
                          <a:latin typeface="+mj-ea"/>
                          <a:ea typeface="+mj-ea"/>
                          <a:cs typeface="Times New Roman" panose="02020603050405020304" pitchFamily="18" charset="0"/>
                        </a:rPr>
                        <a:t>(</a:t>
                      </a:r>
                      <a:r>
                        <a:rPr lang="ko-KR" altLang="en-US" sz="1100" kern="100" dirty="0">
                          <a:effectLst/>
                          <a:latin typeface="+mj-ea"/>
                          <a:ea typeface="+mj-ea"/>
                          <a:cs typeface="Times New Roman" panose="02020603050405020304" pitchFamily="18" charset="0"/>
                        </a:rPr>
                        <a:t>송신자</a:t>
                      </a:r>
                      <a:r>
                        <a:rPr lang="en-US" altLang="ko-KR" sz="1100" kern="100" dirty="0">
                          <a:effectLst/>
                          <a:latin typeface="+mj-ea"/>
                          <a:ea typeface="+mj-ea"/>
                          <a:cs typeface="Times New Roman" panose="02020603050405020304" pitchFamily="18" charset="0"/>
                        </a:rPr>
                        <a: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18670626"/>
                  </a:ext>
                </a:extLst>
              </a:tr>
              <a:tr h="211015">
                <a:tc>
                  <a:txBody>
                    <a:bodyPr/>
                    <a:lstStyle/>
                    <a:p>
                      <a:pPr algn="ctr" latinLnBrk="1"/>
                      <a:r>
                        <a:rPr lang="en-US" altLang="ko-KR" sz="1100" dirty="0">
                          <a:latin typeface="+mj-ea"/>
                          <a:ea typeface="+mj-ea"/>
                        </a:rPr>
                        <a:t>12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SDSAREA</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15</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삼성</a:t>
                      </a:r>
                      <a:r>
                        <a:rPr lang="en-US" altLang="ko-KR" sz="1100" kern="100" dirty="0">
                          <a:effectLst/>
                          <a:latin typeface="+mj-ea"/>
                          <a:ea typeface="+mj-ea"/>
                          <a:cs typeface="Times New Roman" panose="02020603050405020304" pitchFamily="18" charset="0"/>
                        </a:rPr>
                        <a:t>SDS</a:t>
                      </a:r>
                      <a:r>
                        <a:rPr lang="ko-KR" altLang="en-US" sz="1100" kern="100" dirty="0">
                          <a:effectLst/>
                          <a:latin typeface="+mj-ea"/>
                          <a:ea typeface="+mj-ea"/>
                          <a:cs typeface="Times New Roman" panose="02020603050405020304" pitchFamily="18" charset="0"/>
                        </a:rPr>
                        <a:t>영역 </a:t>
                      </a:r>
                      <a:r>
                        <a:rPr lang="en-US" altLang="ko-KR" sz="1100" kern="100" dirty="0">
                          <a:effectLst/>
                          <a:latin typeface="+mj-ea"/>
                          <a:ea typeface="+mj-ea"/>
                          <a:cs typeface="Times New Roman" panose="02020603050405020304" pitchFamily="18" charset="0"/>
                        </a:rPr>
                        <a:t>*</a:t>
                      </a:r>
                      <a:r>
                        <a:rPr lang="ko-KR" altLang="en-US" sz="1100" kern="100" dirty="0">
                          <a:effectLst/>
                          <a:latin typeface="+mj-ea"/>
                          <a:ea typeface="+mj-ea"/>
                          <a:cs typeface="Times New Roman" panose="02020603050405020304" pitchFamily="18" charset="0"/>
                        </a:rPr>
                        <a:t>사용불가</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437620678"/>
                  </a:ext>
                </a:extLst>
              </a:tr>
              <a:tr h="211015">
                <a:tc>
                  <a:txBody>
                    <a:bodyPr/>
                    <a:lstStyle/>
                    <a:p>
                      <a:pPr algn="ctr" latinLnBrk="1"/>
                      <a:r>
                        <a:rPr lang="en-US" altLang="ko-KR" sz="1100" dirty="0">
                          <a:latin typeface="+mj-ea"/>
                          <a:ea typeface="+mj-ea"/>
                        </a:rPr>
                        <a:t>13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COMPAREA</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11</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업체영역</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19374238"/>
                  </a:ext>
                </a:extLst>
              </a:tr>
              <a:tr h="211015">
                <a:tc>
                  <a:txBody>
                    <a:bodyPr/>
                    <a:lstStyle/>
                    <a:p>
                      <a:pPr algn="ctr" latinLnBrk="1"/>
                      <a:r>
                        <a:rPr lang="en-US" altLang="ko-KR" sz="1100" dirty="0">
                          <a:latin typeface="+mj-ea"/>
                          <a:ea typeface="+mj-ea"/>
                        </a:rPr>
                        <a:t>14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BANKAREA</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은행영역</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7673305"/>
                  </a:ext>
                </a:extLst>
              </a:tr>
              <a:tr h="211015">
                <a:tc>
                  <a:txBody>
                    <a:bodyPr/>
                    <a:lstStyle/>
                    <a:p>
                      <a:pPr algn="ctr" latinLnBrk="1"/>
                      <a:r>
                        <a:rPr lang="en-US" altLang="ko-KR" sz="1100" dirty="0">
                          <a:latin typeface="+mj-ea"/>
                          <a:ea typeface="+mj-ea"/>
                        </a:rPr>
                        <a:t>15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ACCOUNT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16</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외화계좌번호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14400821"/>
                  </a:ext>
                </a:extLst>
              </a:tr>
              <a:tr h="211015">
                <a:tc>
                  <a:txBody>
                    <a:bodyPr/>
                    <a:lstStyle/>
                    <a:p>
                      <a:pPr algn="ctr" latinLnBrk="1"/>
                      <a:r>
                        <a:rPr lang="en-US" altLang="ko-KR" sz="1100" dirty="0">
                          <a:latin typeface="+mj-ea"/>
                          <a:ea typeface="+mj-ea"/>
                        </a:rPr>
                        <a:t>16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INOUTKUBUN</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입출금구분</a:t>
                      </a:r>
                      <a:r>
                        <a:rPr lang="en-US" altLang="ko-KR" sz="1100" kern="100" dirty="0">
                          <a:effectLst/>
                          <a:latin typeface="+mj-ea"/>
                          <a:ea typeface="+mj-ea"/>
                          <a:cs typeface="Times New Roman" panose="02020603050405020304" pitchFamily="18" charset="0"/>
                        </a:rPr>
                        <a:t>(11:</a:t>
                      </a:r>
                      <a:r>
                        <a:rPr lang="ko-KR" altLang="en-US" sz="1100" kern="100" dirty="0">
                          <a:effectLst/>
                          <a:latin typeface="+mj-ea"/>
                          <a:ea typeface="+mj-ea"/>
                          <a:cs typeface="Times New Roman" panose="02020603050405020304" pitchFamily="18" charset="0"/>
                        </a:rPr>
                        <a:t>입금</a:t>
                      </a:r>
                      <a:r>
                        <a:rPr lang="en-US" altLang="ko-KR" sz="1100" kern="100" dirty="0">
                          <a:effectLst/>
                          <a:latin typeface="+mj-ea"/>
                          <a:ea typeface="+mj-ea"/>
                          <a:cs typeface="Times New Roman" panose="02020603050405020304" pitchFamily="18" charset="0"/>
                        </a:rPr>
                        <a:t>,21:</a:t>
                      </a:r>
                      <a:r>
                        <a:rPr lang="ko-KR" altLang="en-US" sz="1100" kern="100" dirty="0">
                          <a:effectLst/>
                          <a:latin typeface="+mj-ea"/>
                          <a:ea typeface="+mj-ea"/>
                          <a:cs typeface="Times New Roman" panose="02020603050405020304" pitchFamily="18" charset="0"/>
                        </a:rPr>
                        <a:t>출금</a:t>
                      </a:r>
                      <a:r>
                        <a:rPr lang="en-US" altLang="ko-KR" sz="1100" kern="100" dirty="0">
                          <a:effectLst/>
                          <a:latin typeface="+mj-ea"/>
                          <a:ea typeface="+mj-ea"/>
                          <a:cs typeface="Times New Roman" panose="02020603050405020304" pitchFamily="18" charset="0"/>
                        </a:rPr>
                        <a:t>,31:</a:t>
                      </a:r>
                      <a:r>
                        <a:rPr lang="ko-KR" altLang="en-US" sz="1100" kern="100" dirty="0">
                          <a:effectLst/>
                          <a:latin typeface="+mj-ea"/>
                          <a:ea typeface="+mj-ea"/>
                          <a:cs typeface="Times New Roman" panose="02020603050405020304" pitchFamily="18" charset="0"/>
                        </a:rPr>
                        <a:t>입금취소</a:t>
                      </a:r>
                      <a:r>
                        <a:rPr lang="en-US" altLang="ko-KR" sz="1100" kern="100" dirty="0">
                          <a:effectLst/>
                          <a:latin typeface="+mj-ea"/>
                          <a:ea typeface="+mj-ea"/>
                          <a:cs typeface="Times New Roman" panose="02020603050405020304" pitchFamily="18" charset="0"/>
                        </a:rPr>
                        <a:t>,41:</a:t>
                      </a:r>
                      <a:r>
                        <a:rPr lang="ko-KR" altLang="en-US" sz="1100" kern="100" dirty="0">
                          <a:effectLst/>
                          <a:latin typeface="+mj-ea"/>
                          <a:ea typeface="+mj-ea"/>
                          <a:cs typeface="Times New Roman" panose="02020603050405020304" pitchFamily="18" charset="0"/>
                        </a:rPr>
                        <a:t>출금취소</a:t>
                      </a:r>
                      <a:r>
                        <a:rPr lang="en-US" altLang="ko-KR" sz="1100" kern="100" dirty="0">
                          <a:effectLst/>
                          <a:latin typeface="+mj-ea"/>
                          <a:ea typeface="+mj-ea"/>
                          <a:cs typeface="Times New Roman" panose="02020603050405020304" pitchFamily="18" charset="0"/>
                        </a:rPr>
                        <a: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61192888"/>
                  </a:ext>
                </a:extLst>
              </a:tr>
              <a:tr h="211015">
                <a:tc>
                  <a:txBody>
                    <a:bodyPr/>
                    <a:lstStyle/>
                    <a:p>
                      <a:pPr algn="ctr" latinLnBrk="1"/>
                      <a:r>
                        <a:rPr lang="en-US" altLang="ko-KR" sz="1100" dirty="0">
                          <a:latin typeface="+mj-ea"/>
                          <a:ea typeface="+mj-ea"/>
                        </a:rPr>
                        <a:t>17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8</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거래일자</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944029963"/>
                  </a:ext>
                </a:extLst>
              </a:tr>
              <a:tr h="211015">
                <a:tc>
                  <a:txBody>
                    <a:bodyPr/>
                    <a:lstStyle/>
                    <a:p>
                      <a:pPr algn="ctr" latinLnBrk="1"/>
                      <a:r>
                        <a:rPr lang="en-US" altLang="ko-KR" sz="1100" dirty="0">
                          <a:latin typeface="+mj-ea"/>
                          <a:ea typeface="+mj-ea"/>
                        </a:rPr>
                        <a:t>18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TRANTIME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6</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거래시간</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25962574"/>
                  </a:ext>
                </a:extLst>
              </a:tr>
              <a:tr h="211015">
                <a:tc>
                  <a:txBody>
                    <a:bodyPr/>
                    <a:lstStyle/>
                    <a:p>
                      <a:pPr algn="ctr" latinLnBrk="1"/>
                      <a:r>
                        <a:rPr lang="en-US" altLang="ko-KR" sz="1100" dirty="0">
                          <a:latin typeface="+mj-ea"/>
                          <a:ea typeface="+mj-ea"/>
                        </a:rPr>
                        <a:t>19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TRANSEQNO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5</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거래일련번호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41385457"/>
                  </a:ext>
                </a:extLst>
              </a:tr>
              <a:tr h="211015">
                <a:tc>
                  <a:txBody>
                    <a:bodyPr/>
                    <a:lstStyle/>
                    <a:p>
                      <a:pPr algn="ctr" latinLnBrk="1"/>
                      <a:r>
                        <a:rPr lang="en-US" altLang="ko-KR" sz="1100" dirty="0">
                          <a:latin typeface="+mj-ea"/>
                          <a:ea typeface="+mj-ea"/>
                        </a:rPr>
                        <a:t>20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CURRENCY</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거래통화</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909283919"/>
                  </a:ext>
                </a:extLst>
              </a:tr>
              <a:tr h="211015">
                <a:tc>
                  <a:txBody>
                    <a:bodyPr/>
                    <a:lstStyle/>
                    <a:p>
                      <a:pPr algn="ctr" latinLnBrk="1"/>
                      <a:r>
                        <a:rPr lang="en-US" altLang="ko-KR" sz="1100" dirty="0">
                          <a:latin typeface="+mj-ea"/>
                          <a:ea typeface="+mj-ea"/>
                        </a:rPr>
                        <a:t>21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AMT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15</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거래금액</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259707208"/>
                  </a:ext>
                </a:extLst>
              </a:tr>
              <a:tr h="211015">
                <a:tc>
                  <a:txBody>
                    <a:bodyPr/>
                    <a:lstStyle/>
                    <a:p>
                      <a:pPr algn="ctr" latinLnBrk="1"/>
                      <a:r>
                        <a:rPr lang="en-US" altLang="ko-KR" sz="1100" dirty="0">
                          <a:latin typeface="+mj-ea"/>
                          <a:ea typeface="+mj-ea"/>
                        </a:rPr>
                        <a:t>22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BALANCE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15</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거래후잔액</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266125257"/>
                  </a:ext>
                </a:extLst>
              </a:tr>
              <a:tr h="211015">
                <a:tc>
                  <a:txBody>
                    <a:bodyPr/>
                    <a:lstStyle/>
                    <a:p>
                      <a:pPr algn="ctr" latinLnBrk="1"/>
                      <a:r>
                        <a:rPr lang="en-US" altLang="ko-KR" sz="1100" dirty="0">
                          <a:latin typeface="+mj-ea"/>
                          <a:ea typeface="+mj-ea"/>
                        </a:rPr>
                        <a:t>23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ACCOUNTMEMO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14</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적요</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95290618"/>
                  </a:ext>
                </a:extLst>
              </a:tr>
              <a:tr h="211015">
                <a:tc>
                  <a:txBody>
                    <a:bodyPr/>
                    <a:lstStyle/>
                    <a:p>
                      <a:pPr algn="ctr" latinLnBrk="1"/>
                      <a:r>
                        <a:rPr lang="en-US" altLang="ko-KR" sz="1100" dirty="0">
                          <a:latin typeface="+mj-ea"/>
                          <a:ea typeface="+mj-ea"/>
                        </a:rPr>
                        <a:t>24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CANCELTRANDATE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8</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취소 거래일자</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29645935"/>
                  </a:ext>
                </a:extLst>
              </a:tr>
              <a:tr h="211015">
                <a:tc>
                  <a:txBody>
                    <a:bodyPr/>
                    <a:lstStyle/>
                    <a:p>
                      <a:pPr algn="ctr" latinLnBrk="1"/>
                      <a:r>
                        <a:rPr lang="en-US" altLang="ko-KR" sz="1100" dirty="0">
                          <a:latin typeface="+mj-ea"/>
                          <a:ea typeface="+mj-ea"/>
                        </a:rPr>
                        <a:t>25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CANCELORISEQNO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6</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취소 원거래번호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83195851"/>
                  </a:ext>
                </a:extLst>
              </a:tr>
              <a:tr h="211015">
                <a:tc>
                  <a:txBody>
                    <a:bodyPr/>
                    <a:lstStyle/>
                    <a:p>
                      <a:pPr algn="ctr" latinLnBrk="1"/>
                      <a:r>
                        <a:rPr lang="en-US" altLang="ko-KR" sz="1100" dirty="0">
                          <a:latin typeface="+mj-ea"/>
                          <a:ea typeface="+mj-ea"/>
                        </a:rPr>
                        <a:t>26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BANKCODE3</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은행코드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93810176"/>
                  </a:ext>
                </a:extLst>
              </a:tr>
              <a:tr h="211015">
                <a:tc>
                  <a:txBody>
                    <a:bodyPr/>
                    <a:lstStyle/>
                    <a:p>
                      <a:pPr algn="ctr" latinLnBrk="1"/>
                      <a:r>
                        <a:rPr lang="en-US" altLang="ko-KR" sz="1100" dirty="0">
                          <a:latin typeface="+mj-ea"/>
                          <a:ea typeface="+mj-ea"/>
                        </a:rPr>
                        <a:t>27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BRANCHCODE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거래점코드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249332095"/>
                  </a:ext>
                </a:extLst>
              </a:tr>
              <a:tr h="211015">
                <a:tc>
                  <a:txBody>
                    <a:bodyPr/>
                    <a:lstStyle/>
                    <a:p>
                      <a:pPr algn="ctr" latinLnBrk="1"/>
                      <a:r>
                        <a:rPr lang="en-US" altLang="ko-KR" sz="1100" dirty="0">
                          <a:latin typeface="+mj-ea"/>
                          <a:ea typeface="+mj-ea"/>
                        </a:rPr>
                        <a:t>28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BRANCHNAME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거래점명</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020319982"/>
                  </a:ext>
                </a:extLst>
              </a:tr>
              <a:tr h="211015">
                <a:tc>
                  <a:txBody>
                    <a:bodyPr/>
                    <a:lstStyle/>
                    <a:p>
                      <a:pPr algn="ctr" latinLnBrk="1"/>
                      <a:r>
                        <a:rPr lang="en-US" altLang="ko-KR" sz="1100" dirty="0">
                          <a:latin typeface="+mj-ea"/>
                          <a:ea typeface="+mj-ea"/>
                        </a:rPr>
                        <a:t>29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ACCOUNTMEMO2</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24</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적요</a:t>
                      </a:r>
                      <a:r>
                        <a:rPr lang="en-US" altLang="ko-KR" sz="1100" kern="100" dirty="0">
                          <a:effectLst/>
                          <a:latin typeface="+mj-ea"/>
                          <a:ea typeface="+mj-ea"/>
                          <a:cs typeface="Times New Roman" panose="02020603050405020304" pitchFamily="18" charset="0"/>
                        </a:rPr>
                        <a:t>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91758352"/>
                  </a:ext>
                </a:extLst>
              </a:tr>
              <a:tr h="211015">
                <a:tc>
                  <a:txBody>
                    <a:bodyPr/>
                    <a:lstStyle/>
                    <a:p>
                      <a:pPr algn="ctr" latinLnBrk="1"/>
                      <a:r>
                        <a:rPr lang="en-US" altLang="ko-KR" sz="1100" dirty="0">
                          <a:latin typeface="+mj-ea"/>
                          <a:ea typeface="+mj-ea"/>
                        </a:rPr>
                        <a:t>30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BRANCHGIROCOBEL</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7</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거래점</a:t>
                      </a:r>
                      <a:r>
                        <a:rPr lang="ko-KR" altLang="en-US" sz="1100" kern="100" dirty="0">
                          <a:effectLst/>
                          <a:latin typeface="+mj-ea"/>
                          <a:ea typeface="+mj-ea"/>
                          <a:cs typeface="Times New Roman" panose="02020603050405020304" pitchFamily="18" charset="0"/>
                        </a:rPr>
                        <a:t> </a:t>
                      </a:r>
                      <a:r>
                        <a:rPr lang="en-US" altLang="ko-KR" sz="1100" kern="100" dirty="0">
                          <a:effectLst/>
                          <a:latin typeface="+mj-ea"/>
                          <a:ea typeface="+mj-ea"/>
                          <a:cs typeface="Times New Roman" panose="02020603050405020304" pitchFamily="18" charset="0"/>
                        </a:rPr>
                        <a:t>GIRO</a:t>
                      </a:r>
                      <a:r>
                        <a:rPr lang="ko-KR" altLang="en-US" sz="1100" kern="100" dirty="0">
                          <a:effectLst/>
                          <a:latin typeface="+mj-ea"/>
                          <a:ea typeface="+mj-ea"/>
                          <a:cs typeface="Times New Roman" panose="02020603050405020304" pitchFamily="18" charset="0"/>
                        </a:rPr>
                        <a:t>코드</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009434334"/>
                  </a:ext>
                </a:extLst>
              </a:tr>
              <a:tr h="211015">
                <a:tc>
                  <a:txBody>
                    <a:bodyPr/>
                    <a:lstStyle/>
                    <a:p>
                      <a:pPr algn="ctr" latinLnBrk="1"/>
                      <a:r>
                        <a:rPr lang="en-US" altLang="ko-KR" sz="1100" dirty="0">
                          <a:latin typeface="+mj-ea"/>
                          <a:ea typeface="+mj-ea"/>
                        </a:rPr>
                        <a:t>31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TRANKUBUN</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거래구분</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353050133"/>
                  </a:ext>
                </a:extLst>
              </a:tr>
              <a:tr h="0">
                <a:tc>
                  <a:txBody>
                    <a:bodyPr/>
                    <a:lstStyle/>
                    <a:p>
                      <a:pPr algn="ctr" latinLnBrk="1"/>
                      <a:r>
                        <a:rPr lang="en-US" altLang="ko-KR" sz="1100" dirty="0">
                          <a:latin typeface="+mj-ea"/>
                          <a:ea typeface="+mj-ea"/>
                        </a:rPr>
                        <a:t>32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SIGNAFTERTRAN</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mj-ea"/>
                          <a:ea typeface="+mj-ea"/>
                          <a:cs typeface="Times New Roman" panose="02020603050405020304" pitchFamily="18" charset="0"/>
                        </a:rPr>
                        <a:t>거래후</a:t>
                      </a:r>
                      <a:r>
                        <a:rPr lang="ko-KR" altLang="en-US" sz="1100" kern="100" dirty="0">
                          <a:effectLst/>
                          <a:latin typeface="+mj-ea"/>
                          <a:ea typeface="+mj-ea"/>
                          <a:cs typeface="Times New Roman" panose="02020603050405020304" pitchFamily="18" charset="0"/>
                        </a:rPr>
                        <a:t> 잔액부호</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453308383"/>
                  </a:ext>
                </a:extLst>
              </a:tr>
              <a:tr h="0">
                <a:tc>
                  <a:txBody>
                    <a:bodyPr/>
                    <a:lstStyle/>
                    <a:p>
                      <a:pPr algn="ctr" latinLnBrk="1"/>
                      <a:r>
                        <a:rPr lang="en-US" altLang="ko-KR" sz="1100" dirty="0">
                          <a:latin typeface="+mj-ea"/>
                          <a:ea typeface="+mj-ea"/>
                        </a:rPr>
                        <a:t>33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CUSTOMERNAME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12</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입</a:t>
                      </a:r>
                      <a:r>
                        <a:rPr lang="en-US" altLang="ko-KR" sz="1100" kern="100" dirty="0">
                          <a:effectLst/>
                          <a:latin typeface="+mj-ea"/>
                          <a:ea typeface="+mj-ea"/>
                          <a:cs typeface="Times New Roman" panose="02020603050405020304" pitchFamily="18" charset="0"/>
                        </a:rPr>
                        <a:t>/</a:t>
                      </a:r>
                      <a:r>
                        <a:rPr lang="ko-KR" altLang="en-US" sz="1100" kern="100" dirty="0" err="1">
                          <a:effectLst/>
                          <a:latin typeface="+mj-ea"/>
                          <a:ea typeface="+mj-ea"/>
                          <a:cs typeface="Times New Roman" panose="02020603050405020304" pitchFamily="18" charset="0"/>
                        </a:rPr>
                        <a:t>출금자</a:t>
                      </a:r>
                      <a:r>
                        <a:rPr lang="ko-KR" altLang="en-US" sz="1100" kern="100" dirty="0">
                          <a:effectLst/>
                          <a:latin typeface="+mj-ea"/>
                          <a:ea typeface="+mj-ea"/>
                          <a:cs typeface="Times New Roman" panose="02020603050405020304" pitchFamily="18" charset="0"/>
                        </a:rPr>
                        <a:t> 성명</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717521928"/>
                  </a:ext>
                </a:extLst>
              </a:tr>
              <a:tr h="0">
                <a:tc>
                  <a:txBody>
                    <a:bodyPr/>
                    <a:lstStyle/>
                    <a:p>
                      <a:pPr algn="ctr" latinLnBrk="1"/>
                      <a:r>
                        <a:rPr lang="en-US" altLang="ko-KR" sz="1100" dirty="0">
                          <a:latin typeface="+mj-ea"/>
                          <a:ea typeface="+mj-ea"/>
                        </a:rPr>
                        <a:t>34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RESERVED</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1740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a:effectLst/>
                          <a:latin typeface="+mj-ea"/>
                          <a:ea typeface="+mj-ea"/>
                          <a:cs typeface="Times New Roman" panose="02020603050405020304" pitchFamily="18" charset="0"/>
                        </a:rPr>
                        <a:t>예비</a:t>
                      </a:r>
                      <a:endParaRPr lang="en-US" alt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062827788"/>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12</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Tree>
    <p:extLst>
      <p:ext uri="{BB962C8B-B14F-4D97-AF65-F5344CB8AC3E}">
        <p14:creationId xmlns:p14="http://schemas.microsoft.com/office/powerpoint/2010/main" val="315719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13</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890633"/>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테이블 </a:t>
            </a:r>
            <a:r>
              <a:rPr lang="ko-KR" altLang="en-US" sz="1000" dirty="0" err="1">
                <a:solidFill>
                  <a:srgbClr val="000000"/>
                </a:solidFill>
                <a:latin typeface="+mj-ea"/>
                <a:ea typeface="+mj-ea"/>
              </a:rPr>
              <a:t>쿼리문</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929697"/>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1309691"/>
            <a:ext cx="6256208" cy="1785104"/>
          </a:xfrm>
          <a:prstGeom prst="rect">
            <a:avLst/>
          </a:prstGeom>
          <a:noFill/>
        </p:spPr>
        <p:txBody>
          <a:bodyPr wrap="square" rtlCol="0">
            <a:spAutoFit/>
          </a:bodyPr>
          <a:lstStyle/>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ORACLE, MYSQL, MSSQL</a:t>
            </a:r>
            <a:endParaRPr lang="ko-KR" altLang="ko-KR" sz="1000" kern="100" dirty="0">
              <a:effectLst/>
              <a:latin typeface="+mj-ea"/>
              <a:ea typeface="+mj-ea"/>
              <a:cs typeface="Times New Roman" panose="02020603050405020304" pitchFamily="18" charset="0"/>
            </a:endParaRPr>
          </a:p>
          <a:p>
            <a:pPr algn="l" latinLnBrk="1">
              <a:tabLst>
                <a:tab pos="2462530" algn="l"/>
              </a:tabLst>
            </a:pPr>
            <a:endParaRPr lang="ko-KR" altLang="ko-KR" sz="1000" kern="100" dirty="0">
              <a:effectLs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table M8000601 (TRCODE char(9), COMPCODE char(12), BANKCODE char(2), MSGCODE char(4), KUBUN char(3), SENDCNT char(1), MSGNO char(6), SENDDATE char(8), SENDTIME char(6), RETCODE char(4), SIKBYULCODE char(9), SDSAREA char(15), COMPAREA char(11), BANKAREA char(10), ACCOUNT char(16), INOUTKUBUN char(2), TRANDATE char(8), TRANTIME char(6), TRANSEQNO char(5), CURRENCY char(3), AMT char(15), BALANCE char(15), ACCOUNTMEMO char(14), CANCELTRANDATE char(8), CANCELORISEQNO char(6), BANKCODE3 char(3), BRANCHCODE char(3), BRANCHNAME char(10), ACCOUNTMEMO2 char(24), BRANCHGIROCOBEL char(7), TRANKUBUN char(2), SIGNAFTERTRAN char(1), CUSTOMERNAME char(12), RESERVED </a:t>
            </a:r>
            <a:r>
              <a:rPr lang="en-US" altLang="ko-KR" sz="1000" kern="100" dirty="0">
                <a:solidFill>
                  <a:srgbClr val="000000"/>
                </a:solidFill>
                <a:latin typeface="+mj-ea"/>
                <a:ea typeface="+mj-ea"/>
                <a:cs typeface="Times New Roman" panose="02020603050405020304" pitchFamily="18" charset="0"/>
              </a:rPr>
              <a:t>varchar2</a:t>
            </a:r>
            <a:r>
              <a:rPr lang="en-US" altLang="ko-KR" sz="1000" kern="100" dirty="0">
                <a:solidFill>
                  <a:srgbClr val="000000"/>
                </a:solidFill>
                <a:effectLst/>
                <a:latin typeface="+mj-ea"/>
                <a:ea typeface="+mj-ea"/>
                <a:cs typeface="Times New Roman" panose="02020603050405020304" pitchFamily="18" charset="0"/>
              </a:rPr>
              <a:t>(1740));</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a:t>
            </a:r>
            <a:endParaRPr lang="ko-KR" altLang="ko-KR" sz="1000" kern="100" dirty="0">
              <a:effectLst/>
              <a:latin typeface="+mj-ea"/>
              <a:ea typeface="+mj-ea"/>
              <a:cs typeface="Times New Roman" panose="02020603050405020304" pitchFamily="18" charset="0"/>
            </a:endParaRPr>
          </a:p>
        </p:txBody>
      </p:sp>
      <p:sp>
        <p:nvSpPr>
          <p:cNvPr id="5" name="모서리가 둥근 직사각형 171">
            <a:extLst>
              <a:ext uri="{FF2B5EF4-FFF2-40B4-BE49-F238E27FC236}">
                <a16:creationId xmlns:a16="http://schemas.microsoft.com/office/drawing/2014/main" id="{0F1FC66E-0348-A579-3C41-2174AA1B202A}"/>
              </a:ext>
            </a:extLst>
          </p:cNvPr>
          <p:cNvSpPr/>
          <p:nvPr/>
        </p:nvSpPr>
        <p:spPr>
          <a:xfrm>
            <a:off x="148333" y="740052"/>
            <a:ext cx="6561333" cy="2592427"/>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Tree>
    <p:extLst>
      <p:ext uri="{BB962C8B-B14F-4D97-AF65-F5344CB8AC3E}">
        <p14:creationId xmlns:p14="http://schemas.microsoft.com/office/powerpoint/2010/main" val="201397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모서리가 둥근 직사각형 171">
            <a:extLst>
              <a:ext uri="{FF2B5EF4-FFF2-40B4-BE49-F238E27FC236}">
                <a16:creationId xmlns:a16="http://schemas.microsoft.com/office/drawing/2014/main" id="{0F1FC66E-0348-A579-3C41-2174AA1B202A}"/>
              </a:ext>
            </a:extLst>
          </p:cNvPr>
          <p:cNvSpPr/>
          <p:nvPr/>
        </p:nvSpPr>
        <p:spPr>
          <a:xfrm>
            <a:off x="148333" y="689252"/>
            <a:ext cx="6561333" cy="3496668"/>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dirty="0"/>
          </a:p>
        </p:txBody>
      </p:sp>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797013"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b="1" dirty="0">
                <a:solidFill>
                  <a:srgbClr val="000000"/>
                </a:solidFill>
                <a:latin typeface="Noto Sans CJK KR Regular" panose="020B0500000000000000" pitchFamily="34" charset="-127"/>
                <a:ea typeface="Noto Sans CJK KR Regular" panose="020B0500000000000000" pitchFamily="34" charset="-127"/>
              </a:rPr>
              <a:t>실행방법</a:t>
            </a:r>
            <a:endParaRPr lang="ko-KR" altLang="en-US" sz="831" dirty="0">
              <a:solidFill>
                <a:srgbClr val="000000"/>
              </a:solidFill>
              <a:latin typeface="Noto Sans CJK KR Regular" panose="020B0500000000000000" pitchFamily="34" charset="-127"/>
              <a:ea typeface="Noto Sans CJK KR Regular" panose="020B0500000000000000" pitchFamily="34" charset="-127"/>
            </a:endParaRPr>
          </a:p>
        </p:txBody>
      </p:sp>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14</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377797" y="386826"/>
            <a:ext cx="896400"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실행방법</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890633"/>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실행 스크립트 </a:t>
            </a:r>
            <a:r>
              <a:rPr lang="en-US" altLang="ko-KR" sz="1000" dirty="0">
                <a:solidFill>
                  <a:srgbClr val="000000"/>
                </a:solidFill>
                <a:latin typeface="+mj-ea"/>
                <a:ea typeface="+mj-ea"/>
              </a:rPr>
              <a:t>: </a:t>
            </a:r>
            <a:r>
              <a:rPr lang="ko-KR" altLang="en-US" sz="1000" dirty="0">
                <a:solidFill>
                  <a:srgbClr val="000000"/>
                </a:solidFill>
                <a:latin typeface="+mj-ea"/>
                <a:ea typeface="+mj-ea"/>
              </a:rPr>
              <a:t>설치파일 내 </a:t>
            </a:r>
            <a:r>
              <a:rPr lang="en-US" altLang="ko-KR" sz="1000" dirty="0">
                <a:solidFill>
                  <a:srgbClr val="000000"/>
                </a:solidFill>
                <a:latin typeface="+mj-ea"/>
                <a:ea typeface="+mj-ea"/>
              </a:rPr>
              <a:t>install </a:t>
            </a:r>
            <a:r>
              <a:rPr lang="ko-KR" altLang="en-US" sz="1000" dirty="0">
                <a:solidFill>
                  <a:srgbClr val="000000"/>
                </a:solidFill>
                <a:latin typeface="+mj-ea"/>
                <a:ea typeface="+mj-ea"/>
              </a:rPr>
              <a:t>편집</a:t>
            </a:r>
            <a:r>
              <a:rPr lang="en-US" altLang="ko-KR" sz="1000" dirty="0">
                <a:solidFill>
                  <a:srgbClr val="000000"/>
                </a:solidFill>
                <a:latin typeface="+mj-ea"/>
                <a:ea typeface="+mj-ea"/>
              </a:rPr>
              <a:t> </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929697"/>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1563691"/>
            <a:ext cx="6256208" cy="2308324"/>
          </a:xfrm>
          <a:prstGeom prst="rect">
            <a:avLst/>
          </a:prstGeom>
          <a:noFill/>
        </p:spPr>
        <p:txBody>
          <a:bodyPr wrap="square" rtlCol="0">
            <a:spAutoFit/>
          </a:bodyPr>
          <a:lstStyle/>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SERVICE_NAME=HYPHEN_FEP</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DISPLAY_NAME=HYPHEN_FEP</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DESCRIPTION=Hyphen </a:t>
            </a:r>
            <a:r>
              <a:rPr lang="en-US" altLang="ko-KR" sz="1000" kern="100" dirty="0" err="1">
                <a:solidFill>
                  <a:srgbClr val="000000"/>
                </a:solidFill>
                <a:effectLst/>
                <a:latin typeface="+mj-ea"/>
                <a:ea typeface="+mj-ea"/>
                <a:cs typeface="Times New Roman" panose="02020603050405020304" pitchFamily="18" charset="0"/>
              </a:rPr>
              <a:t>fep</a:t>
            </a:r>
            <a:r>
              <a:rPr lang="en-US" altLang="ko-KR" sz="1000" kern="100" dirty="0">
                <a:solidFill>
                  <a:srgbClr val="000000"/>
                </a:solidFill>
                <a:effectLst/>
                <a:latin typeface="+mj-ea"/>
                <a:ea typeface="+mj-ea"/>
                <a:cs typeface="Times New Roman" panose="02020603050405020304" pitchFamily="18" charset="0"/>
              </a:rPr>
              <a:t> program</a:t>
            </a:r>
          </a:p>
          <a:p>
            <a:pPr latinLnBrk="1">
              <a:tabLst>
                <a:tab pos="2462530" algn="l"/>
              </a:tabLst>
            </a:pPr>
            <a:endParaRPr lang="en-US" altLang="ko-KR" sz="1000" kern="100" dirty="0">
              <a:solidFill>
                <a:srgbClr val="000000"/>
              </a:solidFill>
              <a:effectLs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CLASSPATH=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C:\hyphen\HYPHEN_FEP\lib\*</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BINARYPATH=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C:\hyphen\HYPHEN_FEP\classes</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SOURCE_PATH=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C:\hyphen\HYPHEN_FEP\src</a:t>
            </a:r>
          </a:p>
          <a:p>
            <a:pPr latinLnBrk="1">
              <a:tabLst>
                <a:tab pos="2462530" algn="l"/>
              </a:tabLst>
            </a:pPr>
            <a:endParaRPr lang="en-US" altLang="ko-KR" sz="1000" b="1" kern="100" dirty="0">
              <a:solidFill>
                <a:srgbClr val="000000"/>
              </a:solidFill>
              <a:effectLst/>
              <a:highlight>
                <a:srgbClr val="FFFF00"/>
              </a:highlight>
              <a:latin typeface="+mj-ea"/>
              <a:ea typeface="+mj-ea"/>
              <a:cs typeface="Times New Roman" panose="02020603050405020304" pitchFamily="18" charset="0"/>
            </a:endParaRPr>
          </a:p>
          <a:p>
            <a:pPr latinLnBrk="1">
              <a:tabLst>
                <a:tab pos="2462530" algn="l"/>
              </a:tabLst>
            </a:pPr>
            <a:r>
              <a:rPr lang="ko-KR" altLang="en-US" sz="1200" kern="100" dirty="0">
                <a:solidFill>
                  <a:srgbClr val="FF0000"/>
                </a:solidFill>
                <a:highlight>
                  <a:srgbClr val="FFFF00"/>
                </a:highlight>
                <a:latin typeface="+mj-ea"/>
                <a:ea typeface="+mj-ea"/>
                <a:cs typeface="Times New Roman" panose="02020603050405020304" pitchFamily="18" charset="0"/>
              </a:rPr>
              <a:t>해당 경로 수정 필수</a:t>
            </a:r>
            <a:endParaRPr lang="en-US" altLang="ko-KR" sz="1200" kern="100" dirty="0">
              <a:solidFill>
                <a:srgbClr val="FF0000"/>
              </a:solidFill>
              <a:highlight>
                <a:srgbClr val="FFFF00"/>
              </a:highlight>
              <a:latin typeface="+mj-ea"/>
              <a:ea typeface="+mj-ea"/>
              <a:cs typeface="Times New Roman" panose="02020603050405020304" pitchFamily="18" charset="0"/>
            </a:endParaRPr>
          </a:p>
          <a:p>
            <a:pPr latinLnBrk="1">
              <a:tabLst>
                <a:tab pos="2462530" algn="l"/>
              </a:tabLst>
            </a:pPr>
            <a:endParaRPr lang="en-US" altLang="ko-KR" sz="1000" b="1" kern="100" dirty="0">
              <a:solidFill>
                <a:srgbClr val="000000"/>
              </a:solidFill>
              <a:effectLst/>
              <a:highlight>
                <a:srgbClr val="FFFF00"/>
              </a:highligh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MAIN_CLASS=</a:t>
            </a:r>
            <a:r>
              <a:rPr lang="en-US" altLang="ko-KR" sz="1000" kern="100" dirty="0" err="1">
                <a:solidFill>
                  <a:srgbClr val="000000"/>
                </a:solidFill>
                <a:effectLst/>
                <a:latin typeface="+mj-ea"/>
                <a:ea typeface="+mj-ea"/>
                <a:cs typeface="Times New Roman" panose="02020603050405020304" pitchFamily="18" charset="0"/>
              </a:rPr>
              <a:t>im.hyphen.firm_bypass.FirmBypass</a:t>
            </a:r>
            <a:endParaRPr lang="en-US" altLang="ko-KR" sz="1000" kern="100" dirty="0">
              <a:solidFill>
                <a:srgbClr val="000000"/>
              </a:solidFill>
              <a:effectLs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INSTALL_HOME=%CD%</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CONFIG_FILE=%INSTALL_HOME%\conf\config.ini</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SYSTEM_FILE=%INSTALL_HOME%\conf\system.ini</a:t>
            </a:r>
            <a:endParaRPr lang="ko-KR" altLang="ko-KR" sz="1000" kern="100" dirty="0">
              <a:effectLst/>
              <a:latin typeface="+mj-ea"/>
              <a:ea typeface="+mj-ea"/>
              <a:cs typeface="Times New Roman" panose="02020603050405020304" pitchFamily="18" charset="0"/>
            </a:endParaRPr>
          </a:p>
        </p:txBody>
      </p:sp>
      <p:sp>
        <p:nvSpPr>
          <p:cNvPr id="7" name="TextBox 6">
            <a:extLst>
              <a:ext uri="{FF2B5EF4-FFF2-40B4-BE49-F238E27FC236}">
                <a16:creationId xmlns:a16="http://schemas.microsoft.com/office/drawing/2014/main" id="{011FDB5D-4C79-E309-80AE-B6975662C076}"/>
              </a:ext>
            </a:extLst>
          </p:cNvPr>
          <p:cNvSpPr txBox="1"/>
          <p:nvPr/>
        </p:nvSpPr>
        <p:spPr>
          <a:xfrm>
            <a:off x="148332" y="1289368"/>
            <a:ext cx="2866508" cy="246221"/>
          </a:xfrm>
          <a:prstGeom prst="rect">
            <a:avLst/>
          </a:prstGeom>
          <a:noFill/>
        </p:spPr>
        <p:txBody>
          <a:bodyPr wrap="square" rtlCol="0">
            <a:spAutoFit/>
          </a:bodyPr>
          <a:lstStyle/>
          <a:p>
            <a:pPr defTabSz="633039" latinLnBrk="1">
              <a:defRPr/>
            </a:pPr>
            <a:r>
              <a:rPr lang="en-US" altLang="ko-KR" sz="1000" dirty="0">
                <a:solidFill>
                  <a:srgbClr val="000000"/>
                </a:solidFill>
                <a:latin typeface="+mj-ea"/>
                <a:ea typeface="+mj-ea"/>
              </a:rPr>
              <a:t>OS - Window</a:t>
            </a:r>
            <a:endParaRPr lang="ko-KR" altLang="en-US" sz="1000" dirty="0">
              <a:solidFill>
                <a:srgbClr val="000000"/>
              </a:solidFill>
              <a:latin typeface="+mj-ea"/>
              <a:ea typeface="+mj-ea"/>
            </a:endParaRPr>
          </a:p>
        </p:txBody>
      </p:sp>
      <p:sp>
        <p:nvSpPr>
          <p:cNvPr id="14" name="모서리가 둥근 직사각형 171">
            <a:extLst>
              <a:ext uri="{FF2B5EF4-FFF2-40B4-BE49-F238E27FC236}">
                <a16:creationId xmlns:a16="http://schemas.microsoft.com/office/drawing/2014/main" id="{55CEF033-BA8E-03AA-82B5-4E5A55C53E35}"/>
              </a:ext>
            </a:extLst>
          </p:cNvPr>
          <p:cNvSpPr/>
          <p:nvPr/>
        </p:nvSpPr>
        <p:spPr>
          <a:xfrm>
            <a:off x="188973" y="4865012"/>
            <a:ext cx="6561333" cy="3029308"/>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dirty="0"/>
          </a:p>
        </p:txBody>
      </p:sp>
      <p:sp>
        <p:nvSpPr>
          <p:cNvPr id="16" name="TextBox 15">
            <a:extLst>
              <a:ext uri="{FF2B5EF4-FFF2-40B4-BE49-F238E27FC236}">
                <a16:creationId xmlns:a16="http://schemas.microsoft.com/office/drawing/2014/main" id="{94D6EC12-9E68-2478-40E8-6BDCFBB4D3F7}"/>
              </a:ext>
            </a:extLst>
          </p:cNvPr>
          <p:cNvSpPr txBox="1"/>
          <p:nvPr/>
        </p:nvSpPr>
        <p:spPr>
          <a:xfrm>
            <a:off x="188975" y="5415219"/>
            <a:ext cx="6256208" cy="2308324"/>
          </a:xfrm>
          <a:prstGeom prst="rect">
            <a:avLst/>
          </a:prstGeom>
          <a:noFill/>
        </p:spPr>
        <p:txBody>
          <a:bodyPr wrap="square" rtlCol="0">
            <a:spAutoFit/>
          </a:bodyPr>
          <a:lstStyle/>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SERVICE_NAME=HYPHEN_FEP</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DISPLAY_NAME=HYPHEN_FEP</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DESCRIPTION=Hyphen </a:t>
            </a:r>
            <a:r>
              <a:rPr lang="en-US" altLang="ko-KR" sz="1000" kern="100" dirty="0" err="1">
                <a:solidFill>
                  <a:srgbClr val="000000"/>
                </a:solidFill>
                <a:effectLst/>
                <a:latin typeface="+mj-ea"/>
                <a:ea typeface="+mj-ea"/>
                <a:cs typeface="Times New Roman" panose="02020603050405020304" pitchFamily="18" charset="0"/>
              </a:rPr>
              <a:t>fep</a:t>
            </a:r>
            <a:r>
              <a:rPr lang="en-US" altLang="ko-KR" sz="1000" kern="100" dirty="0">
                <a:solidFill>
                  <a:srgbClr val="000000"/>
                </a:solidFill>
                <a:effectLst/>
                <a:latin typeface="+mj-ea"/>
                <a:ea typeface="+mj-ea"/>
                <a:cs typeface="Times New Roman" panose="02020603050405020304" pitchFamily="18" charset="0"/>
              </a:rPr>
              <a:t> program</a:t>
            </a:r>
          </a:p>
          <a:p>
            <a:pPr latinLnBrk="1">
              <a:tabLst>
                <a:tab pos="2462530" algn="l"/>
              </a:tabLst>
            </a:pPr>
            <a:endParaRPr lang="en-US" altLang="ko-KR" sz="1000" kern="100" dirty="0">
              <a:solidFill>
                <a:srgbClr val="000000"/>
              </a:solidFill>
              <a:effectLs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CLASSPATH=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C:\hyphen\HYPHEN_FEP\lib\*</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BINARYPATH=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C:\hyphen\HYPHEN_FEP\classes</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SOURCE_PATH=</a:t>
            </a:r>
            <a:r>
              <a:rPr lang="en-US" altLang="ko-KR" sz="1000" b="1" kern="100" dirty="0">
                <a:solidFill>
                  <a:srgbClr val="000000"/>
                </a:solidFill>
                <a:effectLst/>
                <a:highlight>
                  <a:srgbClr val="FFFF00"/>
                </a:highlight>
                <a:latin typeface="+mj-ea"/>
                <a:ea typeface="+mj-ea"/>
                <a:cs typeface="Times New Roman" panose="02020603050405020304" pitchFamily="18" charset="0"/>
              </a:rPr>
              <a:t>C:\hyphen\HYPHEN_FEP\src</a:t>
            </a:r>
          </a:p>
          <a:p>
            <a:pPr latinLnBrk="1">
              <a:tabLst>
                <a:tab pos="2462530" algn="l"/>
              </a:tabLst>
            </a:pPr>
            <a:endParaRPr lang="en-US" altLang="ko-KR" sz="1000" b="1" kern="100" dirty="0">
              <a:solidFill>
                <a:srgbClr val="000000"/>
              </a:solidFill>
              <a:effectLst/>
              <a:highlight>
                <a:srgbClr val="FFFF00"/>
              </a:highlight>
              <a:latin typeface="+mj-ea"/>
              <a:ea typeface="+mj-ea"/>
              <a:cs typeface="Times New Roman" panose="02020603050405020304" pitchFamily="18" charset="0"/>
            </a:endParaRPr>
          </a:p>
          <a:p>
            <a:pPr latinLnBrk="1">
              <a:tabLst>
                <a:tab pos="2462530" algn="l"/>
              </a:tabLst>
            </a:pPr>
            <a:r>
              <a:rPr lang="ko-KR" altLang="en-US" sz="1200" kern="100" dirty="0">
                <a:solidFill>
                  <a:srgbClr val="FF0000"/>
                </a:solidFill>
                <a:highlight>
                  <a:srgbClr val="FFFF00"/>
                </a:highlight>
                <a:latin typeface="+mj-ea"/>
                <a:ea typeface="+mj-ea"/>
                <a:cs typeface="Times New Roman" panose="02020603050405020304" pitchFamily="18" charset="0"/>
              </a:rPr>
              <a:t>해당 경로 수정 필수</a:t>
            </a:r>
            <a:endParaRPr lang="en-US" altLang="ko-KR" sz="1200" kern="100" dirty="0">
              <a:solidFill>
                <a:srgbClr val="FF0000"/>
              </a:solidFill>
              <a:highlight>
                <a:srgbClr val="FFFF00"/>
              </a:highlight>
              <a:latin typeface="+mj-ea"/>
              <a:ea typeface="+mj-ea"/>
              <a:cs typeface="Times New Roman" panose="02020603050405020304" pitchFamily="18" charset="0"/>
            </a:endParaRPr>
          </a:p>
          <a:p>
            <a:pPr latinLnBrk="1">
              <a:tabLst>
                <a:tab pos="2462530" algn="l"/>
              </a:tabLst>
            </a:pPr>
            <a:endParaRPr lang="en-US" altLang="ko-KR" sz="1000" b="1" kern="100" dirty="0">
              <a:solidFill>
                <a:srgbClr val="000000"/>
              </a:solidFill>
              <a:effectLst/>
              <a:highlight>
                <a:srgbClr val="FFFF00"/>
              </a:highligh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MAIN_CLASS=</a:t>
            </a:r>
            <a:r>
              <a:rPr lang="en-US" altLang="ko-KR" sz="1000" kern="100" dirty="0" err="1">
                <a:solidFill>
                  <a:srgbClr val="000000"/>
                </a:solidFill>
                <a:effectLst/>
                <a:latin typeface="+mj-ea"/>
                <a:ea typeface="+mj-ea"/>
                <a:cs typeface="Times New Roman" panose="02020603050405020304" pitchFamily="18" charset="0"/>
              </a:rPr>
              <a:t>im.hyphen.firm_bypass.FirmBypass</a:t>
            </a:r>
            <a:endParaRPr lang="en-US" altLang="ko-KR" sz="1000" kern="100" dirty="0">
              <a:solidFill>
                <a:srgbClr val="000000"/>
              </a:solidFill>
              <a:effectLst/>
              <a:latin typeface="+mj-ea"/>
              <a:ea typeface="+mj-ea"/>
              <a:cs typeface="Times New Roman" panose="02020603050405020304" pitchFamily="18" charset="0"/>
            </a:endParaRP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INSTALL_HOME=%CD%</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CONFIG_FILE=%INSTALL_HOME%\conf\config.ini</a:t>
            </a:r>
          </a:p>
          <a:p>
            <a:pPr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set SYSTEM_FILE=%INSTALL_HOME%\conf\system.ini</a:t>
            </a:r>
            <a:endParaRPr lang="ko-KR" altLang="ko-KR" sz="1000" kern="100" dirty="0">
              <a:effectLst/>
              <a:latin typeface="+mj-ea"/>
              <a:ea typeface="+mj-ea"/>
              <a:cs typeface="Times New Roman" panose="02020603050405020304" pitchFamily="18" charset="0"/>
            </a:endParaRPr>
          </a:p>
        </p:txBody>
      </p:sp>
      <p:sp>
        <p:nvSpPr>
          <p:cNvPr id="17" name="TextBox 16">
            <a:extLst>
              <a:ext uri="{FF2B5EF4-FFF2-40B4-BE49-F238E27FC236}">
                <a16:creationId xmlns:a16="http://schemas.microsoft.com/office/drawing/2014/main" id="{AD820270-C5A4-060A-E71C-87693DF8994E}"/>
              </a:ext>
            </a:extLst>
          </p:cNvPr>
          <p:cNvSpPr txBox="1"/>
          <p:nvPr/>
        </p:nvSpPr>
        <p:spPr>
          <a:xfrm>
            <a:off x="188973" y="5140896"/>
            <a:ext cx="2866508" cy="246221"/>
          </a:xfrm>
          <a:prstGeom prst="rect">
            <a:avLst/>
          </a:prstGeom>
          <a:noFill/>
        </p:spPr>
        <p:txBody>
          <a:bodyPr wrap="square" rtlCol="0">
            <a:spAutoFit/>
          </a:bodyPr>
          <a:lstStyle/>
          <a:p>
            <a:pPr defTabSz="633039" latinLnBrk="1">
              <a:defRPr/>
            </a:pPr>
            <a:r>
              <a:rPr lang="en-US" altLang="ko-KR" sz="1000" dirty="0">
                <a:solidFill>
                  <a:srgbClr val="000000"/>
                </a:solidFill>
                <a:latin typeface="+mj-ea"/>
                <a:ea typeface="+mj-ea"/>
              </a:rPr>
              <a:t>OS – Linux, Unix </a:t>
            </a:r>
            <a:r>
              <a:rPr lang="ko-KR" altLang="en-US" sz="1000" dirty="0">
                <a:solidFill>
                  <a:srgbClr val="000000"/>
                </a:solidFill>
                <a:latin typeface="+mj-ea"/>
                <a:ea typeface="+mj-ea"/>
              </a:rPr>
              <a:t>등</a:t>
            </a:r>
          </a:p>
        </p:txBody>
      </p:sp>
    </p:spTree>
    <p:extLst>
      <p:ext uri="{BB962C8B-B14F-4D97-AF65-F5344CB8AC3E}">
        <p14:creationId xmlns:p14="http://schemas.microsoft.com/office/powerpoint/2010/main" val="66262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사각형: 둥근 모서리 79">
            <a:extLst>
              <a:ext uri="{FF2B5EF4-FFF2-40B4-BE49-F238E27FC236}">
                <a16:creationId xmlns:a16="http://schemas.microsoft.com/office/drawing/2014/main" id="{EAB056F5-A58D-8BD6-AB2E-48BB73D68B49}"/>
              </a:ext>
            </a:extLst>
          </p:cNvPr>
          <p:cNvSpPr/>
          <p:nvPr/>
        </p:nvSpPr>
        <p:spPr>
          <a:xfrm>
            <a:off x="179110" y="1073368"/>
            <a:ext cx="6504803" cy="4393959"/>
          </a:xfrm>
          <a:prstGeom prst="roundRect">
            <a:avLst>
              <a:gd name="adj" fmla="val 13479"/>
            </a:avLst>
          </a:prstGeom>
          <a:solidFill>
            <a:schemeClr val="bg1"/>
          </a:solidFill>
          <a:ln>
            <a:noFill/>
          </a:ln>
          <a:effectLst>
            <a:outerShdw blurRad="1143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62464"/>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서비스 개요</a:t>
            </a:r>
          </a:p>
        </p:txBody>
      </p:sp>
      <p:sp>
        <p:nvSpPr>
          <p:cNvPr id="5" name="TextBox 4">
            <a:extLst>
              <a:ext uri="{FF2B5EF4-FFF2-40B4-BE49-F238E27FC236}">
                <a16:creationId xmlns:a16="http://schemas.microsoft.com/office/drawing/2014/main" id="{6FAB1D83-09F9-7214-5DE5-118227197D5E}"/>
              </a:ext>
            </a:extLst>
          </p:cNvPr>
          <p:cNvSpPr txBox="1"/>
          <p:nvPr/>
        </p:nvSpPr>
        <p:spPr>
          <a:xfrm>
            <a:off x="157151" y="443301"/>
            <a:ext cx="1136851" cy="322909"/>
          </a:xfrm>
          <a:prstGeom prst="rect">
            <a:avLst/>
          </a:prstGeom>
          <a:noFill/>
        </p:spPr>
        <p:txBody>
          <a:bodyPr wrap="none" rtlCol="0">
            <a:spAutoFit/>
          </a:bodyPr>
          <a:lstStyle/>
          <a:p>
            <a:pPr algn="ctr" defTabSz="633039" latinLnBrk="1">
              <a:lnSpc>
                <a:spcPct val="120000"/>
              </a:lnSpc>
              <a:defRPr/>
            </a:pPr>
            <a:r>
              <a:rPr lang="ko-KR" altLang="en-US" sz="1385" dirty="0">
                <a:latin typeface="Noto Sans CJK KR Bold" panose="020B0800000000000000" pitchFamily="34" charset="-127"/>
                <a:ea typeface="Noto Sans CJK KR Bold" panose="020B0800000000000000" pitchFamily="34" charset="-127"/>
              </a:rPr>
              <a:t>데이터 통신</a:t>
            </a:r>
            <a:endParaRPr lang="en-US" altLang="ko-KR" sz="1385" dirty="0">
              <a:latin typeface="Noto Sans CJK KR Bold" panose="020B0800000000000000" pitchFamily="34" charset="-127"/>
              <a:ea typeface="Noto Sans CJK KR Bold" panose="020B0800000000000000" pitchFamily="34" charset="-127"/>
            </a:endParaRPr>
          </a:p>
        </p:txBody>
      </p:sp>
      <p:pic>
        <p:nvPicPr>
          <p:cNvPr id="6" name="Picture 2">
            <a:extLst>
              <a:ext uri="{FF2B5EF4-FFF2-40B4-BE49-F238E27FC236}">
                <a16:creationId xmlns:a16="http://schemas.microsoft.com/office/drawing/2014/main" id="{12728D49-F4C0-A927-007E-E6EFE3B8EE24}"/>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7" name="슬라이드 번호 개체 틀 8">
            <a:extLst>
              <a:ext uri="{FF2B5EF4-FFF2-40B4-BE49-F238E27FC236}">
                <a16:creationId xmlns:a16="http://schemas.microsoft.com/office/drawing/2014/main" id="{F68C0275-D5F3-EA6D-2AA7-7B166FE12732}"/>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15</a:t>
            </a:fld>
            <a:endParaRPr lang="ko-KR" altLang="en-US" dirty="0"/>
          </a:p>
        </p:txBody>
      </p:sp>
      <p:cxnSp>
        <p:nvCxnSpPr>
          <p:cNvPr id="8" name="직선 연결선 7">
            <a:extLst>
              <a:ext uri="{FF2B5EF4-FFF2-40B4-BE49-F238E27FC236}">
                <a16:creationId xmlns:a16="http://schemas.microsoft.com/office/drawing/2014/main" id="{7704480F-2B57-5057-2AF2-83B0A3ED1D27}"/>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DD6520D-6C1C-5B10-FE5B-CDFD95CB8E04}"/>
              </a:ext>
            </a:extLst>
          </p:cNvPr>
          <p:cNvSpPr txBox="1"/>
          <p:nvPr/>
        </p:nvSpPr>
        <p:spPr>
          <a:xfrm>
            <a:off x="619773" y="1480439"/>
            <a:ext cx="5157568" cy="241476"/>
          </a:xfrm>
          <a:prstGeom prst="rect">
            <a:avLst/>
          </a:prstGeom>
          <a:noFill/>
        </p:spPr>
        <p:txBody>
          <a:bodyPr wrap="square" rtlCol="0">
            <a:spAutoFit/>
          </a:bodyPr>
          <a:lstStyle/>
          <a:p>
            <a:pPr defTabSz="633039" latinLnBrk="1">
              <a:defRPr/>
            </a:pPr>
            <a:r>
              <a:rPr lang="ko-KR" altLang="en-US" sz="969" b="1" dirty="0">
                <a:solidFill>
                  <a:srgbClr val="000000"/>
                </a:solidFill>
                <a:latin typeface="Noto Sans CJK KR Bold" panose="020B0800000000000000" pitchFamily="34" charset="-127"/>
                <a:ea typeface="Noto Sans CJK KR Bold" panose="020B0800000000000000" pitchFamily="34" charset="-127"/>
              </a:rPr>
              <a:t>이용업체 </a:t>
            </a:r>
            <a:r>
              <a:rPr lang="en-US" altLang="ko-KR" sz="969" b="1" dirty="0">
                <a:solidFill>
                  <a:srgbClr val="000000"/>
                </a:solidFill>
                <a:latin typeface="Noto Sans CJK KR Bold" panose="020B0800000000000000" pitchFamily="34" charset="-127"/>
                <a:ea typeface="Noto Sans CJK KR Bold" panose="020B0800000000000000" pitchFamily="34" charset="-127"/>
              </a:rPr>
              <a:t>-&gt; HYPHEN</a:t>
            </a:r>
            <a:r>
              <a:rPr lang="en-US" altLang="ko-KR" sz="969" dirty="0">
                <a:solidFill>
                  <a:srgbClr val="000000"/>
                </a:solidFill>
                <a:latin typeface="Noto Sans CJK KR Bold" panose="020B0800000000000000" pitchFamily="34" charset="-127"/>
                <a:ea typeface="Noto Sans CJK KR Bold" panose="020B0800000000000000" pitchFamily="34" charset="-127"/>
              </a:rPr>
              <a:t> </a:t>
            </a:r>
            <a:r>
              <a:rPr lang="ko-KR" altLang="en-US" sz="969" dirty="0">
                <a:solidFill>
                  <a:srgbClr val="000000"/>
                </a:solidFill>
                <a:latin typeface="Noto Sans CJK KR Bold" panose="020B0800000000000000" pitchFamily="34" charset="-127"/>
                <a:ea typeface="Noto Sans CJK KR Bold" panose="020B0800000000000000" pitchFamily="34" charset="-127"/>
              </a:rPr>
              <a:t>요청 업무</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grpSp>
        <p:nvGrpSpPr>
          <p:cNvPr id="70" name="그룹 69">
            <a:extLst>
              <a:ext uri="{FF2B5EF4-FFF2-40B4-BE49-F238E27FC236}">
                <a16:creationId xmlns:a16="http://schemas.microsoft.com/office/drawing/2014/main" id="{AC19017E-8950-F94B-5F68-CFCCF1D5203B}"/>
              </a:ext>
            </a:extLst>
          </p:cNvPr>
          <p:cNvGrpSpPr>
            <a:grpSpLocks noChangeAspect="1"/>
          </p:cNvGrpSpPr>
          <p:nvPr/>
        </p:nvGrpSpPr>
        <p:grpSpPr>
          <a:xfrm>
            <a:off x="539554" y="1514779"/>
            <a:ext cx="52798" cy="112154"/>
            <a:chOff x="266743" y="2357089"/>
            <a:chExt cx="255346" cy="525156"/>
          </a:xfrm>
        </p:grpSpPr>
        <p:sp>
          <p:nvSpPr>
            <p:cNvPr id="71" name="평행 사변형 70">
              <a:extLst>
                <a:ext uri="{FF2B5EF4-FFF2-40B4-BE49-F238E27FC236}">
                  <a16:creationId xmlns:a16="http://schemas.microsoft.com/office/drawing/2014/main" id="{F91FD087-C935-3834-2B44-9D1A636E02F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72" name="평행 사변형 71">
              <a:extLst>
                <a:ext uri="{FF2B5EF4-FFF2-40B4-BE49-F238E27FC236}">
                  <a16:creationId xmlns:a16="http://schemas.microsoft.com/office/drawing/2014/main" id="{74FA3E55-0B3E-408A-4530-5B3BF002C12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73" name="TextBox 72">
            <a:extLst>
              <a:ext uri="{FF2B5EF4-FFF2-40B4-BE49-F238E27FC236}">
                <a16:creationId xmlns:a16="http://schemas.microsoft.com/office/drawing/2014/main" id="{F171FE19-1811-2F86-FE42-5814C302615F}"/>
              </a:ext>
            </a:extLst>
          </p:cNvPr>
          <p:cNvSpPr txBox="1"/>
          <p:nvPr/>
        </p:nvSpPr>
        <p:spPr>
          <a:xfrm>
            <a:off x="539554" y="1791789"/>
            <a:ext cx="5256717" cy="1169551"/>
          </a:xfrm>
          <a:prstGeom prst="rect">
            <a:avLst/>
          </a:prstGeom>
          <a:noFill/>
        </p:spPr>
        <p:txBody>
          <a:bodyPr wrap="square" rtlCol="0">
            <a:spAutoFit/>
          </a:bodyPr>
          <a:lstStyle/>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실시간 </a:t>
            </a:r>
            <a:r>
              <a:rPr lang="ko-KR" altLang="en-US" sz="1000" dirty="0" err="1">
                <a:solidFill>
                  <a:srgbClr val="000000"/>
                </a:solidFill>
                <a:latin typeface="Noto Sans CJK KR Regular" panose="020B0500000000000000" pitchFamily="34" charset="-127"/>
                <a:ea typeface="Noto Sans CJK KR Regular" panose="020B0500000000000000" pitchFamily="34" charset="-127"/>
              </a:rPr>
              <a:t>펌뱅킹</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가상계좌 집계조회</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예금주조회 둥 이용 업체의 요청 업무</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원화의 경우 </a:t>
            </a:r>
            <a:r>
              <a:rPr lang="en-US" altLang="ko-KR" sz="1000" dirty="0">
                <a:solidFill>
                  <a:srgbClr val="000000"/>
                </a:solidFill>
                <a:latin typeface="Noto Sans CJK KR Regular" panose="020B0500000000000000" pitchFamily="34" charset="-127"/>
                <a:ea typeface="Noto Sans CJK KR Regular" panose="020B0500000000000000" pitchFamily="34" charset="-127"/>
              </a:rPr>
              <a:t>300byte,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외화의 경우 </a:t>
            </a:r>
            <a:r>
              <a:rPr lang="en-US" altLang="ko-KR" sz="1000" dirty="0">
                <a:solidFill>
                  <a:srgbClr val="000000"/>
                </a:solidFill>
                <a:latin typeface="Noto Sans CJK KR Regular" panose="020B0500000000000000" pitchFamily="34" charset="-127"/>
                <a:ea typeface="Noto Sans CJK KR Regular" panose="020B0500000000000000" pitchFamily="34" charset="-127"/>
              </a:rPr>
              <a:t>2000byte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출금 증빙파일의 경우 길이 별도</a:t>
            </a:r>
            <a:r>
              <a:rPr lang="en-US" altLang="ko-KR" sz="1000" dirty="0">
                <a:solidFill>
                  <a:srgbClr val="000000"/>
                </a:solidFill>
                <a:latin typeface="Noto Sans CJK KR Regular" panose="020B0500000000000000" pitchFamily="34" charset="-127"/>
                <a:ea typeface="Noto Sans CJK KR Regular" panose="020B0500000000000000" pitchFamily="34" charset="-127"/>
              </a:rPr>
              <a:t>)</a:t>
            </a:r>
          </a:p>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한글 인코딩 방식 </a:t>
            </a:r>
            <a:r>
              <a:rPr lang="en-US" altLang="ko-KR" sz="1000" dirty="0">
                <a:solidFill>
                  <a:srgbClr val="000000"/>
                </a:solidFill>
                <a:latin typeface="Noto Sans CJK KR Regular" panose="020B0500000000000000" pitchFamily="34" charset="-127"/>
                <a:ea typeface="Noto Sans CJK KR Regular" panose="020B0500000000000000" pitchFamily="34" charset="-127"/>
              </a:rPr>
              <a:t>– ksc5601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이며</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highlight>
                  <a:srgbClr val="FFFF00"/>
                </a:highlight>
                <a:latin typeface="Noto Sans CJK KR Regular" panose="020B0500000000000000" pitchFamily="34" charset="-127"/>
                <a:ea typeface="Noto Sans CJK KR Regular" panose="020B0500000000000000" pitchFamily="34" charset="-127"/>
              </a:rPr>
              <a:t>한글의 경우 </a:t>
            </a:r>
            <a:r>
              <a:rPr lang="en-US" altLang="ko-KR" sz="1000" dirty="0">
                <a:solidFill>
                  <a:srgbClr val="000000"/>
                </a:solidFill>
                <a:highlight>
                  <a:srgbClr val="FFFF00"/>
                </a:highlight>
                <a:latin typeface="Noto Sans CJK KR Regular" panose="020B0500000000000000" pitchFamily="34" charset="-127"/>
                <a:ea typeface="Noto Sans CJK KR Regular" panose="020B0500000000000000" pitchFamily="34" charset="-127"/>
              </a:rPr>
              <a:t>2byte</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처리</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각 서비스에 맞는 </a:t>
            </a:r>
            <a:r>
              <a:rPr lang="en-US" altLang="ko-KR" sz="1000"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접속정보 확인</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r>
              <a:rPr lang="ko-KR" altLang="en-US" sz="1000" dirty="0">
                <a:solidFill>
                  <a:srgbClr val="000000"/>
                </a:solidFill>
                <a:latin typeface="Noto Sans CJK KR Regular" panose="020B0500000000000000" pitchFamily="34" charset="-127"/>
                <a:ea typeface="Noto Sans CJK KR Regular" panose="020B0500000000000000" pitchFamily="34" charset="-127"/>
              </a:rPr>
              <a:t>생성 테이블 </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HYPHEN_TRADE_REQUEST, HYPHEN_TRADE_ERR(</a:t>
            </a:r>
            <a:r>
              <a:rPr lang="ko-KR" altLang="en-US" sz="1000" b="1" dirty="0">
                <a:solidFill>
                  <a:srgbClr val="000000"/>
                </a:solidFill>
                <a:latin typeface="Noto Sans CJK KR Regular" panose="020B0500000000000000" pitchFamily="34" charset="-127"/>
                <a:ea typeface="Noto Sans CJK KR Regular" panose="020B0500000000000000" pitchFamily="34" charset="-127"/>
              </a:rPr>
              <a:t>타행이체 </a:t>
            </a:r>
            <a:r>
              <a:rPr lang="ko-KR" altLang="en-US" sz="1000" b="1" dirty="0" err="1">
                <a:solidFill>
                  <a:srgbClr val="000000"/>
                </a:solidFill>
                <a:latin typeface="Noto Sans CJK KR Regular" panose="020B0500000000000000" pitchFamily="34" charset="-127"/>
                <a:ea typeface="Noto Sans CJK KR Regular" panose="020B0500000000000000" pitchFamily="34" charset="-127"/>
              </a:rPr>
              <a:t>이용시</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a:t>
            </a:r>
          </a:p>
          <a:p>
            <a:r>
              <a:rPr lang="en-US" altLang="ko-KR" sz="1000" b="1" dirty="0">
                <a:solidFill>
                  <a:srgbClr val="000000"/>
                </a:solidFill>
                <a:latin typeface="Noto Sans CJK KR Regular" panose="020B0500000000000000" pitchFamily="34" charset="-127"/>
                <a:ea typeface="Noto Sans CJK KR Regular" panose="020B0500000000000000" pitchFamily="34" charset="-127"/>
              </a:rPr>
              <a:t>		</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p:txBody>
      </p:sp>
      <p:sp>
        <p:nvSpPr>
          <p:cNvPr id="3" name="TextBox 2">
            <a:extLst>
              <a:ext uri="{FF2B5EF4-FFF2-40B4-BE49-F238E27FC236}">
                <a16:creationId xmlns:a16="http://schemas.microsoft.com/office/drawing/2014/main" id="{5DEE8F16-405B-F794-3DE7-AD632BFC4B8F}"/>
              </a:ext>
            </a:extLst>
          </p:cNvPr>
          <p:cNvSpPr txBox="1"/>
          <p:nvPr/>
        </p:nvSpPr>
        <p:spPr>
          <a:xfrm>
            <a:off x="619772" y="2999669"/>
            <a:ext cx="3423908" cy="241476"/>
          </a:xfrm>
          <a:prstGeom prst="rect">
            <a:avLst/>
          </a:prstGeom>
          <a:noFill/>
        </p:spPr>
        <p:txBody>
          <a:bodyPr wrap="square" rtlCol="0">
            <a:spAutoFit/>
          </a:bodyPr>
          <a:lstStyle/>
          <a:p>
            <a:pPr defTabSz="633039" latinLnBrk="1">
              <a:defRPr/>
            </a:pPr>
            <a:r>
              <a:rPr lang="en-US" altLang="ko-KR" sz="969" b="1" dirty="0">
                <a:solidFill>
                  <a:srgbClr val="000000"/>
                </a:solidFill>
                <a:latin typeface="Noto Sans CJK KR Bold" panose="020B0800000000000000" pitchFamily="34" charset="-127"/>
                <a:ea typeface="Noto Sans CJK KR Bold" panose="020B0800000000000000" pitchFamily="34" charset="-127"/>
              </a:rPr>
              <a:t>HYPHEN</a:t>
            </a:r>
            <a:r>
              <a:rPr lang="ko-KR" altLang="en-US" sz="969" b="1" dirty="0">
                <a:solidFill>
                  <a:srgbClr val="000000"/>
                </a:solidFill>
                <a:latin typeface="Noto Sans CJK KR Bold" panose="020B0800000000000000" pitchFamily="34" charset="-127"/>
                <a:ea typeface="Noto Sans CJK KR Bold" panose="020B0800000000000000" pitchFamily="34" charset="-127"/>
              </a:rPr>
              <a:t> </a:t>
            </a:r>
            <a:r>
              <a:rPr lang="en-US" altLang="ko-KR" sz="969" b="1" dirty="0">
                <a:solidFill>
                  <a:srgbClr val="000000"/>
                </a:solidFill>
                <a:latin typeface="Noto Sans CJK KR Bold" panose="020B0800000000000000" pitchFamily="34" charset="-127"/>
                <a:ea typeface="Noto Sans CJK KR Bold" panose="020B0800000000000000" pitchFamily="34" charset="-127"/>
              </a:rPr>
              <a:t>-&gt; </a:t>
            </a:r>
            <a:r>
              <a:rPr lang="ko-KR" altLang="en-US" sz="969" b="1" dirty="0">
                <a:solidFill>
                  <a:srgbClr val="000000"/>
                </a:solidFill>
                <a:latin typeface="Noto Sans CJK KR Bold" panose="020B0800000000000000" pitchFamily="34" charset="-127"/>
                <a:ea typeface="Noto Sans CJK KR Bold" panose="020B0800000000000000" pitchFamily="34" charset="-127"/>
              </a:rPr>
              <a:t>이용업체</a:t>
            </a:r>
            <a:r>
              <a:rPr lang="en-US" altLang="ko-KR" sz="969" dirty="0">
                <a:solidFill>
                  <a:srgbClr val="000000"/>
                </a:solidFill>
                <a:latin typeface="Noto Sans CJK KR Bold" panose="020B0800000000000000" pitchFamily="34" charset="-127"/>
                <a:ea typeface="Noto Sans CJK KR Bold" panose="020B0800000000000000" pitchFamily="34" charset="-127"/>
              </a:rPr>
              <a:t> </a:t>
            </a:r>
            <a:r>
              <a:rPr lang="ko-KR" altLang="en-US" sz="969" dirty="0">
                <a:solidFill>
                  <a:srgbClr val="000000"/>
                </a:solidFill>
                <a:latin typeface="Noto Sans CJK KR Bold" panose="020B0800000000000000" pitchFamily="34" charset="-127"/>
                <a:ea typeface="Noto Sans CJK KR Bold" panose="020B0800000000000000" pitchFamily="34" charset="-127"/>
              </a:rPr>
              <a:t>통지 업무</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grpSp>
        <p:nvGrpSpPr>
          <p:cNvPr id="9" name="그룹 8">
            <a:extLst>
              <a:ext uri="{FF2B5EF4-FFF2-40B4-BE49-F238E27FC236}">
                <a16:creationId xmlns:a16="http://schemas.microsoft.com/office/drawing/2014/main" id="{7CDFCAC5-6DCA-33A4-4FB2-07D9F4B9EB6B}"/>
              </a:ext>
            </a:extLst>
          </p:cNvPr>
          <p:cNvGrpSpPr>
            <a:grpSpLocks noChangeAspect="1"/>
          </p:cNvGrpSpPr>
          <p:nvPr/>
        </p:nvGrpSpPr>
        <p:grpSpPr>
          <a:xfrm>
            <a:off x="539554" y="3034008"/>
            <a:ext cx="52798" cy="112154"/>
            <a:chOff x="266743" y="2357089"/>
            <a:chExt cx="255346" cy="525156"/>
          </a:xfrm>
        </p:grpSpPr>
        <p:sp>
          <p:nvSpPr>
            <p:cNvPr id="10" name="평행 사변형 9">
              <a:extLst>
                <a:ext uri="{FF2B5EF4-FFF2-40B4-BE49-F238E27FC236}">
                  <a16:creationId xmlns:a16="http://schemas.microsoft.com/office/drawing/2014/main" id="{D44EAB88-E005-DA0E-2AB6-63693000CF4D}"/>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1" name="평행 사변형 10">
              <a:extLst>
                <a:ext uri="{FF2B5EF4-FFF2-40B4-BE49-F238E27FC236}">
                  <a16:creationId xmlns:a16="http://schemas.microsoft.com/office/drawing/2014/main" id="{90F9BD8C-A065-0A27-762A-C17F12420FA4}"/>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2" name="TextBox 11">
            <a:extLst>
              <a:ext uri="{FF2B5EF4-FFF2-40B4-BE49-F238E27FC236}">
                <a16:creationId xmlns:a16="http://schemas.microsoft.com/office/drawing/2014/main" id="{8FE3D49F-648E-C77E-F4C7-BE88BD10D54E}"/>
              </a:ext>
            </a:extLst>
          </p:cNvPr>
          <p:cNvSpPr txBox="1"/>
          <p:nvPr/>
        </p:nvSpPr>
        <p:spPr>
          <a:xfrm>
            <a:off x="539554" y="3289626"/>
            <a:ext cx="6101843" cy="1015663"/>
          </a:xfrm>
          <a:prstGeom prst="rect">
            <a:avLst/>
          </a:prstGeom>
          <a:noFill/>
        </p:spPr>
        <p:txBody>
          <a:bodyPr wrap="square" rtlCol="0">
            <a:spAutoFit/>
          </a:bodyPr>
          <a:lstStyle/>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원화 및 가상계좌 거래내역</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각종 외화</a:t>
            </a:r>
            <a:r>
              <a:rPr lang="en-US" altLang="ko-KR" sz="1000" dirty="0">
                <a:solidFill>
                  <a:srgbClr val="000000"/>
                </a:solidFill>
                <a:latin typeface="Noto Sans CJK KR Regular" panose="020B0500000000000000" pitchFamily="34" charset="-127"/>
                <a:ea typeface="Noto Sans CJK KR Regular" panose="020B0500000000000000" pitchFamily="34" charset="-127"/>
              </a:rPr>
              <a:t>/</a:t>
            </a:r>
            <a:r>
              <a:rPr lang="ko-KR" altLang="en-US" sz="1000" dirty="0">
                <a:solidFill>
                  <a:srgbClr val="000000"/>
                </a:solidFill>
                <a:latin typeface="Noto Sans CJK KR Regular" panose="020B0500000000000000" pitchFamily="34" charset="-127"/>
                <a:ea typeface="Noto Sans CJK KR Regular" panose="020B0500000000000000" pitchFamily="34" charset="-127"/>
              </a:rPr>
              <a:t>전자어음 통지거래 등 은행에서 발생되는 전문통지</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가상계좌 거래내역의 경우 운영 전 테스트 필요 </a:t>
            </a:r>
            <a:r>
              <a:rPr lang="en-US" altLang="ko-KR" sz="1000" dirty="0">
                <a:solidFill>
                  <a:srgbClr val="000000"/>
                </a:solidFill>
                <a:latin typeface="Noto Sans CJK KR Regular" panose="020B0500000000000000" pitchFamily="34" charset="-127"/>
                <a:ea typeface="Noto Sans CJK KR Regular" panose="020B0500000000000000" pitchFamily="34" charset="-127"/>
              </a:rPr>
              <a:t>(</a:t>
            </a:r>
            <a:r>
              <a:rPr lang="ko-KR" altLang="en-US" sz="1000" dirty="0">
                <a:solidFill>
                  <a:srgbClr val="000000"/>
                </a:solidFill>
                <a:latin typeface="Noto Sans CJK KR Regular" panose="020B0500000000000000" pitchFamily="34" charset="-127"/>
                <a:ea typeface="Noto Sans CJK KR Regular" panose="020B0500000000000000" pitchFamily="34" charset="-127"/>
              </a:rPr>
              <a:t>테스트시 테스트할 원장 등록 및 원장 테이블 참고</a:t>
            </a:r>
            <a:r>
              <a:rPr lang="en-US" altLang="ko-KR" sz="1000" dirty="0">
                <a:solidFill>
                  <a:srgbClr val="000000"/>
                </a:solidFill>
                <a:latin typeface="Noto Sans CJK KR Regular" panose="020B0500000000000000" pitchFamily="34" charset="-127"/>
                <a:ea typeface="Noto Sans CJK KR Regular" panose="020B0500000000000000" pitchFamily="34" charset="-127"/>
              </a:rPr>
              <a:t>)</a:t>
            </a:r>
          </a:p>
          <a:p>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외화의 경우 외화 송금결과 통지</a:t>
            </a:r>
            <a:r>
              <a:rPr lang="en-US" altLang="ko-KR" sz="1000" dirty="0">
                <a:solidFill>
                  <a:srgbClr val="000000"/>
                </a:solidFill>
                <a:latin typeface="Noto Sans CJK KR Regular" panose="020B0500000000000000" pitchFamily="34" charset="-127"/>
                <a:ea typeface="Noto Sans CJK KR Regular" panose="020B0500000000000000" pitchFamily="34" charset="-127"/>
              </a:rPr>
              <a:t>(3000/700), </a:t>
            </a:r>
            <a:r>
              <a:rPr lang="ko-KR" altLang="en-US" sz="1000" dirty="0">
                <a:solidFill>
                  <a:srgbClr val="000000"/>
                </a:solidFill>
                <a:latin typeface="Noto Sans CJK KR Regular" panose="020B0500000000000000" pitchFamily="34" charset="-127"/>
                <a:ea typeface="Noto Sans CJK KR Regular" panose="020B0500000000000000" pitchFamily="34" charset="-127"/>
              </a:rPr>
              <a:t>외화 입출금 거래명세 통지</a:t>
            </a:r>
            <a:r>
              <a:rPr lang="en-US" altLang="ko-KR" sz="1000" dirty="0">
                <a:solidFill>
                  <a:srgbClr val="000000"/>
                </a:solidFill>
                <a:latin typeface="Noto Sans CJK KR Regular" panose="020B0500000000000000" pitchFamily="34" charset="-127"/>
                <a:ea typeface="Noto Sans CJK KR Regular" panose="020B0500000000000000" pitchFamily="34" charset="-127"/>
              </a:rPr>
              <a:t>(8000/601)</a:t>
            </a:r>
            <a:r>
              <a:rPr lang="ko-KR" altLang="en-US" sz="1000" dirty="0">
                <a:solidFill>
                  <a:srgbClr val="000000"/>
                </a:solidFill>
                <a:latin typeface="Noto Sans CJK KR Regular" panose="020B0500000000000000" pitchFamily="34" charset="-127"/>
                <a:ea typeface="Noto Sans CJK KR Regular" panose="020B0500000000000000" pitchFamily="34" charset="-127"/>
              </a:rPr>
              <a:t>은 별도 테이블 관리</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pPr marL="171450" indent="-171450">
              <a:buFontTx/>
              <a:buChar char="-"/>
            </a:pP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a:p>
            <a:r>
              <a:rPr lang="ko-KR" altLang="en-US" sz="1000" dirty="0">
                <a:solidFill>
                  <a:srgbClr val="000000"/>
                </a:solidFill>
                <a:latin typeface="Noto Sans CJK KR Regular" panose="020B0500000000000000" pitchFamily="34" charset="-127"/>
                <a:ea typeface="Noto Sans CJK KR Regular" panose="020B0500000000000000" pitchFamily="34" charset="-127"/>
              </a:rPr>
              <a:t>생성테이블 </a:t>
            </a:r>
            <a:r>
              <a:rPr lang="en-US" altLang="ko-KR" sz="1000" dirty="0">
                <a:solidFill>
                  <a:srgbClr val="000000"/>
                </a:solidFill>
                <a:latin typeface="Noto Sans CJK KR Regular" panose="020B0500000000000000" pitchFamily="34" charset="-127"/>
                <a:ea typeface="Noto Sans CJK KR Regular" panose="020B0500000000000000" pitchFamily="34" charset="-127"/>
              </a:rPr>
              <a:t>: </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HYPHEN_TRADE_DATA,</a:t>
            </a:r>
            <a:r>
              <a:rPr lang="ko-KR" altLang="en-US" sz="1000" b="1" dirty="0">
                <a:solidFill>
                  <a:srgbClr val="000000"/>
                </a:solidFill>
                <a:latin typeface="Noto Sans CJK KR Regular" panose="020B0500000000000000" pitchFamily="34" charset="-127"/>
                <a:ea typeface="Noto Sans CJK KR Regular" panose="020B0500000000000000" pitchFamily="34" charset="-127"/>
              </a:rPr>
              <a:t> </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MSG8000601(</a:t>
            </a:r>
            <a:r>
              <a:rPr lang="ko-KR" altLang="en-US" sz="1000" b="1" dirty="0">
                <a:solidFill>
                  <a:srgbClr val="000000"/>
                </a:solidFill>
                <a:latin typeface="Noto Sans CJK KR Regular" panose="020B0500000000000000" pitchFamily="34" charset="-127"/>
                <a:ea typeface="Noto Sans CJK KR Regular" panose="020B0500000000000000" pitchFamily="34" charset="-127"/>
              </a:rPr>
              <a:t>외화 이용기관</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 MSG3000700(</a:t>
            </a:r>
            <a:r>
              <a:rPr lang="ko-KR" altLang="en-US" sz="1000" b="1" dirty="0">
                <a:solidFill>
                  <a:srgbClr val="000000"/>
                </a:solidFill>
                <a:latin typeface="Noto Sans CJK KR Regular" panose="020B0500000000000000" pitchFamily="34" charset="-127"/>
                <a:ea typeface="Noto Sans CJK KR Regular" panose="020B0500000000000000" pitchFamily="34" charset="-127"/>
              </a:rPr>
              <a:t>외화 이용기관</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a:t>
            </a:r>
          </a:p>
          <a:p>
            <a:r>
              <a:rPr lang="en-US" altLang="ko-KR" sz="1000" b="1" dirty="0">
                <a:solidFill>
                  <a:srgbClr val="000000"/>
                </a:solidFill>
                <a:latin typeface="Noto Sans CJK KR Regular" panose="020B0500000000000000" pitchFamily="34" charset="-127"/>
                <a:ea typeface="Noto Sans CJK KR Regular" panose="020B0500000000000000" pitchFamily="34" charset="-127"/>
              </a:rPr>
              <a:t>		HYPHEN_VR_ACCOUNT(</a:t>
            </a:r>
            <a:r>
              <a:rPr lang="ko-KR" altLang="en-US" sz="1000" b="1" dirty="0">
                <a:solidFill>
                  <a:srgbClr val="000000"/>
                </a:solidFill>
                <a:latin typeface="Noto Sans CJK KR Regular" panose="020B0500000000000000" pitchFamily="34" charset="-127"/>
                <a:ea typeface="Noto Sans CJK KR Regular" panose="020B0500000000000000" pitchFamily="34" charset="-127"/>
              </a:rPr>
              <a:t>가상계좌 이용기관</a:t>
            </a:r>
            <a:r>
              <a:rPr lang="en-US" altLang="ko-KR" sz="1000" b="1" dirty="0">
                <a:solidFill>
                  <a:srgbClr val="000000"/>
                </a:solidFill>
                <a:latin typeface="Noto Sans CJK KR Regular" panose="020B0500000000000000" pitchFamily="34" charset="-127"/>
                <a:ea typeface="Noto Sans CJK KR Regular" panose="020B0500000000000000" pitchFamily="34" charset="-127"/>
              </a:rPr>
              <a:t>)</a:t>
            </a:r>
            <a:endParaRPr lang="en-US" altLang="ko-KR" sz="1000" dirty="0">
              <a:solidFill>
                <a:srgbClr val="000000"/>
              </a:solidFill>
              <a:latin typeface="Noto Sans CJK KR Regular" panose="020B0500000000000000" pitchFamily="34" charset="-127"/>
              <a:ea typeface="Noto Sans CJK KR Regular" panose="020B0500000000000000" pitchFamily="34" charset="-127"/>
            </a:endParaRPr>
          </a:p>
        </p:txBody>
      </p:sp>
      <p:sp>
        <p:nvSpPr>
          <p:cNvPr id="17" name="TextBox 16">
            <a:extLst>
              <a:ext uri="{FF2B5EF4-FFF2-40B4-BE49-F238E27FC236}">
                <a16:creationId xmlns:a16="http://schemas.microsoft.com/office/drawing/2014/main" id="{A2ECB328-3747-22A2-0AC0-BCE40EF6F250}"/>
              </a:ext>
            </a:extLst>
          </p:cNvPr>
          <p:cNvSpPr txBox="1"/>
          <p:nvPr/>
        </p:nvSpPr>
        <p:spPr>
          <a:xfrm>
            <a:off x="619772" y="4617717"/>
            <a:ext cx="5425428" cy="539763"/>
          </a:xfrm>
          <a:prstGeom prst="rect">
            <a:avLst/>
          </a:prstGeom>
          <a:noFill/>
        </p:spPr>
        <p:txBody>
          <a:bodyPr wrap="square" rtlCol="0">
            <a:spAutoFit/>
          </a:bodyPr>
          <a:lstStyle/>
          <a:p>
            <a:pPr defTabSz="633039" latinLnBrk="1">
              <a:defRPr/>
            </a:pPr>
            <a:r>
              <a:rPr lang="ko-KR" altLang="en-US" sz="969" b="1" dirty="0">
                <a:solidFill>
                  <a:srgbClr val="000000"/>
                </a:solidFill>
                <a:latin typeface="Noto Sans CJK KR Bold" panose="020B0800000000000000" pitchFamily="34" charset="-127"/>
                <a:ea typeface="Noto Sans CJK KR Bold" panose="020B0800000000000000" pitchFamily="34" charset="-127"/>
              </a:rPr>
              <a:t>은행응답코드</a:t>
            </a:r>
            <a:endParaRPr lang="en-US" altLang="ko-KR" sz="969" b="1" dirty="0">
              <a:solidFill>
                <a:srgbClr val="000000"/>
              </a:solidFill>
              <a:latin typeface="Noto Sans CJK KR Bold" panose="020B0800000000000000" pitchFamily="34" charset="-127"/>
              <a:ea typeface="Noto Sans CJK KR Bold" panose="020B0800000000000000" pitchFamily="34" charset="-127"/>
            </a:endParaRPr>
          </a:p>
          <a:p>
            <a:pPr defTabSz="633039" latinLnBrk="1">
              <a:defRPr/>
            </a:pPr>
            <a:endParaRPr lang="en-US" altLang="ko-KR" sz="969" b="1" dirty="0">
              <a:solidFill>
                <a:srgbClr val="000000"/>
              </a:solidFill>
              <a:latin typeface="Noto Sans CJK KR Regular" panose="020B0500000000000000" pitchFamily="34" charset="-127"/>
              <a:ea typeface="Noto Sans CJK KR Bold" panose="020B0800000000000000" pitchFamily="34" charset="-127"/>
            </a:endParaRPr>
          </a:p>
          <a:p>
            <a:pPr defTabSz="633039" latinLnBrk="1">
              <a:defRPr/>
            </a:pPr>
            <a:r>
              <a:rPr lang="ko-KR" altLang="en-US" sz="969" dirty="0">
                <a:solidFill>
                  <a:srgbClr val="000000"/>
                </a:solidFill>
                <a:latin typeface="Noto Sans CJK KR Regular" panose="020B0500000000000000" pitchFamily="34" charset="-127"/>
                <a:ea typeface="Noto Sans CJK KR Bold" panose="020B0800000000000000" pitchFamily="34" charset="-127"/>
              </a:rPr>
              <a:t>각 데이터 송수신시 </a:t>
            </a:r>
            <a:r>
              <a:rPr lang="ko-KR" altLang="en-US" sz="969" dirty="0" err="1">
                <a:solidFill>
                  <a:srgbClr val="000000"/>
                </a:solidFill>
                <a:latin typeface="Noto Sans CJK KR Regular" panose="020B0500000000000000" pitchFamily="34" charset="-127"/>
                <a:ea typeface="Noto Sans CJK KR Bold" panose="020B0800000000000000" pitchFamily="34" charset="-127"/>
              </a:rPr>
              <a:t>공통부</a:t>
            </a:r>
            <a:r>
              <a:rPr lang="ko-KR" altLang="en-US" sz="969" dirty="0">
                <a:solidFill>
                  <a:srgbClr val="000000"/>
                </a:solidFill>
                <a:latin typeface="Noto Sans CJK KR Regular" panose="020B0500000000000000" pitchFamily="34" charset="-127"/>
                <a:ea typeface="Noto Sans CJK KR Bold" panose="020B0800000000000000" pitchFamily="34" charset="-127"/>
              </a:rPr>
              <a:t> 은행응답코드의 은행응답코드 확인</a:t>
            </a:r>
            <a:r>
              <a:rPr lang="en-US" altLang="ko-KR" sz="969" dirty="0">
                <a:solidFill>
                  <a:srgbClr val="000000"/>
                </a:solidFill>
                <a:latin typeface="Noto Sans CJK KR Regular" panose="020B0500000000000000" pitchFamily="34" charset="-127"/>
                <a:ea typeface="Noto Sans CJK KR Bold" panose="020B0800000000000000" pitchFamily="34" charset="-127"/>
              </a:rPr>
              <a:t>.</a:t>
            </a:r>
          </a:p>
        </p:txBody>
      </p:sp>
      <p:grpSp>
        <p:nvGrpSpPr>
          <p:cNvPr id="18" name="그룹 17">
            <a:extLst>
              <a:ext uri="{FF2B5EF4-FFF2-40B4-BE49-F238E27FC236}">
                <a16:creationId xmlns:a16="http://schemas.microsoft.com/office/drawing/2014/main" id="{EC264C39-AD84-878D-950F-53570981A3C7}"/>
              </a:ext>
            </a:extLst>
          </p:cNvPr>
          <p:cNvGrpSpPr>
            <a:grpSpLocks noChangeAspect="1"/>
          </p:cNvGrpSpPr>
          <p:nvPr/>
        </p:nvGrpSpPr>
        <p:grpSpPr>
          <a:xfrm>
            <a:off x="539554" y="4652056"/>
            <a:ext cx="52798" cy="112154"/>
            <a:chOff x="266743" y="2357089"/>
            <a:chExt cx="255346" cy="525156"/>
          </a:xfrm>
        </p:grpSpPr>
        <p:sp>
          <p:nvSpPr>
            <p:cNvPr id="19" name="평행 사변형 18">
              <a:extLst>
                <a:ext uri="{FF2B5EF4-FFF2-40B4-BE49-F238E27FC236}">
                  <a16:creationId xmlns:a16="http://schemas.microsoft.com/office/drawing/2014/main" id="{CBF2A1F0-FE71-763E-7D60-7EEBFA77DC74}"/>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0" name="평행 사변형 19">
              <a:extLst>
                <a:ext uri="{FF2B5EF4-FFF2-40B4-BE49-F238E27FC236}">
                  <a16:creationId xmlns:a16="http://schemas.microsoft.com/office/drawing/2014/main" id="{936D243C-F603-DFA4-B69E-A4F2A815AD68}"/>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Tree>
    <p:extLst>
      <p:ext uri="{BB962C8B-B14F-4D97-AF65-F5344CB8AC3E}">
        <p14:creationId xmlns:p14="http://schemas.microsoft.com/office/powerpoint/2010/main" val="300436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서비스 은행</a:t>
            </a: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3181730071"/>
              </p:ext>
            </p:extLst>
          </p:nvPr>
        </p:nvGraphicFramePr>
        <p:xfrm>
          <a:off x="148334" y="885680"/>
          <a:ext cx="6516626" cy="8452320"/>
        </p:xfrm>
        <a:graphic>
          <a:graphicData uri="http://schemas.openxmlformats.org/drawingml/2006/table">
            <a:tbl>
              <a:tblPr firstRow="1" bandRow="1">
                <a:tableStyleId>{5C22544A-7EE6-4342-B048-85BDC9FD1C3A}</a:tableStyleId>
              </a:tblPr>
              <a:tblGrid>
                <a:gridCol w="1065657">
                  <a:extLst>
                    <a:ext uri="{9D8B030D-6E8A-4147-A177-3AD203B41FA5}">
                      <a16:colId xmlns:a16="http://schemas.microsoft.com/office/drawing/2014/main" val="2185775489"/>
                    </a:ext>
                  </a:extLst>
                </a:gridCol>
                <a:gridCol w="762612">
                  <a:extLst>
                    <a:ext uri="{9D8B030D-6E8A-4147-A177-3AD203B41FA5}">
                      <a16:colId xmlns:a16="http://schemas.microsoft.com/office/drawing/2014/main" val="880726140"/>
                    </a:ext>
                  </a:extLst>
                </a:gridCol>
                <a:gridCol w="978283">
                  <a:extLst>
                    <a:ext uri="{9D8B030D-6E8A-4147-A177-3AD203B41FA5}">
                      <a16:colId xmlns:a16="http://schemas.microsoft.com/office/drawing/2014/main" val="572106854"/>
                    </a:ext>
                  </a:extLst>
                </a:gridCol>
                <a:gridCol w="923243">
                  <a:extLst>
                    <a:ext uri="{9D8B030D-6E8A-4147-A177-3AD203B41FA5}">
                      <a16:colId xmlns:a16="http://schemas.microsoft.com/office/drawing/2014/main" val="3689998312"/>
                    </a:ext>
                  </a:extLst>
                </a:gridCol>
                <a:gridCol w="2786831">
                  <a:extLst>
                    <a:ext uri="{9D8B030D-6E8A-4147-A177-3AD203B41FA5}">
                      <a16:colId xmlns:a16="http://schemas.microsoft.com/office/drawing/2014/main" val="1365074609"/>
                    </a:ext>
                  </a:extLst>
                </a:gridCol>
              </a:tblGrid>
              <a:tr h="211015">
                <a:tc rowSpan="2">
                  <a:txBody>
                    <a:bodyPr/>
                    <a:lstStyle/>
                    <a:p>
                      <a:pPr algn="ctr" latinLnBrk="1"/>
                      <a:r>
                        <a:rPr lang="ko-KR" altLang="en-US" sz="1100" dirty="0" err="1">
                          <a:solidFill>
                            <a:schemeClr val="bg1"/>
                          </a:solidFill>
                          <a:latin typeface="+mj-ea"/>
                          <a:ea typeface="+mj-ea"/>
                        </a:rPr>
                        <a:t>은형명</a:t>
                      </a:r>
                      <a:endParaRPr lang="en-US" altLang="ko-KR" sz="1100" dirty="0">
                        <a:solidFill>
                          <a:schemeClr val="bg1"/>
                        </a:solidFill>
                        <a:latin typeface="+mj-ea"/>
                        <a:ea typeface="+mj-ea"/>
                      </a:endParaRPr>
                    </a:p>
                  </a:txBody>
                  <a:tcPr marL="63305" marR="63305" marT="31652" marB="31652" anchor="ctr">
                    <a:solidFill>
                      <a:srgbClr val="3E0099"/>
                    </a:solidFill>
                  </a:tcPr>
                </a:tc>
                <a:tc rowSpan="2">
                  <a:txBody>
                    <a:bodyPr/>
                    <a:lstStyle/>
                    <a:p>
                      <a:pPr algn="ctr" latinLnBrk="1"/>
                      <a:r>
                        <a:rPr lang="ko-KR" altLang="en-US" sz="1100" dirty="0">
                          <a:solidFill>
                            <a:schemeClr val="bg1"/>
                          </a:solidFill>
                          <a:latin typeface="+mj-ea"/>
                          <a:ea typeface="+mj-ea"/>
                        </a:rPr>
                        <a:t>은행코드</a:t>
                      </a:r>
                    </a:p>
                  </a:txBody>
                  <a:tcPr marL="63305" marR="63305" marT="31652" marB="31652" anchor="ctr">
                    <a:solidFill>
                      <a:srgbClr val="3E0099"/>
                    </a:solidFill>
                  </a:tcPr>
                </a:tc>
                <a:tc gridSpan="2">
                  <a:txBody>
                    <a:bodyPr/>
                    <a:lstStyle/>
                    <a:p>
                      <a:pPr algn="ctr" latinLnBrk="1"/>
                      <a:r>
                        <a:rPr lang="ko-KR" altLang="en-US" sz="1100" dirty="0">
                          <a:solidFill>
                            <a:schemeClr val="bg1"/>
                          </a:solidFill>
                          <a:latin typeface="+mj-ea"/>
                          <a:ea typeface="+mj-ea"/>
                        </a:rPr>
                        <a:t>서비스시간</a:t>
                      </a:r>
                    </a:p>
                  </a:txBody>
                  <a:tcPr marL="63305" marR="63305" marT="31652" marB="31652">
                    <a:solidFill>
                      <a:srgbClr val="3E0099"/>
                    </a:solidFill>
                  </a:tcPr>
                </a:tc>
                <a:tc hMerge="1">
                  <a:txBody>
                    <a:bodyPr/>
                    <a:lstStyle/>
                    <a:p>
                      <a:pPr algn="ctr" latinLnBrk="1"/>
                      <a:r>
                        <a:rPr lang="en-US" altLang="ko-KR" sz="1100" dirty="0">
                          <a:solidFill>
                            <a:schemeClr val="bg1"/>
                          </a:solidFill>
                          <a:latin typeface="+mj-ea"/>
                          <a:ea typeface="+mj-ea"/>
                        </a:rPr>
                        <a:t>Null</a:t>
                      </a:r>
                      <a:endParaRPr lang="ko-KR" altLang="en-US" sz="1100" dirty="0">
                        <a:solidFill>
                          <a:schemeClr val="bg1"/>
                        </a:solidFill>
                        <a:latin typeface="+mj-ea"/>
                        <a:ea typeface="+mj-ea"/>
                      </a:endParaRPr>
                    </a:p>
                  </a:txBody>
                  <a:tcPr marL="63305" marR="63305" marT="31652" marB="31652">
                    <a:solidFill>
                      <a:srgbClr val="9953FF"/>
                    </a:solidFill>
                  </a:tcPr>
                </a:tc>
                <a:tc rowSpan="2">
                  <a:txBody>
                    <a:bodyPr/>
                    <a:lstStyle/>
                    <a:p>
                      <a:pPr algn="ctr" latinLnBrk="1"/>
                      <a:r>
                        <a:rPr lang="ko-KR" altLang="en-US" sz="1100" dirty="0">
                          <a:solidFill>
                            <a:schemeClr val="bg1"/>
                          </a:solidFill>
                          <a:latin typeface="+mj-ea"/>
                          <a:ea typeface="+mj-ea"/>
                        </a:rPr>
                        <a:t>설명</a:t>
                      </a:r>
                    </a:p>
                  </a:txBody>
                  <a:tcPr marL="63305" marR="63305" marT="31652" marB="31652" anchor="ctr">
                    <a:solidFill>
                      <a:srgbClr val="3E0099"/>
                    </a:solidFill>
                  </a:tcPr>
                </a:tc>
                <a:extLst>
                  <a:ext uri="{0D108BD9-81ED-4DB2-BD59-A6C34878D82A}">
                    <a16:rowId xmlns:a16="http://schemas.microsoft.com/office/drawing/2014/main" val="2781641624"/>
                  </a:ext>
                </a:extLst>
              </a:tr>
              <a:tr h="211015">
                <a:tc vMerge="1">
                  <a:txBody>
                    <a:bodyPr/>
                    <a:lstStyle/>
                    <a:p>
                      <a:pPr latinLnBrk="1"/>
                      <a:endParaRPr lang="en-US" altLang="ko-KR" sz="1100" dirty="0">
                        <a:solidFill>
                          <a:schemeClr val="bg1"/>
                        </a:solidFill>
                        <a:latin typeface="+mj-ea"/>
                        <a:ea typeface="+mj-ea"/>
                      </a:endParaRPr>
                    </a:p>
                  </a:txBody>
                  <a:tcPr marL="63305" marR="63305" marT="31652" marB="31652">
                    <a:solidFill>
                      <a:srgbClr val="9953FF"/>
                    </a:solidFill>
                  </a:tcPr>
                </a:tc>
                <a:tc vMerge="1">
                  <a:txBody>
                    <a:bodyPr/>
                    <a:lstStyle/>
                    <a:p>
                      <a:pPr algn="ctr" latinLnBrk="1"/>
                      <a:endParaRPr lang="ko-KR" altLang="en-US" sz="1100" dirty="0">
                        <a:solidFill>
                          <a:schemeClr val="bg1"/>
                        </a:solidFill>
                        <a:latin typeface="+mj-ea"/>
                        <a:ea typeface="+mj-ea"/>
                      </a:endParaRPr>
                    </a:p>
                  </a:txBody>
                  <a:tcPr marL="63305" marR="63305" marT="31652" marB="31652">
                    <a:solidFill>
                      <a:srgbClr val="9953FF"/>
                    </a:solidFill>
                  </a:tcPr>
                </a:tc>
                <a:tc>
                  <a:txBody>
                    <a:bodyPr/>
                    <a:lstStyle/>
                    <a:p>
                      <a:pPr algn="ctr" latinLnBrk="1"/>
                      <a:r>
                        <a:rPr lang="ko-KR" altLang="en-US" sz="1100" dirty="0">
                          <a:solidFill>
                            <a:schemeClr val="bg1"/>
                          </a:solidFill>
                          <a:latin typeface="+mj-ea"/>
                          <a:ea typeface="+mj-ea"/>
                        </a:rPr>
                        <a:t>평일</a:t>
                      </a:r>
                      <a:r>
                        <a:rPr lang="en-US" altLang="ko-KR" sz="1100" dirty="0">
                          <a:solidFill>
                            <a:schemeClr val="bg1"/>
                          </a:solidFill>
                          <a:latin typeface="+mj-ea"/>
                          <a:ea typeface="+mj-ea"/>
                        </a:rPr>
                        <a:t>,</a:t>
                      </a:r>
                      <a:r>
                        <a:rPr lang="ko-KR" altLang="en-US" sz="1100" dirty="0">
                          <a:solidFill>
                            <a:schemeClr val="bg1"/>
                          </a:solidFill>
                          <a:latin typeface="+mj-ea"/>
                          <a:ea typeface="+mj-ea"/>
                        </a:rPr>
                        <a:t>토요일</a:t>
                      </a:r>
                    </a:p>
                  </a:txBody>
                  <a:tcPr marL="63305" marR="63305" marT="31652" marB="31652" anchor="ctr">
                    <a:solidFill>
                      <a:srgbClr val="3E0099"/>
                    </a:solidFill>
                  </a:tcPr>
                </a:tc>
                <a:tc>
                  <a:txBody>
                    <a:bodyPr/>
                    <a:lstStyle/>
                    <a:p>
                      <a:pPr algn="ctr" latinLnBrk="1"/>
                      <a:r>
                        <a:rPr lang="ko-KR" altLang="en-US" sz="1100" dirty="0">
                          <a:solidFill>
                            <a:schemeClr val="bg1"/>
                          </a:solidFill>
                          <a:latin typeface="+mj-ea"/>
                          <a:ea typeface="+mj-ea"/>
                        </a:rPr>
                        <a:t>공휴일</a:t>
                      </a:r>
                    </a:p>
                  </a:txBody>
                  <a:tcPr marL="63305" marR="63305" marT="31652" marB="31652" anchor="ctr">
                    <a:solidFill>
                      <a:srgbClr val="3E0099"/>
                    </a:solidFill>
                  </a:tcPr>
                </a:tc>
                <a:tc vMerge="1">
                  <a:txBody>
                    <a:bodyPr/>
                    <a:lstStyle/>
                    <a:p>
                      <a:pPr algn="ctr" latinLnBrk="1"/>
                      <a:endParaRPr lang="ko-KR" altLang="en-US" sz="1100" dirty="0">
                        <a:solidFill>
                          <a:schemeClr val="bg1"/>
                        </a:solidFill>
                        <a:latin typeface="+mj-ea"/>
                        <a:ea typeface="+mj-ea"/>
                      </a:endParaRPr>
                    </a:p>
                  </a:txBody>
                  <a:tcPr marL="63305" marR="63305" marT="31652" marB="31652">
                    <a:solidFill>
                      <a:srgbClr val="9953FF"/>
                    </a:solidFill>
                  </a:tcPr>
                </a:tc>
                <a:extLst>
                  <a:ext uri="{0D108BD9-81ED-4DB2-BD59-A6C34878D82A}">
                    <a16:rowId xmlns:a16="http://schemas.microsoft.com/office/drawing/2014/main" val="1379593095"/>
                  </a:ext>
                </a:extLst>
              </a:tr>
              <a:tr h="211015">
                <a:tc>
                  <a:txBody>
                    <a:bodyPr/>
                    <a:lstStyle/>
                    <a:p>
                      <a:pPr algn="ctr" latinLnBrk="1"/>
                      <a:r>
                        <a:rPr lang="ko-KR" altLang="en-US" sz="1100" dirty="0">
                          <a:latin typeface="+mj-ea"/>
                          <a:ea typeface="+mj-ea"/>
                        </a:rPr>
                        <a:t>산업은행</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002</a:t>
                      </a:r>
                    </a:p>
                  </a:txBody>
                  <a:tcPr marL="47478" marR="47478"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00:30~23:50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03:30~23:30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marL="508000" algn="ctr" latinLnBrk="1"/>
                      <a:r>
                        <a:rPr lang="en-US" sz="1000" kern="100" dirty="0">
                          <a:effectLst/>
                          <a:latin typeface="+mj-ea"/>
                          <a:ea typeface="+mj-ea"/>
                          <a:cs typeface="Times New Roman" panose="02020603050405020304" pitchFamily="18" charset="0"/>
                        </a:rPr>
                        <a:t> </a:t>
                      </a:r>
                      <a:endParaRPr lang="ko-KR" sz="10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ko-KR" altLang="en-US" sz="1100" dirty="0">
                          <a:latin typeface="+mj-ea"/>
                          <a:ea typeface="+mj-ea"/>
                        </a:rPr>
                        <a:t>기업</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003</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marL="508000" algn="ctr" latinLnBrk="1"/>
                      <a:r>
                        <a:rPr lang="en-US" sz="1000" kern="100">
                          <a:effectLst/>
                          <a:latin typeface="+mj-ea"/>
                          <a:ea typeface="+mj-ea"/>
                          <a:cs typeface="Times New Roman" panose="02020603050405020304" pitchFamily="18" charset="0"/>
                        </a:rPr>
                        <a:t> </a:t>
                      </a:r>
                      <a:endParaRPr lang="ko-KR" sz="10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ko-KR" altLang="en-US" sz="1100" dirty="0">
                          <a:latin typeface="+mj-ea"/>
                          <a:ea typeface="+mj-ea"/>
                        </a:rPr>
                        <a:t>국민</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004</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mj-ea"/>
                          <a:ea typeface="+mj-ea"/>
                          <a:cs typeface="굴림" panose="020B0600000101010101" pitchFamily="50" charset="-127"/>
                        </a:rPr>
                        <a:t>매월 셋째주 일요일</a:t>
                      </a:r>
                      <a:endParaRPr lang="ko-KR" sz="1000" kern="100">
                        <a:effectLst/>
                        <a:latin typeface="+mj-ea"/>
                        <a:ea typeface="+mj-ea"/>
                        <a:cs typeface="Times New Roman" panose="02020603050405020304" pitchFamily="18" charset="0"/>
                      </a:endParaRPr>
                    </a:p>
                    <a:p>
                      <a:pPr algn="ctr" latinLnBrk="1"/>
                      <a:r>
                        <a:rPr lang="en-US" sz="1000" kern="100">
                          <a:effectLst/>
                          <a:latin typeface="+mj-ea"/>
                          <a:ea typeface="+mj-ea"/>
                          <a:cs typeface="굴림" panose="020B0600000101010101" pitchFamily="50" charset="-127"/>
                        </a:rPr>
                        <a:t>00:00~00:30 / 05:00~05:30 </a:t>
                      </a:r>
                      <a:r>
                        <a:rPr lang="ko-KR" sz="1000" kern="100">
                          <a:effectLst/>
                          <a:latin typeface="+mj-ea"/>
                          <a:ea typeface="+mj-ea"/>
                          <a:cs typeface="굴림" panose="020B0600000101010101" pitchFamily="50" charset="-127"/>
                        </a:rPr>
                        <a:t>점검</a:t>
                      </a:r>
                      <a:endParaRPr lang="ko-KR" sz="10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ko-KR" altLang="en-US" sz="1100" dirty="0">
                          <a:latin typeface="+mj-ea"/>
                          <a:ea typeface="+mj-ea"/>
                        </a:rPr>
                        <a:t>수협중앙회</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mj-ea"/>
                          <a:ea typeface="+mj-ea"/>
                          <a:cs typeface="굴림" panose="020B0600000101010101" pitchFamily="50" charset="-127"/>
                        </a:rPr>
                        <a:t> </a:t>
                      </a:r>
                      <a:endParaRPr lang="ko-KR" sz="10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ko-KR" altLang="en-US" sz="1100" dirty="0">
                          <a:latin typeface="+mj-ea"/>
                          <a:ea typeface="+mj-ea"/>
                        </a:rPr>
                        <a:t>농협</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011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dirty="0">
                          <a:effectLst/>
                          <a:latin typeface="+mj-ea"/>
                          <a:ea typeface="+mj-ea"/>
                          <a:cs typeface="Times New Roman" panose="02020603050405020304" pitchFamily="18" charset="0"/>
                        </a:rPr>
                        <a:t>매월 세번째 월요일</a:t>
                      </a:r>
                    </a:p>
                    <a:p>
                      <a:pPr algn="ctr" latinLnBrk="1"/>
                      <a:r>
                        <a:rPr lang="en-US" sz="1000" kern="100" dirty="0">
                          <a:effectLst/>
                          <a:latin typeface="+mj-ea"/>
                          <a:ea typeface="+mj-ea"/>
                          <a:cs typeface="Times New Roman" panose="02020603050405020304" pitchFamily="18" charset="0"/>
                        </a:rPr>
                        <a:t>00:00~04:00 </a:t>
                      </a:r>
                      <a:r>
                        <a:rPr lang="ko-KR" sz="1000" kern="100" dirty="0">
                          <a:effectLst/>
                          <a:latin typeface="+mj-ea"/>
                          <a:ea typeface="+mj-ea"/>
                          <a:cs typeface="Times New Roman" panose="02020603050405020304" pitchFamily="18" charset="0"/>
                        </a:rPr>
                        <a:t>점검</a:t>
                      </a: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ko-KR" altLang="en-US" sz="1100" dirty="0">
                          <a:latin typeface="+mj-ea"/>
                          <a:ea typeface="+mj-ea"/>
                        </a:rPr>
                        <a:t>우리</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020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00:15~23:50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00:15~23:50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900" kern="100" dirty="0">
                          <a:effectLst/>
                          <a:latin typeface="+mj-ea"/>
                          <a:ea typeface="+mj-ea"/>
                          <a:cs typeface="굴림" panose="020B0600000101010101" pitchFamily="50" charset="-127"/>
                        </a:rPr>
                        <a:t>매주 금요일 </a:t>
                      </a:r>
                      <a:r>
                        <a:rPr lang="en-US" sz="900" kern="100" dirty="0">
                          <a:effectLst/>
                          <a:latin typeface="+mj-ea"/>
                          <a:ea typeface="+mj-ea"/>
                          <a:cs typeface="굴림" panose="020B0600000101010101" pitchFamily="50" charset="-127"/>
                        </a:rPr>
                        <a:t>23:45 ~ 00:45</a:t>
                      </a:r>
                      <a:r>
                        <a:rPr lang="ko-KR" sz="900" kern="100" dirty="0">
                          <a:effectLst/>
                          <a:latin typeface="+mj-ea"/>
                          <a:ea typeface="+mj-ea"/>
                          <a:cs typeface="굴림" panose="020B0600000101010101" pitchFamily="50" charset="-127"/>
                        </a:rPr>
                        <a:t>분 점검</a:t>
                      </a:r>
                      <a:endParaRPr lang="ko-KR" sz="1000" kern="100" dirty="0">
                        <a:effectLst/>
                        <a:latin typeface="+mj-ea"/>
                        <a:ea typeface="+mj-ea"/>
                        <a:cs typeface="Times New Roman" panose="02020603050405020304" pitchFamily="18" charset="0"/>
                      </a:endParaRPr>
                    </a:p>
                    <a:p>
                      <a:pPr algn="ctr" latinLnBrk="1"/>
                      <a:r>
                        <a:rPr lang="ko-KR" sz="900" kern="100" dirty="0">
                          <a:effectLst/>
                          <a:latin typeface="+mj-ea"/>
                          <a:ea typeface="+mj-ea"/>
                          <a:cs typeface="굴림" panose="020B0600000101010101" pitchFamily="50" charset="-127"/>
                        </a:rPr>
                        <a:t>매월 </a:t>
                      </a:r>
                      <a:r>
                        <a:rPr lang="ko-KR" sz="900" kern="100" dirty="0" err="1">
                          <a:effectLst/>
                          <a:latin typeface="+mj-ea"/>
                          <a:ea typeface="+mj-ea"/>
                          <a:cs typeface="굴림" panose="020B0600000101010101" pitchFamily="50" charset="-127"/>
                        </a:rPr>
                        <a:t>둘째주</a:t>
                      </a:r>
                      <a:r>
                        <a:rPr lang="ko-KR" sz="900" kern="100" dirty="0">
                          <a:effectLst/>
                          <a:latin typeface="+mj-ea"/>
                          <a:ea typeface="+mj-ea"/>
                          <a:cs typeface="굴림" panose="020B0600000101010101" pitchFamily="50" charset="-127"/>
                        </a:rPr>
                        <a:t> 일요일 </a:t>
                      </a:r>
                      <a:r>
                        <a:rPr lang="en-US" sz="900" kern="100" dirty="0">
                          <a:effectLst/>
                          <a:latin typeface="+mj-ea"/>
                          <a:ea typeface="+mj-ea"/>
                          <a:cs typeface="굴림" panose="020B0600000101010101" pitchFamily="50" charset="-127"/>
                        </a:rPr>
                        <a:t>2~6</a:t>
                      </a:r>
                      <a:r>
                        <a:rPr lang="ko-KR" sz="900" kern="100" dirty="0">
                          <a:effectLst/>
                          <a:latin typeface="+mj-ea"/>
                          <a:ea typeface="+mj-ea"/>
                          <a:cs typeface="굴림" panose="020B0600000101010101" pitchFamily="50" charset="-127"/>
                        </a:rPr>
                        <a:t>시 </a:t>
                      </a:r>
                      <a:r>
                        <a:rPr lang="ko-KR" sz="900" kern="100" dirty="0" err="1">
                          <a:effectLst/>
                          <a:latin typeface="+mj-ea"/>
                          <a:ea typeface="+mj-ea"/>
                          <a:cs typeface="굴림" panose="020B0600000101010101" pitchFamily="50" charset="-127"/>
                        </a:rPr>
                        <a:t>비정기</a:t>
                      </a:r>
                      <a:r>
                        <a:rPr lang="ko-KR" sz="900" kern="100" dirty="0">
                          <a:effectLst/>
                          <a:latin typeface="+mj-ea"/>
                          <a:ea typeface="+mj-ea"/>
                          <a:cs typeface="굴림" panose="020B0600000101010101" pitchFamily="50" charset="-127"/>
                        </a:rPr>
                        <a:t> 작업</a:t>
                      </a:r>
                      <a:r>
                        <a:rPr lang="en-US" sz="900" kern="100" dirty="0">
                          <a:effectLst/>
                          <a:latin typeface="+mj-ea"/>
                          <a:ea typeface="+mj-ea"/>
                          <a:cs typeface="굴림" panose="020B0600000101010101" pitchFamily="50" charset="-127"/>
                        </a:rPr>
                        <a:t>(</a:t>
                      </a:r>
                      <a:r>
                        <a:rPr lang="ko-KR" sz="900" kern="100" dirty="0">
                          <a:effectLst/>
                          <a:latin typeface="+mj-ea"/>
                          <a:ea typeface="+mj-ea"/>
                          <a:cs typeface="굴림" panose="020B0600000101010101" pitchFamily="50" charset="-127"/>
                        </a:rPr>
                        <a:t>별도공지</a:t>
                      </a:r>
                      <a:r>
                        <a:rPr lang="en-US" sz="900" kern="100" dirty="0">
                          <a:effectLst/>
                          <a:latin typeface="+mj-ea"/>
                          <a:ea typeface="+mj-ea"/>
                          <a:cs typeface="굴림" panose="020B0600000101010101" pitchFamily="50" charset="-127"/>
                        </a:rPr>
                        <a:t>)</a:t>
                      </a:r>
                      <a:endParaRPr lang="ko-KR" sz="10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r h="211015">
                <a:tc>
                  <a:txBody>
                    <a:bodyPr/>
                    <a:lstStyle/>
                    <a:p>
                      <a:pPr algn="ctr" latinLnBrk="1"/>
                      <a:r>
                        <a:rPr lang="en-US" altLang="ko-KR" sz="1100" dirty="0">
                          <a:latin typeface="+mj-ea"/>
                          <a:ea typeface="+mj-ea"/>
                        </a:rPr>
                        <a:t>SC</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023</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굴림" panose="020B0600000101010101" pitchFamily="50" charset="-127"/>
                        </a:rPr>
                        <a:t> </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72071737"/>
                  </a:ext>
                </a:extLst>
              </a:tr>
              <a:tr h="211015">
                <a:tc>
                  <a:txBody>
                    <a:bodyPr/>
                    <a:lstStyle/>
                    <a:p>
                      <a:pPr algn="ctr" latinLnBrk="1"/>
                      <a:r>
                        <a:rPr lang="ko-KR" altLang="en-US" sz="1100" dirty="0" err="1">
                          <a:latin typeface="+mj-ea"/>
                          <a:ea typeface="+mj-ea"/>
                        </a:rPr>
                        <a:t>한국씨티</a:t>
                      </a:r>
                      <a:r>
                        <a:rPr lang="ko-KR" altLang="en-US" sz="1100" kern="1200" dirty="0" err="1">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027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굴림" panose="020B0600000101010101" pitchFamily="50" charset="-127"/>
                        </a:rPr>
                        <a:t>매일 </a:t>
                      </a:r>
                      <a:r>
                        <a:rPr lang="en-US" sz="1000" kern="100">
                          <a:effectLst/>
                          <a:latin typeface="바탕" panose="02030600000101010101" pitchFamily="18" charset="-127"/>
                          <a:ea typeface="맑은 고딕" panose="020B0503020000020004" pitchFamily="50" charset="-127"/>
                          <a:cs typeface="굴림" panose="020B0600000101010101" pitchFamily="50" charset="-127"/>
                        </a:rPr>
                        <a:t>00:00 ~ 05:00 </a:t>
                      </a:r>
                      <a:r>
                        <a:rPr lang="ko-KR" sz="1000" kern="100">
                          <a:effectLst/>
                          <a:latin typeface="바탕" panose="02030600000101010101" pitchFamily="18" charset="-127"/>
                          <a:ea typeface="맑은 고딕" panose="020B0503020000020004" pitchFamily="50" charset="-127"/>
                          <a:cs typeface="굴림" panose="020B0600000101010101" pitchFamily="50" charset="-127"/>
                        </a:rPr>
                        <a:t>간헐적 점검</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15872581"/>
                  </a:ext>
                </a:extLst>
              </a:tr>
              <a:tr h="211015">
                <a:tc>
                  <a:txBody>
                    <a:bodyPr/>
                    <a:lstStyle/>
                    <a:p>
                      <a:pPr algn="ctr" latinLnBrk="1"/>
                      <a:r>
                        <a:rPr lang="ko-KR" altLang="en-US" sz="1100" dirty="0">
                          <a:latin typeface="+mj-ea"/>
                          <a:ea typeface="+mj-ea"/>
                        </a:rPr>
                        <a:t>대구</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09796935"/>
                  </a:ext>
                </a:extLst>
              </a:tr>
              <a:tr h="211015">
                <a:tc>
                  <a:txBody>
                    <a:bodyPr/>
                    <a:lstStyle/>
                    <a:p>
                      <a:pPr algn="ctr" latinLnBrk="1"/>
                      <a:r>
                        <a:rPr lang="ko-KR" altLang="en-US" sz="1100" dirty="0">
                          <a:latin typeface="+mj-ea"/>
                          <a:ea typeface="+mj-ea"/>
                        </a:rPr>
                        <a:t>부산</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032</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562868354"/>
                  </a:ext>
                </a:extLst>
              </a:tr>
              <a:tr h="211015">
                <a:tc>
                  <a:txBody>
                    <a:bodyPr/>
                    <a:lstStyle/>
                    <a:p>
                      <a:pPr algn="ctr" latinLnBrk="1"/>
                      <a:r>
                        <a:rPr lang="ko-KR" altLang="en-US" sz="1100" dirty="0">
                          <a:latin typeface="+mj-ea"/>
                          <a:ea typeface="+mj-ea"/>
                        </a:rPr>
                        <a:t>광주</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034</a:t>
                      </a: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dirty="0">
                          <a:effectLst/>
                          <a:latin typeface="바탕" panose="02030600000101010101" pitchFamily="18" charset="-127"/>
                          <a:ea typeface="맑은 고딕" panose="020B0503020000020004" pitchFamily="50" charset="-127"/>
                          <a:cs typeface="Times New Roman" panose="02020603050405020304" pitchFamily="18" charset="0"/>
                        </a:rPr>
                        <a:t>매월 두번째 일요일</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02:00~06:00 </a:t>
                      </a:r>
                      <a:r>
                        <a:rPr lang="ko-KR" sz="1000" kern="100" dirty="0">
                          <a:effectLst/>
                          <a:latin typeface="바탕" panose="02030600000101010101" pitchFamily="18" charset="-127"/>
                          <a:ea typeface="맑은 고딕" panose="020B0503020000020004" pitchFamily="50" charset="-127"/>
                          <a:cs typeface="Times New Roman" panose="02020603050405020304" pitchFamily="18" charset="0"/>
                        </a:rPr>
                        <a:t>점검</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18670626"/>
                  </a:ext>
                </a:extLst>
              </a:tr>
              <a:tr h="211015">
                <a:tc>
                  <a:txBody>
                    <a:bodyPr/>
                    <a:lstStyle/>
                    <a:p>
                      <a:pPr algn="ctr" latinLnBrk="1"/>
                      <a:r>
                        <a:rPr lang="ko-KR" altLang="en-US" sz="1100" dirty="0">
                          <a:latin typeface="+mj-ea"/>
                          <a:ea typeface="+mj-ea"/>
                        </a:rPr>
                        <a:t>제주</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035</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437620678"/>
                  </a:ext>
                </a:extLst>
              </a:tr>
              <a:tr h="211015">
                <a:tc>
                  <a:txBody>
                    <a:bodyPr/>
                    <a:lstStyle/>
                    <a:p>
                      <a:pPr algn="ctr" latinLnBrk="1"/>
                      <a:r>
                        <a:rPr lang="ko-KR" altLang="en-US" sz="1100" dirty="0">
                          <a:latin typeface="+mj-ea"/>
                          <a:ea typeface="+mj-ea"/>
                        </a:rPr>
                        <a:t>전북</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19374238"/>
                  </a:ext>
                </a:extLst>
              </a:tr>
              <a:tr h="211015">
                <a:tc>
                  <a:txBody>
                    <a:bodyPr/>
                    <a:lstStyle/>
                    <a:p>
                      <a:pPr algn="ctr" latinLnBrk="1"/>
                      <a:r>
                        <a:rPr lang="ko-KR" altLang="en-US" sz="1100" dirty="0">
                          <a:latin typeface="+mj-ea"/>
                          <a:ea typeface="+mj-ea"/>
                        </a:rPr>
                        <a:t>경남</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039</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altLang="en-US" sz="1100" kern="100" dirty="0">
                          <a:effectLst/>
                          <a:latin typeface="+mj-ea"/>
                          <a:ea typeface="+mj-ea"/>
                          <a:cs typeface="Times New Roman" panose="02020603050405020304" pitchFamily="18" charset="0"/>
                        </a:rPr>
                        <a:t>매월 두번째 일요일</a:t>
                      </a:r>
                      <a:endParaRPr lang="en-US" altLang="ko-KR" sz="1100" kern="100" dirty="0">
                        <a:effectLst/>
                        <a:latin typeface="+mj-ea"/>
                        <a:ea typeface="+mj-ea"/>
                        <a:cs typeface="Times New Roman" panose="02020603050405020304" pitchFamily="18" charset="0"/>
                      </a:endParaRPr>
                    </a:p>
                    <a:p>
                      <a:pPr algn="ctr" latinLnBrk="1"/>
                      <a:r>
                        <a:rPr lang="en-US" altLang="ko-KR" sz="1100" kern="100" dirty="0">
                          <a:effectLst/>
                          <a:latin typeface="+mj-ea"/>
                          <a:ea typeface="+mj-ea"/>
                          <a:cs typeface="Times New Roman" panose="02020603050405020304" pitchFamily="18" charset="0"/>
                        </a:rPr>
                        <a:t>01:00 ~ 05:00 </a:t>
                      </a:r>
                      <a:r>
                        <a:rPr lang="ko-KR" altLang="en-US" sz="1100" kern="100" dirty="0">
                          <a:effectLst/>
                          <a:latin typeface="+mj-ea"/>
                          <a:ea typeface="+mj-ea"/>
                          <a:cs typeface="Times New Roman" panose="02020603050405020304" pitchFamily="18" charset="0"/>
                        </a:rPr>
                        <a:t>점검</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7673305"/>
                  </a:ext>
                </a:extLst>
              </a:tr>
              <a:tr h="211015">
                <a:tc>
                  <a:txBody>
                    <a:bodyPr/>
                    <a:lstStyle/>
                    <a:p>
                      <a:pPr algn="ctr" latinLnBrk="1"/>
                      <a:r>
                        <a:rPr lang="ko-KR" altLang="en-US" sz="1100" dirty="0">
                          <a:latin typeface="+mj-ea"/>
                          <a:ea typeface="+mj-ea"/>
                        </a:rPr>
                        <a:t>새마을중앙회</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045</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00:30~23:30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14400821"/>
                  </a:ext>
                </a:extLst>
              </a:tr>
              <a:tr h="211015">
                <a:tc>
                  <a:txBody>
                    <a:bodyPr/>
                    <a:lstStyle/>
                    <a:p>
                      <a:pPr algn="ctr" latinLnBrk="1"/>
                      <a:r>
                        <a:rPr lang="ko-KR" altLang="en-US" sz="1100" dirty="0" err="1">
                          <a:latin typeface="+mj-ea"/>
                          <a:ea typeface="+mj-ea"/>
                        </a:rPr>
                        <a:t>신협중앙회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048</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61192888"/>
                  </a:ext>
                </a:extLst>
              </a:tr>
              <a:tr h="211015">
                <a:tc>
                  <a:txBody>
                    <a:bodyPr/>
                    <a:lstStyle/>
                    <a:p>
                      <a:pPr algn="ctr" latinLnBrk="1"/>
                      <a:r>
                        <a:rPr lang="en-US" altLang="ko-KR" sz="1100" dirty="0">
                          <a:latin typeface="+mj-ea"/>
                          <a:ea typeface="+mj-ea"/>
                        </a:rPr>
                        <a:t>BOA</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060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a:effectLst/>
                          <a:latin typeface="+mj-ea"/>
                          <a:ea typeface="+mj-ea"/>
                          <a:cs typeface="Times New Roman" panose="02020603050405020304" pitchFamily="18" charset="0"/>
                        </a:rPr>
                        <a:t>06:00~23:55</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ko-KR" altLang="en-US" sz="1100" kern="100" dirty="0">
                          <a:effectLst/>
                          <a:latin typeface="+mj-ea"/>
                          <a:ea typeface="+mj-ea"/>
                          <a:cs typeface="Times New Roman" panose="02020603050405020304" pitchFamily="18" charset="0"/>
                        </a:rPr>
                        <a:t>휴일 공동망 접속불가 </a:t>
                      </a:r>
                      <a:r>
                        <a:rPr lang="en-US" altLang="ko-KR" sz="1100" kern="100" dirty="0">
                          <a:effectLst/>
                          <a:latin typeface="+mj-ea"/>
                          <a:ea typeface="+mj-ea"/>
                          <a:cs typeface="Times New Roman" panose="02020603050405020304" pitchFamily="18" charset="0"/>
                        </a:rPr>
                        <a:t>(</a:t>
                      </a:r>
                      <a:r>
                        <a:rPr lang="ko-KR" altLang="en-US" sz="1100" kern="100" dirty="0">
                          <a:effectLst/>
                          <a:latin typeface="+mj-ea"/>
                          <a:ea typeface="+mj-ea"/>
                          <a:cs typeface="Times New Roman" panose="02020603050405020304" pitchFamily="18" charset="0"/>
                        </a:rPr>
                        <a:t>타행불가</a:t>
                      </a:r>
                      <a:r>
                        <a:rPr lang="en-US" altLang="ko-KR" sz="1100" kern="100" dirty="0">
                          <a:effectLst/>
                          <a:latin typeface="+mj-ea"/>
                          <a:ea typeface="+mj-ea"/>
                          <a:cs typeface="Times New Roman" panose="02020603050405020304" pitchFamily="18" charset="0"/>
                        </a:rPr>
                        <a: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944029963"/>
                  </a:ext>
                </a:extLst>
              </a:tr>
              <a:tr h="211015">
                <a:tc>
                  <a:txBody>
                    <a:bodyPr/>
                    <a:lstStyle/>
                    <a:p>
                      <a:pPr algn="ctr" latinLnBrk="1"/>
                      <a:r>
                        <a:rPr lang="ko-KR" altLang="en-US" sz="1100" dirty="0">
                          <a:latin typeface="+mj-ea"/>
                          <a:ea typeface="+mj-ea"/>
                        </a:rPr>
                        <a:t>우체국</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071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altLang="en-US" sz="1100" kern="100" dirty="0">
                          <a:effectLst/>
                          <a:latin typeface="+mj-ea"/>
                          <a:ea typeface="+mj-ea"/>
                          <a:cs typeface="Times New Roman" panose="02020603050405020304" pitchFamily="18" charset="0"/>
                        </a:rPr>
                        <a:t>매일 </a:t>
                      </a:r>
                      <a:r>
                        <a:rPr lang="en-US" altLang="ko-KR" sz="1100" kern="100" dirty="0">
                          <a:effectLst/>
                          <a:latin typeface="+mj-ea"/>
                          <a:ea typeface="+mj-ea"/>
                          <a:cs typeface="Times New Roman" panose="02020603050405020304" pitchFamily="18" charset="0"/>
                        </a:rPr>
                        <a:t>04:00~05:00 </a:t>
                      </a:r>
                      <a:r>
                        <a:rPr lang="ko-KR" altLang="en-US" sz="1100" kern="100" dirty="0">
                          <a:effectLst/>
                          <a:latin typeface="+mj-ea"/>
                          <a:ea typeface="+mj-ea"/>
                          <a:cs typeface="Times New Roman" panose="02020603050405020304" pitchFamily="18" charset="0"/>
                        </a:rPr>
                        <a:t>점검</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25962574"/>
                  </a:ext>
                </a:extLst>
              </a:tr>
              <a:tr h="211015">
                <a:tc>
                  <a:txBody>
                    <a:bodyPr/>
                    <a:lstStyle/>
                    <a:p>
                      <a:pPr algn="ctr" latinLnBrk="1"/>
                      <a:r>
                        <a:rPr lang="ko-KR" altLang="en-US" sz="1100" dirty="0">
                          <a:latin typeface="+mj-ea"/>
                          <a:ea typeface="+mj-ea"/>
                        </a:rPr>
                        <a:t>하나</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081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41385457"/>
                  </a:ext>
                </a:extLst>
              </a:tr>
              <a:tr h="211015">
                <a:tc>
                  <a:txBody>
                    <a:bodyPr/>
                    <a:lstStyle/>
                    <a:p>
                      <a:pPr algn="ctr" latinLnBrk="1"/>
                      <a:r>
                        <a:rPr lang="ko-KR" altLang="en-US" sz="1100" dirty="0">
                          <a:latin typeface="+mj-ea"/>
                          <a:ea typeface="+mj-ea"/>
                        </a:rPr>
                        <a:t>신한</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088</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909283919"/>
                  </a:ext>
                </a:extLst>
              </a:tr>
              <a:tr h="211015">
                <a:tc>
                  <a:txBody>
                    <a:bodyPr/>
                    <a:lstStyle/>
                    <a:p>
                      <a:pPr algn="ctr" latinLnBrk="1"/>
                      <a:r>
                        <a:rPr lang="ko-KR" altLang="en-US" sz="1100" dirty="0">
                          <a:latin typeface="+mj-ea"/>
                          <a:ea typeface="+mj-ea"/>
                        </a:rPr>
                        <a:t>케이뱅크</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089</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259707208"/>
                  </a:ext>
                </a:extLst>
              </a:tr>
              <a:tr h="211015">
                <a:tc>
                  <a:txBody>
                    <a:bodyPr/>
                    <a:lstStyle/>
                    <a:p>
                      <a:pPr algn="ctr" latinLnBrk="1"/>
                      <a:r>
                        <a:rPr lang="ko-KR" altLang="en-US" sz="1100" dirty="0">
                          <a:latin typeface="+mj-ea"/>
                          <a:ea typeface="+mj-ea"/>
                        </a:rPr>
                        <a:t>카카오</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090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266125257"/>
                  </a:ext>
                </a:extLst>
              </a:tr>
              <a:tr h="211015">
                <a:tc>
                  <a:txBody>
                    <a:bodyPr/>
                    <a:lstStyle/>
                    <a:p>
                      <a:pPr algn="ctr" latinLnBrk="1"/>
                      <a:r>
                        <a:rPr lang="en-US" altLang="ko-KR" sz="1100" dirty="0">
                          <a:latin typeface="+mj-ea"/>
                          <a:ea typeface="+mj-ea"/>
                        </a:rPr>
                        <a:t>SBI</a:t>
                      </a:r>
                      <a:r>
                        <a:rPr lang="ko-KR" altLang="en-US" sz="1100" dirty="0">
                          <a:latin typeface="+mj-ea"/>
                          <a:ea typeface="+mj-ea"/>
                        </a:rPr>
                        <a:t>저축</a:t>
                      </a:r>
                      <a:r>
                        <a:rPr lang="ko-KR" altLang="en-US" sz="1100" kern="1200" dirty="0">
                          <a:solidFill>
                            <a:schemeClr val="dk1"/>
                          </a:solidFill>
                          <a:latin typeface="+mj-ea"/>
                          <a:ea typeface="+mn-ea"/>
                          <a:cs typeface="+mn-cs"/>
                        </a:rPr>
                        <a:t>은행</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103</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00:10~23:55</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굴림" panose="020B0600000101010101" pitchFamily="50" charset="-127"/>
                        </a:rPr>
                        <a:t> </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95290618"/>
                  </a:ext>
                </a:extLst>
              </a:tr>
              <a:tr h="211015">
                <a:tc>
                  <a:txBody>
                    <a:bodyPr/>
                    <a:lstStyle/>
                    <a:p>
                      <a:pPr algn="ctr" latinLnBrk="1"/>
                      <a:r>
                        <a:rPr lang="ko-KR" altLang="en-US" sz="1100" dirty="0" err="1">
                          <a:latin typeface="+mj-ea"/>
                          <a:ea typeface="+mj-ea"/>
                        </a:rPr>
                        <a:t>유안타증권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209</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29645935"/>
                  </a:ext>
                </a:extLst>
              </a:tr>
              <a:tr h="211015">
                <a:tc>
                  <a:txBody>
                    <a:bodyPr/>
                    <a:lstStyle/>
                    <a:p>
                      <a:pPr algn="ctr" latinLnBrk="1"/>
                      <a:r>
                        <a:rPr lang="ko-KR" altLang="en-US" sz="1100" dirty="0">
                          <a:latin typeface="+mj-ea"/>
                          <a:ea typeface="+mj-ea"/>
                        </a:rPr>
                        <a:t>미래대우증권</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238</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83195851"/>
                  </a:ext>
                </a:extLst>
              </a:tr>
              <a:tr h="211015">
                <a:tc>
                  <a:txBody>
                    <a:bodyPr/>
                    <a:lstStyle/>
                    <a:p>
                      <a:pPr algn="ctr" latinLnBrk="1"/>
                      <a:r>
                        <a:rPr lang="ko-KR" altLang="en-US" sz="1100" dirty="0">
                          <a:latin typeface="+mj-ea"/>
                          <a:ea typeface="+mj-ea"/>
                        </a:rPr>
                        <a:t>삼성</a:t>
                      </a:r>
                      <a:r>
                        <a:rPr lang="ko-KR" altLang="en-US" sz="1100" kern="1200" dirty="0">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240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93810176"/>
                  </a:ext>
                </a:extLst>
              </a:tr>
              <a:tr h="211015">
                <a:tc>
                  <a:txBody>
                    <a:bodyPr/>
                    <a:lstStyle/>
                    <a:p>
                      <a:pPr algn="ctr" latinLnBrk="1"/>
                      <a:r>
                        <a:rPr lang="en-US" altLang="ko-KR" sz="1100" dirty="0">
                          <a:latin typeface="+mj-ea"/>
                          <a:ea typeface="+mj-ea"/>
                        </a:rPr>
                        <a:t>NH</a:t>
                      </a:r>
                      <a:r>
                        <a:rPr lang="ko-KR" altLang="en-US" sz="1100" dirty="0">
                          <a:latin typeface="+mj-ea"/>
                          <a:ea typeface="+mj-ea"/>
                        </a:rPr>
                        <a:t>투자</a:t>
                      </a:r>
                      <a:r>
                        <a:rPr lang="ko-KR" altLang="en-US" sz="1100" kern="1200" dirty="0">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247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249332095"/>
                  </a:ext>
                </a:extLst>
              </a:tr>
              <a:tr h="211015">
                <a:tc>
                  <a:txBody>
                    <a:bodyPr/>
                    <a:lstStyle/>
                    <a:p>
                      <a:pPr algn="ctr" latinLnBrk="1"/>
                      <a:r>
                        <a:rPr lang="ko-KR" altLang="en-US" sz="1100" dirty="0" err="1">
                          <a:latin typeface="+mj-ea"/>
                          <a:ea typeface="+mj-ea"/>
                        </a:rPr>
                        <a:t>키움</a:t>
                      </a:r>
                      <a:r>
                        <a:rPr lang="ko-KR" altLang="en-US" sz="1100" kern="1200" dirty="0" err="1">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264</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020319982"/>
                  </a:ext>
                </a:extLst>
              </a:tr>
              <a:tr h="211015">
                <a:tc>
                  <a:txBody>
                    <a:bodyPr/>
                    <a:lstStyle/>
                    <a:p>
                      <a:pPr algn="ctr" latinLnBrk="1"/>
                      <a:r>
                        <a:rPr lang="ko-KR" altLang="en-US" sz="1100" dirty="0">
                          <a:latin typeface="+mj-ea"/>
                          <a:ea typeface="+mj-ea"/>
                        </a:rPr>
                        <a:t>대신</a:t>
                      </a:r>
                      <a:r>
                        <a:rPr lang="ko-KR" altLang="en-US" sz="1100" kern="1200" dirty="0">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267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91758352"/>
                  </a:ext>
                </a:extLst>
              </a:tr>
              <a:tr h="211015">
                <a:tc>
                  <a:txBody>
                    <a:bodyPr/>
                    <a:lstStyle/>
                    <a:p>
                      <a:pPr algn="ctr" latinLnBrk="1"/>
                      <a:r>
                        <a:rPr lang="ko-KR" altLang="en-US" sz="1100" dirty="0">
                          <a:latin typeface="+mj-ea"/>
                          <a:ea typeface="+mj-ea"/>
                        </a:rPr>
                        <a:t>한화투자</a:t>
                      </a:r>
                      <a:r>
                        <a:rPr lang="ko-KR" altLang="en-US" sz="1100" kern="1200" dirty="0">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269</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009434334"/>
                  </a:ext>
                </a:extLst>
              </a:tr>
              <a:tr h="211015">
                <a:tc>
                  <a:txBody>
                    <a:bodyPr/>
                    <a:lstStyle/>
                    <a:p>
                      <a:pPr algn="ctr" latinLnBrk="1"/>
                      <a:r>
                        <a:rPr lang="ko-KR" altLang="en-US" sz="1100" dirty="0">
                          <a:latin typeface="+mj-ea"/>
                          <a:ea typeface="+mj-ea"/>
                        </a:rPr>
                        <a:t>신한금융투자</a:t>
                      </a: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278</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00:10~23:30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00:10~23:30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353050133"/>
                  </a:ext>
                </a:extLst>
              </a:tr>
              <a:tr h="0">
                <a:tc>
                  <a:txBody>
                    <a:bodyPr/>
                    <a:lstStyle/>
                    <a:p>
                      <a:pPr algn="ctr" latinLnBrk="1"/>
                      <a:r>
                        <a:rPr lang="ko-KR" altLang="en-US" sz="1100" dirty="0">
                          <a:latin typeface="+mj-ea"/>
                          <a:ea typeface="+mj-ea"/>
                        </a:rPr>
                        <a:t>유진투자</a:t>
                      </a:r>
                      <a:r>
                        <a:rPr lang="ko-KR" altLang="en-US" sz="1100" kern="1200" dirty="0">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280</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453308383"/>
                  </a:ext>
                </a:extLst>
              </a:tr>
              <a:tr h="0">
                <a:tc>
                  <a:txBody>
                    <a:bodyPr/>
                    <a:lstStyle/>
                    <a:p>
                      <a:pPr algn="ctr" latinLnBrk="1"/>
                      <a:r>
                        <a:rPr lang="ko-KR" altLang="en-US" sz="1100" dirty="0" err="1">
                          <a:latin typeface="+mj-ea"/>
                          <a:ea typeface="+mj-ea"/>
                        </a:rPr>
                        <a:t>메리츠</a:t>
                      </a:r>
                      <a:r>
                        <a:rPr lang="ko-KR" altLang="en-US" sz="1100" kern="1200" dirty="0" err="1">
                          <a:solidFill>
                            <a:schemeClr val="dk1"/>
                          </a:solidFill>
                          <a:latin typeface="+mj-ea"/>
                          <a:ea typeface="+mn-ea"/>
                          <a:cs typeface="+mn-cs"/>
                        </a:rPr>
                        <a:t>증권</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287</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717521928"/>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16</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99212" y="386826"/>
            <a:ext cx="6574236"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은행 운영시간 </a:t>
            </a:r>
            <a:r>
              <a:rPr lang="en-US" altLang="ko-KR" sz="1385" dirty="0">
                <a:solidFill>
                  <a:srgbClr val="000000"/>
                </a:solidFill>
                <a:latin typeface="Noto Sans CJK KR Bold" panose="020B0800000000000000" pitchFamily="34" charset="-127"/>
                <a:ea typeface="Noto Sans CJK KR Bold" panose="020B0800000000000000" pitchFamily="34" charset="-127"/>
              </a:rPr>
              <a:t>– </a:t>
            </a:r>
            <a:r>
              <a:rPr lang="ko-KR" altLang="en-US" sz="1385" dirty="0">
                <a:solidFill>
                  <a:srgbClr val="000000"/>
                </a:solidFill>
                <a:latin typeface="Noto Sans CJK KR Bold" panose="020B0800000000000000" pitchFamily="34" charset="-127"/>
                <a:ea typeface="Noto Sans CJK KR Bold" panose="020B0800000000000000" pitchFamily="34" charset="-127"/>
              </a:rPr>
              <a:t>은행공동망 마감시간으로 </a:t>
            </a:r>
            <a:r>
              <a:rPr lang="ko-KR" altLang="en-US" sz="1385" dirty="0">
                <a:solidFill>
                  <a:srgbClr val="000000"/>
                </a:solidFill>
                <a:highlight>
                  <a:srgbClr val="FFFF00"/>
                </a:highlight>
                <a:latin typeface="Noto Sans CJK KR Bold" panose="020B0800000000000000" pitchFamily="34" charset="-127"/>
                <a:ea typeface="Noto Sans CJK KR Bold" panose="020B0800000000000000" pitchFamily="34" charset="-127"/>
              </a:rPr>
              <a:t>전 은행 </a:t>
            </a:r>
            <a:r>
              <a:rPr lang="en-US" altLang="ko-KR" sz="1385" dirty="0">
                <a:solidFill>
                  <a:srgbClr val="000000"/>
                </a:solidFill>
                <a:highlight>
                  <a:srgbClr val="FFFF00"/>
                </a:highlight>
                <a:latin typeface="Noto Sans CJK KR Bold" panose="020B0800000000000000" pitchFamily="34" charset="-127"/>
                <a:ea typeface="Noto Sans CJK KR Bold" panose="020B0800000000000000" pitchFamily="34" charset="-127"/>
              </a:rPr>
              <a:t>23:50~00:10</a:t>
            </a:r>
            <a:r>
              <a:rPr lang="ko-KR" altLang="en-US" sz="1385" dirty="0">
                <a:solidFill>
                  <a:srgbClr val="000000"/>
                </a:solidFill>
                <a:highlight>
                  <a:srgbClr val="FFFF00"/>
                </a:highlight>
                <a:latin typeface="Noto Sans CJK KR Bold" panose="020B0800000000000000" pitchFamily="34" charset="-127"/>
                <a:ea typeface="Noto Sans CJK KR Bold" panose="020B0800000000000000" pitchFamily="34" charset="-127"/>
              </a:rPr>
              <a:t> 타행 거래 불가</a:t>
            </a:r>
            <a:endParaRPr lang="en-US" altLang="ko-KR" sz="1385" dirty="0">
              <a:highlight>
                <a:srgbClr val="FFFF00"/>
              </a:highlight>
              <a:latin typeface="Noto Sans CJK KR Bold" panose="020B0800000000000000" pitchFamily="34" charset="-127"/>
              <a:ea typeface="Noto Sans CJK KR Bold" panose="020B0800000000000000" pitchFamily="34" charset="-127"/>
            </a:endParaRPr>
          </a:p>
        </p:txBody>
      </p:sp>
    </p:spTree>
    <p:extLst>
      <p:ext uri="{BB962C8B-B14F-4D97-AF65-F5344CB8AC3E}">
        <p14:creationId xmlns:p14="http://schemas.microsoft.com/office/powerpoint/2010/main" val="233821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5000">
              <a:srgbClr val="3E0099"/>
            </a:gs>
            <a:gs pos="83000">
              <a:srgbClr val="6F0DFF"/>
            </a:gs>
          </a:gsLst>
          <a:lin ang="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5EB34-1B43-721D-A363-4BBF11617A63}"/>
              </a:ext>
            </a:extLst>
          </p:cNvPr>
          <p:cNvSpPr txBox="1"/>
          <p:nvPr/>
        </p:nvSpPr>
        <p:spPr>
          <a:xfrm>
            <a:off x="311755" y="1078494"/>
            <a:ext cx="2098411" cy="731611"/>
          </a:xfrm>
          <a:prstGeom prst="rect">
            <a:avLst/>
          </a:prstGeom>
          <a:noFill/>
        </p:spPr>
        <p:txBody>
          <a:bodyPr wrap="square" rtlCol="0">
            <a:spAutoFit/>
          </a:bodyPr>
          <a:lstStyle/>
          <a:p>
            <a:pPr defTabSz="633039" latinLnBrk="1">
              <a:defRPr/>
            </a:pPr>
            <a:r>
              <a:rPr lang="en-US" altLang="ko-KR" sz="4154" dirty="0">
                <a:solidFill>
                  <a:prstClr val="white"/>
                </a:solidFill>
                <a:latin typeface="+mj-ea"/>
                <a:ea typeface="+mj-ea"/>
              </a:rPr>
              <a:t>THANK</a:t>
            </a:r>
            <a:endParaRPr lang="ko-KR" altLang="en-US" sz="5538" dirty="0">
              <a:ln w="12700">
                <a:solidFill>
                  <a:prstClr val="white"/>
                </a:solidFill>
              </a:ln>
              <a:noFill/>
              <a:latin typeface="+mj-ea"/>
              <a:ea typeface="+mj-ea"/>
            </a:endParaRPr>
          </a:p>
        </p:txBody>
      </p:sp>
      <p:sp>
        <p:nvSpPr>
          <p:cNvPr id="3" name="TextBox 2">
            <a:extLst>
              <a:ext uri="{FF2B5EF4-FFF2-40B4-BE49-F238E27FC236}">
                <a16:creationId xmlns:a16="http://schemas.microsoft.com/office/drawing/2014/main" id="{F56A15E4-604F-7E47-6CDC-B8322BBFB557}"/>
              </a:ext>
            </a:extLst>
          </p:cNvPr>
          <p:cNvSpPr txBox="1"/>
          <p:nvPr/>
        </p:nvSpPr>
        <p:spPr>
          <a:xfrm>
            <a:off x="362850" y="1696959"/>
            <a:ext cx="1498667" cy="795474"/>
          </a:xfrm>
          <a:prstGeom prst="rect">
            <a:avLst/>
          </a:prstGeom>
          <a:noFill/>
        </p:spPr>
        <p:txBody>
          <a:bodyPr wrap="square">
            <a:spAutoFit/>
          </a:bodyPr>
          <a:lstStyle/>
          <a:p>
            <a:pPr defTabSz="633039" latinLnBrk="1">
              <a:defRPr/>
            </a:pPr>
            <a:r>
              <a:rPr lang="en-US" altLang="ko-KR" sz="4154" dirty="0">
                <a:ln w="12700">
                  <a:solidFill>
                    <a:prstClr val="white"/>
                  </a:solidFill>
                </a:ln>
                <a:noFill/>
                <a:latin typeface="+mj-ea"/>
                <a:ea typeface="+mj-ea"/>
              </a:rPr>
              <a:t>YOU</a:t>
            </a:r>
            <a:r>
              <a:rPr lang="en-US" altLang="ko-KR" sz="4569" dirty="0">
                <a:ln w="12700">
                  <a:solidFill>
                    <a:prstClr val="white"/>
                  </a:solidFill>
                </a:ln>
                <a:noFill/>
                <a:latin typeface="+mj-ea"/>
                <a:ea typeface="+mj-ea"/>
              </a:rPr>
              <a:t>!</a:t>
            </a:r>
            <a:endParaRPr lang="ko-KR" altLang="en-US" sz="5538" dirty="0">
              <a:solidFill>
                <a:prstClr val="black"/>
              </a:solidFill>
              <a:latin typeface="+mj-ea"/>
              <a:ea typeface="+mj-ea"/>
            </a:endParaRPr>
          </a:p>
        </p:txBody>
      </p:sp>
      <p:sp>
        <p:nvSpPr>
          <p:cNvPr id="4" name="TextBox 3">
            <a:extLst>
              <a:ext uri="{FF2B5EF4-FFF2-40B4-BE49-F238E27FC236}">
                <a16:creationId xmlns:a16="http://schemas.microsoft.com/office/drawing/2014/main" id="{774FEE53-A37D-A802-B520-DD00CDA2909C}"/>
              </a:ext>
            </a:extLst>
          </p:cNvPr>
          <p:cNvSpPr txBox="1"/>
          <p:nvPr/>
        </p:nvSpPr>
        <p:spPr>
          <a:xfrm>
            <a:off x="1386509" y="2080496"/>
            <a:ext cx="1498667" cy="284052"/>
          </a:xfrm>
          <a:prstGeom prst="rect">
            <a:avLst/>
          </a:prstGeom>
          <a:noFill/>
        </p:spPr>
        <p:txBody>
          <a:bodyPr wrap="square">
            <a:spAutoFit/>
          </a:bodyPr>
          <a:lstStyle/>
          <a:p>
            <a:pPr algn="r" defTabSz="633039" latinLnBrk="1">
              <a:defRPr/>
            </a:pPr>
            <a:r>
              <a:rPr lang="ko-KR" altLang="en-US" sz="1246" dirty="0">
                <a:solidFill>
                  <a:prstClr val="white"/>
                </a:solidFill>
                <a:latin typeface="Noto Sans CJK KR Regular" panose="020B0500000000000000" pitchFamily="34" charset="-127"/>
                <a:ea typeface="Noto Sans CJK KR Regular" panose="020B0500000000000000" pitchFamily="34" charset="-127"/>
              </a:rPr>
              <a:t>감사합니다</a:t>
            </a:r>
            <a:r>
              <a:rPr lang="en-US" altLang="ko-KR" sz="1246" dirty="0">
                <a:solidFill>
                  <a:prstClr val="white"/>
                </a:solidFill>
                <a:latin typeface="Noto Sans CJK KR Regular" panose="020B0500000000000000" pitchFamily="34" charset="-127"/>
                <a:ea typeface="Noto Sans CJK KR Regular" panose="020B0500000000000000" pitchFamily="34" charset="-127"/>
              </a:rPr>
              <a:t>.</a:t>
            </a:r>
          </a:p>
        </p:txBody>
      </p:sp>
      <p:grpSp>
        <p:nvGrpSpPr>
          <p:cNvPr id="5" name="그룹 4">
            <a:extLst>
              <a:ext uri="{FF2B5EF4-FFF2-40B4-BE49-F238E27FC236}">
                <a16:creationId xmlns:a16="http://schemas.microsoft.com/office/drawing/2014/main" id="{6E610097-4C25-1B8C-8247-73F66BC9FB46}"/>
              </a:ext>
            </a:extLst>
          </p:cNvPr>
          <p:cNvGrpSpPr/>
          <p:nvPr/>
        </p:nvGrpSpPr>
        <p:grpSpPr>
          <a:xfrm>
            <a:off x="345266" y="3506426"/>
            <a:ext cx="169577" cy="169577"/>
            <a:chOff x="4273059" y="4516889"/>
            <a:chExt cx="568960" cy="568960"/>
          </a:xfrm>
        </p:grpSpPr>
        <p:pic>
          <p:nvPicPr>
            <p:cNvPr id="6" name="그래픽 5">
              <a:extLst>
                <a:ext uri="{FF2B5EF4-FFF2-40B4-BE49-F238E27FC236}">
                  <a16:creationId xmlns:a16="http://schemas.microsoft.com/office/drawing/2014/main" id="{A7BFAD06-5A45-B260-757C-E32E6C6EDCB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3539" y="4665561"/>
              <a:ext cx="288000" cy="288000"/>
            </a:xfrm>
            <a:prstGeom prst="rect">
              <a:avLst/>
            </a:prstGeom>
          </p:spPr>
        </p:pic>
        <p:sp>
          <p:nvSpPr>
            <p:cNvPr id="7" name="타원 6">
              <a:extLst>
                <a:ext uri="{FF2B5EF4-FFF2-40B4-BE49-F238E27FC236}">
                  <a16:creationId xmlns:a16="http://schemas.microsoft.com/office/drawing/2014/main" id="{34C4EEC5-FC3F-AA1B-4B3A-0B8B225BE59E}"/>
                </a:ext>
              </a:extLst>
            </p:cNvPr>
            <p:cNvSpPr/>
            <p:nvPr/>
          </p:nvSpPr>
          <p:spPr>
            <a:xfrm>
              <a:off x="4273059" y="4516889"/>
              <a:ext cx="568960" cy="5689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grpSp>
      <p:grpSp>
        <p:nvGrpSpPr>
          <p:cNvPr id="8" name="그룹 7">
            <a:extLst>
              <a:ext uri="{FF2B5EF4-FFF2-40B4-BE49-F238E27FC236}">
                <a16:creationId xmlns:a16="http://schemas.microsoft.com/office/drawing/2014/main" id="{44BB14EF-5C63-B258-537F-1338D9C72AFA}"/>
              </a:ext>
            </a:extLst>
          </p:cNvPr>
          <p:cNvGrpSpPr/>
          <p:nvPr/>
        </p:nvGrpSpPr>
        <p:grpSpPr>
          <a:xfrm>
            <a:off x="345266" y="3803041"/>
            <a:ext cx="169577" cy="169577"/>
            <a:chOff x="798908" y="5992825"/>
            <a:chExt cx="442752" cy="442752"/>
          </a:xfrm>
        </p:grpSpPr>
        <p:sp>
          <p:nvSpPr>
            <p:cNvPr id="9" name="타원 8">
              <a:extLst>
                <a:ext uri="{FF2B5EF4-FFF2-40B4-BE49-F238E27FC236}">
                  <a16:creationId xmlns:a16="http://schemas.microsoft.com/office/drawing/2014/main" id="{719DDA42-10F8-EB2F-799B-3A792F5497FD}"/>
                </a:ext>
              </a:extLst>
            </p:cNvPr>
            <p:cNvSpPr/>
            <p:nvPr/>
          </p:nvSpPr>
          <p:spPr>
            <a:xfrm>
              <a:off x="798908" y="5992825"/>
              <a:ext cx="442752" cy="44275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pic>
          <p:nvPicPr>
            <p:cNvPr id="10" name="그래픽 9">
              <a:extLst>
                <a:ext uri="{FF2B5EF4-FFF2-40B4-BE49-F238E27FC236}">
                  <a16:creationId xmlns:a16="http://schemas.microsoft.com/office/drawing/2014/main" id="{40F2C26D-091D-65A6-9B3D-A5A8989C24A3}"/>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141" y="6106201"/>
              <a:ext cx="216000" cy="216000"/>
            </a:xfrm>
            <a:prstGeom prst="rect">
              <a:avLst/>
            </a:prstGeom>
          </p:spPr>
        </p:pic>
      </p:grpSp>
      <p:grpSp>
        <p:nvGrpSpPr>
          <p:cNvPr id="11" name="그룹 10">
            <a:extLst>
              <a:ext uri="{FF2B5EF4-FFF2-40B4-BE49-F238E27FC236}">
                <a16:creationId xmlns:a16="http://schemas.microsoft.com/office/drawing/2014/main" id="{42D84FEE-F33B-549B-DDF2-C9F56073DC48}"/>
              </a:ext>
            </a:extLst>
          </p:cNvPr>
          <p:cNvGrpSpPr/>
          <p:nvPr/>
        </p:nvGrpSpPr>
        <p:grpSpPr>
          <a:xfrm>
            <a:off x="311755" y="407332"/>
            <a:ext cx="3474042" cy="455217"/>
            <a:chOff x="484669" y="1344256"/>
            <a:chExt cx="6176074" cy="809274"/>
          </a:xfrm>
        </p:grpSpPr>
        <p:sp>
          <p:nvSpPr>
            <p:cNvPr id="12" name="TextBox 11">
              <a:extLst>
                <a:ext uri="{FF2B5EF4-FFF2-40B4-BE49-F238E27FC236}">
                  <a16:creationId xmlns:a16="http://schemas.microsoft.com/office/drawing/2014/main" id="{F441C24E-3677-04BF-FB10-D0FC4CFD9892}"/>
                </a:ext>
              </a:extLst>
            </p:cNvPr>
            <p:cNvSpPr txBox="1"/>
            <p:nvPr/>
          </p:nvSpPr>
          <p:spPr>
            <a:xfrm>
              <a:off x="484669" y="1344256"/>
              <a:ext cx="3856327" cy="467251"/>
            </a:xfrm>
            <a:prstGeom prst="rect">
              <a:avLst/>
            </a:prstGeom>
            <a:noFill/>
          </p:spPr>
          <p:txBody>
            <a:bodyPr wrap="none" rtlCol="0">
              <a:spAutoFit/>
            </a:bodyPr>
            <a:lstStyle/>
            <a:p>
              <a:pPr defTabSz="633039" latinLnBrk="1">
                <a:defRPr/>
              </a:pPr>
              <a:r>
                <a:rPr lang="ko-KR" altLang="en-US" sz="1108" dirty="0">
                  <a:solidFill>
                    <a:srgbClr val="FFFFFF"/>
                  </a:solidFill>
                  <a:latin typeface="Noto Sans CJK KR Bold" panose="020B0800000000000000" pitchFamily="34" charset="-127"/>
                  <a:ea typeface="Noto Sans CJK KR Bold" panose="020B0800000000000000" pitchFamily="34" charset="-127"/>
                </a:rPr>
                <a:t>본연의 고객가치</a:t>
              </a:r>
              <a:r>
                <a:rPr lang="ko-KR" altLang="en-US" sz="1108" dirty="0">
                  <a:solidFill>
                    <a:srgbClr val="FFFFFF"/>
                  </a:solidFill>
                  <a:latin typeface="Noto Sans CJK KR Regular" panose="020B0500000000000000" pitchFamily="34" charset="-127"/>
                  <a:ea typeface="Noto Sans CJK KR Regular" panose="020B0500000000000000" pitchFamily="34" charset="-127"/>
                </a:rPr>
                <a:t>에 집중하세요</a:t>
              </a:r>
              <a:r>
                <a:rPr lang="en-US" altLang="ko-KR" sz="1108" dirty="0">
                  <a:solidFill>
                    <a:srgbClr val="FFFFFF"/>
                  </a:solidFill>
                  <a:latin typeface="Noto Sans CJK KR Regular" panose="020B0500000000000000" pitchFamily="34" charset="-127"/>
                  <a:ea typeface="Noto Sans CJK KR Regular" panose="020B0500000000000000" pitchFamily="34" charset="-127"/>
                </a:rPr>
                <a:t>.</a:t>
              </a:r>
              <a:endParaRPr lang="en-US" altLang="ko-KR"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TextBox 12">
              <a:extLst>
                <a:ext uri="{FF2B5EF4-FFF2-40B4-BE49-F238E27FC236}">
                  <a16:creationId xmlns:a16="http://schemas.microsoft.com/office/drawing/2014/main" id="{4E6E09C5-363E-F066-6B89-0D406B2C60F1}"/>
                </a:ext>
              </a:extLst>
            </p:cNvPr>
            <p:cNvSpPr txBox="1"/>
            <p:nvPr/>
          </p:nvSpPr>
          <p:spPr>
            <a:xfrm>
              <a:off x="484669" y="1686279"/>
              <a:ext cx="6176074" cy="467251"/>
            </a:xfrm>
            <a:prstGeom prst="rect">
              <a:avLst/>
            </a:prstGeom>
            <a:noFill/>
          </p:spPr>
          <p:txBody>
            <a:bodyPr wrap="square">
              <a:spAutoFit/>
            </a:bodyPr>
            <a:lstStyle/>
            <a:p>
              <a:pPr defTabSz="633039" latinLnBrk="1">
                <a:defRPr/>
              </a:pPr>
              <a:r>
                <a:rPr lang="ko-KR" altLang="en-US" sz="1108" dirty="0">
                  <a:solidFill>
                    <a:srgbClr val="FFFFFF"/>
                  </a:solidFill>
                  <a:latin typeface="Noto Sans CJK KR Regular" panose="020B0500000000000000" pitchFamily="34" charset="-127"/>
                  <a:ea typeface="Noto Sans CJK KR Regular" panose="020B0500000000000000" pitchFamily="34" charset="-127"/>
                </a:rPr>
                <a:t>나머지는 </a:t>
              </a:r>
              <a:r>
                <a:rPr lang="ko-KR" altLang="en-US" sz="1108" dirty="0">
                  <a:solidFill>
                    <a:srgbClr val="FFFFFF"/>
                  </a:solidFill>
                  <a:latin typeface="Noto Sans CJK KR Bold" panose="020B0800000000000000" pitchFamily="34" charset="-127"/>
                  <a:ea typeface="Noto Sans CJK KR Bold" panose="020B0800000000000000" pitchFamily="34" charset="-127"/>
                </a:rPr>
                <a:t>하이픈이 해결</a:t>
              </a:r>
              <a:r>
                <a:rPr lang="ko-KR" altLang="en-US" sz="1108" dirty="0">
                  <a:solidFill>
                    <a:srgbClr val="FFFFFF"/>
                  </a:solidFill>
                  <a:latin typeface="Noto Sans CJK KR Regular" panose="020B0500000000000000" pitchFamily="34" charset="-127"/>
                  <a:ea typeface="Noto Sans CJK KR Regular" panose="020B0500000000000000" pitchFamily="34" charset="-127"/>
                </a:rPr>
                <a:t>해 드리겠습니다</a:t>
              </a:r>
              <a:r>
                <a:rPr lang="en-US" altLang="ko-KR" sz="1108" dirty="0">
                  <a:solidFill>
                    <a:srgbClr val="FFFFFF"/>
                  </a:solidFill>
                  <a:latin typeface="Noto Sans CJK KR Regular" panose="020B0500000000000000" pitchFamily="34" charset="-127"/>
                  <a:ea typeface="Noto Sans CJK KR Regular" panose="020B0500000000000000" pitchFamily="34" charset="-127"/>
                </a:rPr>
                <a:t>.</a:t>
              </a:r>
              <a:endParaRPr kumimoji="1" lang="ko-Kore-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grpSp>
        <p:nvGrpSpPr>
          <p:cNvPr id="15" name="그룹 14">
            <a:extLst>
              <a:ext uri="{FF2B5EF4-FFF2-40B4-BE49-F238E27FC236}">
                <a16:creationId xmlns:a16="http://schemas.microsoft.com/office/drawing/2014/main" id="{FBCE07F6-A281-2A77-ADEC-88B765EE1FC8}"/>
              </a:ext>
            </a:extLst>
          </p:cNvPr>
          <p:cNvGrpSpPr/>
          <p:nvPr/>
        </p:nvGrpSpPr>
        <p:grpSpPr>
          <a:xfrm>
            <a:off x="3072434" y="319408"/>
            <a:ext cx="3474042" cy="2474636"/>
            <a:chOff x="2792764" y="511752"/>
            <a:chExt cx="9570203" cy="5742122"/>
          </a:xfrm>
        </p:grpSpPr>
        <p:pic>
          <p:nvPicPr>
            <p:cNvPr id="16" name="그림 15">
              <a:extLst>
                <a:ext uri="{FF2B5EF4-FFF2-40B4-BE49-F238E27FC236}">
                  <a16:creationId xmlns:a16="http://schemas.microsoft.com/office/drawing/2014/main" id="{F0B7A891-1D5D-45C2-D6E8-712EA88F48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2764" y="511752"/>
              <a:ext cx="9570203" cy="5742122"/>
            </a:xfrm>
            <a:prstGeom prst="rect">
              <a:avLst/>
            </a:prstGeom>
          </p:spPr>
        </p:pic>
        <p:pic>
          <p:nvPicPr>
            <p:cNvPr id="17" name="Picture 2">
              <a:extLst>
                <a:ext uri="{FF2B5EF4-FFF2-40B4-BE49-F238E27FC236}">
                  <a16:creationId xmlns:a16="http://schemas.microsoft.com/office/drawing/2014/main" id="{52FC92ED-3532-D41D-8BBE-178B3D5935F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0596" y="1285867"/>
              <a:ext cx="3054542" cy="337272"/>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8" name="그룹 17">
            <a:extLst>
              <a:ext uri="{FF2B5EF4-FFF2-40B4-BE49-F238E27FC236}">
                <a16:creationId xmlns:a16="http://schemas.microsoft.com/office/drawing/2014/main" id="{42D84FEE-F33B-549B-DDF2-C9F56073DC48}"/>
              </a:ext>
            </a:extLst>
          </p:cNvPr>
          <p:cNvGrpSpPr/>
          <p:nvPr/>
        </p:nvGrpSpPr>
        <p:grpSpPr>
          <a:xfrm>
            <a:off x="556712" y="3484598"/>
            <a:ext cx="3474042" cy="570930"/>
            <a:chOff x="484669" y="1309087"/>
            <a:chExt cx="6176074" cy="1014984"/>
          </a:xfrm>
        </p:grpSpPr>
        <p:sp>
          <p:nvSpPr>
            <p:cNvPr id="19" name="TextBox 18">
              <a:extLst>
                <a:ext uri="{FF2B5EF4-FFF2-40B4-BE49-F238E27FC236}">
                  <a16:creationId xmlns:a16="http://schemas.microsoft.com/office/drawing/2014/main" id="{F441C24E-3677-04BF-FB10-D0FC4CFD9892}"/>
                </a:ext>
              </a:extLst>
            </p:cNvPr>
            <p:cNvSpPr txBox="1"/>
            <p:nvPr/>
          </p:nvSpPr>
          <p:spPr>
            <a:xfrm>
              <a:off x="484669" y="1309087"/>
              <a:ext cx="2601281" cy="504980"/>
            </a:xfrm>
            <a:prstGeom prst="rect">
              <a:avLst/>
            </a:prstGeom>
            <a:noFill/>
          </p:spPr>
          <p:txBody>
            <a:bodyPr wrap="none" rtlCol="0">
              <a:spAutoFit/>
            </a:bodyPr>
            <a:lstStyle/>
            <a:p>
              <a:pPr defTabSz="633039" latinLnBrk="1">
                <a:defRPr/>
              </a:pPr>
              <a:r>
                <a:rPr lang="en-US" altLang="ko-KR" sz="1246" dirty="0">
                  <a:solidFill>
                    <a:srgbClr val="FFFFFF"/>
                  </a:solidFill>
                  <a:latin typeface="Noto Sans CJK KR Regular" panose="020B0500000000000000" pitchFamily="34" charset="-127"/>
                  <a:ea typeface="Noto Sans CJK KR Regular" panose="020B0500000000000000" pitchFamily="34" charset="-127"/>
                </a:rPr>
                <a:t>fbs@hyphen.im</a:t>
              </a:r>
              <a:r>
                <a:rPr lang="en-US" altLang="ko-KR" sz="1108" dirty="0">
                  <a:solidFill>
                    <a:srgbClr val="FFFFFF"/>
                  </a:solidFill>
                  <a:latin typeface="Noto Sans CJK KR Regular" panose="020B0500000000000000" pitchFamily="34" charset="-127"/>
                  <a:ea typeface="Noto Sans CJK KR Regular" panose="020B0500000000000000" pitchFamily="34" charset="-127"/>
                </a:rPr>
                <a:t>	</a:t>
              </a:r>
              <a:endParaRPr lang="en-US" altLang="ko-KR"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0" name="TextBox 19">
              <a:extLst>
                <a:ext uri="{FF2B5EF4-FFF2-40B4-BE49-F238E27FC236}">
                  <a16:creationId xmlns:a16="http://schemas.microsoft.com/office/drawing/2014/main" id="{4E6E09C5-363E-F066-6B89-0D406B2C60F1}"/>
                </a:ext>
              </a:extLst>
            </p:cNvPr>
            <p:cNvSpPr txBox="1"/>
            <p:nvPr/>
          </p:nvSpPr>
          <p:spPr>
            <a:xfrm>
              <a:off x="484669" y="1819091"/>
              <a:ext cx="6176074" cy="504980"/>
            </a:xfrm>
            <a:prstGeom prst="rect">
              <a:avLst/>
            </a:prstGeom>
            <a:noFill/>
          </p:spPr>
          <p:txBody>
            <a:bodyPr wrap="square">
              <a:spAutoFit/>
            </a:bodyPr>
            <a:lstStyle/>
            <a:p>
              <a:pPr defTabSz="633039" latinLnBrk="1">
                <a:defRPr/>
              </a:pPr>
              <a:r>
                <a:rPr kumimoji="1" lang="en-US" altLang="en-US" sz="1246" dirty="0">
                  <a:solidFill>
                    <a:srgbClr val="FFFFFF"/>
                  </a:solidFill>
                  <a:latin typeface="Noto Sans CJK KR Regular" panose="020B0500000000000000" pitchFamily="34" charset="-127"/>
                  <a:ea typeface="Noto Sans CJK KR Regular" panose="020B0500000000000000" pitchFamily="34" charset="-127"/>
                </a:rPr>
                <a:t>1600-4173</a:t>
              </a:r>
              <a:endParaRPr kumimoji="1" lang="ko-Kore-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Tree>
    <p:extLst>
      <p:ext uri="{BB962C8B-B14F-4D97-AF65-F5344CB8AC3E}">
        <p14:creationId xmlns:p14="http://schemas.microsoft.com/office/powerpoint/2010/main" val="367711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17481BF5-64F9-01B7-677F-1C9D0FF3A6C6}"/>
              </a:ext>
            </a:extLst>
          </p:cNvPr>
          <p:cNvSpPr/>
          <p:nvPr/>
        </p:nvSpPr>
        <p:spPr>
          <a:xfrm>
            <a:off x="8393" y="3410"/>
            <a:ext cx="6858000" cy="2321169"/>
          </a:xfrm>
          <a:prstGeom prst="rect">
            <a:avLst/>
          </a:prstGeom>
          <a:solidFill>
            <a:srgbClr val="6F0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srgbClr val="FFFFFF"/>
              </a:solidFill>
              <a:latin typeface="Noto Sans CJK KR Regular" panose="020B0500000000000000" pitchFamily="34" charset="-127"/>
              <a:ea typeface="Noto Sans CJK KR Regular" panose="020B0500000000000000" pitchFamily="34" charset="-127"/>
            </a:endParaRPr>
          </a:p>
        </p:txBody>
      </p:sp>
      <p:sp>
        <p:nvSpPr>
          <p:cNvPr id="4" name="직사각형 3">
            <a:extLst>
              <a:ext uri="{FF2B5EF4-FFF2-40B4-BE49-F238E27FC236}">
                <a16:creationId xmlns:a16="http://schemas.microsoft.com/office/drawing/2014/main" id="{EC6F4E90-A896-A73F-B5F8-3FC5F1248755}"/>
              </a:ext>
            </a:extLst>
          </p:cNvPr>
          <p:cNvSpPr/>
          <p:nvPr/>
        </p:nvSpPr>
        <p:spPr>
          <a:xfrm>
            <a:off x="8393" y="3410"/>
            <a:ext cx="6858000" cy="2321169"/>
          </a:xfrm>
          <a:prstGeom prst="rect">
            <a:avLst/>
          </a:prstGeom>
          <a:gradFill flip="none" rotWithShape="1">
            <a:gsLst>
              <a:gs pos="28000">
                <a:schemeClr val="tx1">
                  <a:alpha val="28000"/>
                </a:schemeClr>
              </a:gs>
              <a:gs pos="100000">
                <a:schemeClr val="tx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pic>
        <p:nvPicPr>
          <p:cNvPr id="5" name="그림 4">
            <a:extLst>
              <a:ext uri="{FF2B5EF4-FFF2-40B4-BE49-F238E27FC236}">
                <a16:creationId xmlns:a16="http://schemas.microsoft.com/office/drawing/2014/main" id="{CC8D80E7-4108-2093-BF7E-387D78A7D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813" y="-549749"/>
            <a:ext cx="5687035" cy="3247297"/>
          </a:xfrm>
          <a:prstGeom prst="rect">
            <a:avLst/>
          </a:prstGeom>
        </p:spPr>
      </p:pic>
      <p:sp>
        <p:nvSpPr>
          <p:cNvPr id="6" name="TextBox 5">
            <a:extLst>
              <a:ext uri="{FF2B5EF4-FFF2-40B4-BE49-F238E27FC236}">
                <a16:creationId xmlns:a16="http://schemas.microsoft.com/office/drawing/2014/main" id="{4F02CAC4-5D67-1636-FF92-7B36C4295C8B}"/>
              </a:ext>
            </a:extLst>
          </p:cNvPr>
          <p:cNvSpPr txBox="1"/>
          <p:nvPr/>
        </p:nvSpPr>
        <p:spPr>
          <a:xfrm>
            <a:off x="388810" y="242108"/>
            <a:ext cx="1848519" cy="561051"/>
          </a:xfrm>
          <a:prstGeom prst="rect">
            <a:avLst/>
          </a:prstGeom>
          <a:noFill/>
        </p:spPr>
        <p:txBody>
          <a:bodyPr wrap="none" rtlCol="0">
            <a:spAutoFit/>
          </a:bodyPr>
          <a:lstStyle/>
          <a:p>
            <a:pPr defTabSz="633039" latinLnBrk="1">
              <a:defRPr/>
            </a:pPr>
            <a:r>
              <a:rPr kumimoji="1" lang="en-US" altLang="ko-Kore-KR" sz="3046" dirty="0">
                <a:solidFill>
                  <a:srgbClr val="FFFFFF"/>
                </a:solidFill>
                <a:latin typeface="Noto Sans CJK KR Regular" panose="020B0500000000000000" pitchFamily="34" charset="-127"/>
                <a:ea typeface="Noto Sans CJK KR Regular" panose="020B0500000000000000" pitchFamily="34" charset="-127"/>
              </a:rPr>
              <a:t>Contents.</a:t>
            </a:r>
            <a:endParaRPr kumimoji="1" lang="ko-Kore-KR" altLang="en-US" sz="30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0" name="TextBox 19">
            <a:extLst>
              <a:ext uri="{FF2B5EF4-FFF2-40B4-BE49-F238E27FC236}">
                <a16:creationId xmlns:a16="http://schemas.microsoft.com/office/drawing/2014/main" id="{6F22F0AB-CBF1-DFA5-4055-84D86195F163}"/>
              </a:ext>
            </a:extLst>
          </p:cNvPr>
          <p:cNvSpPr txBox="1"/>
          <p:nvPr/>
        </p:nvSpPr>
        <p:spPr>
          <a:xfrm>
            <a:off x="4996198" y="4041920"/>
            <a:ext cx="768159" cy="284052"/>
          </a:xfrm>
          <a:prstGeom prst="rect">
            <a:avLst/>
          </a:prstGeom>
          <a:noFill/>
        </p:spPr>
        <p:txBody>
          <a:bodyPr wrap="none" rtlCol="0">
            <a:spAutoFit/>
          </a:bodyPr>
          <a:lstStyle/>
          <a:p>
            <a:pPr algn="ctr" defTabSz="633039" latinLnBrk="1">
              <a:defRPr/>
            </a:pPr>
            <a:r>
              <a:rPr lang="en-US" altLang="ko-KR" sz="1246" dirty="0">
                <a:solidFill>
                  <a:srgbClr val="3E0099"/>
                </a:solidFill>
                <a:latin typeface="Noto Sans CJK KR Bold" panose="020B0800000000000000" pitchFamily="34" charset="-127"/>
                <a:ea typeface="Noto Sans CJK KR Bold" panose="020B0800000000000000" pitchFamily="34" charset="-127"/>
              </a:rPr>
              <a:t>DB </a:t>
            </a:r>
            <a:r>
              <a:rPr lang="ko-KR" altLang="en-US" sz="1246" dirty="0">
                <a:solidFill>
                  <a:srgbClr val="3E0099"/>
                </a:solidFill>
                <a:latin typeface="Noto Sans CJK KR Bold" panose="020B0800000000000000" pitchFamily="34" charset="-127"/>
                <a:ea typeface="Noto Sans CJK KR Bold" panose="020B0800000000000000" pitchFamily="34" charset="-127"/>
              </a:rPr>
              <a:t>설정</a:t>
            </a:r>
          </a:p>
        </p:txBody>
      </p:sp>
      <p:sp>
        <p:nvSpPr>
          <p:cNvPr id="21" name="TextBox 20">
            <a:extLst>
              <a:ext uri="{FF2B5EF4-FFF2-40B4-BE49-F238E27FC236}">
                <a16:creationId xmlns:a16="http://schemas.microsoft.com/office/drawing/2014/main" id="{17477682-CE49-4253-C545-129490344719}"/>
              </a:ext>
            </a:extLst>
          </p:cNvPr>
          <p:cNvSpPr txBox="1"/>
          <p:nvPr/>
        </p:nvSpPr>
        <p:spPr>
          <a:xfrm>
            <a:off x="1002067" y="4041920"/>
            <a:ext cx="1042273" cy="284052"/>
          </a:xfrm>
          <a:prstGeom prst="rect">
            <a:avLst/>
          </a:prstGeom>
          <a:noFill/>
        </p:spPr>
        <p:txBody>
          <a:bodyPr wrap="none" rtlCol="0">
            <a:spAutoFit/>
          </a:bodyPr>
          <a:lstStyle/>
          <a:p>
            <a:pPr algn="ctr" defTabSz="633039" latinLnBrk="1">
              <a:defRPr/>
            </a:pPr>
            <a:r>
              <a:rPr lang="ko-KR" altLang="en-US" sz="1246" dirty="0">
                <a:solidFill>
                  <a:srgbClr val="3E0099"/>
                </a:solidFill>
                <a:latin typeface="Noto Sans CJK KR Bold" panose="020B0800000000000000" pitchFamily="34" charset="-127"/>
                <a:ea typeface="Noto Sans CJK KR Bold" panose="020B0800000000000000" pitchFamily="34" charset="-127"/>
              </a:rPr>
              <a:t>서비스 개요</a:t>
            </a:r>
          </a:p>
        </p:txBody>
      </p:sp>
      <p:sp>
        <p:nvSpPr>
          <p:cNvPr id="22" name="TextBox 21">
            <a:extLst>
              <a:ext uri="{FF2B5EF4-FFF2-40B4-BE49-F238E27FC236}">
                <a16:creationId xmlns:a16="http://schemas.microsoft.com/office/drawing/2014/main" id="{13DE892D-91DD-4BDB-DBBB-929C9760ED5B}"/>
              </a:ext>
            </a:extLst>
          </p:cNvPr>
          <p:cNvSpPr txBox="1"/>
          <p:nvPr/>
        </p:nvSpPr>
        <p:spPr>
          <a:xfrm>
            <a:off x="2936274" y="4041920"/>
            <a:ext cx="985453" cy="255641"/>
          </a:xfrm>
          <a:prstGeom prst="rect">
            <a:avLst/>
          </a:prstGeom>
          <a:noFill/>
        </p:spPr>
        <p:txBody>
          <a:bodyPr wrap="none" lIns="63305" tIns="31652" rIns="63305" bIns="31652" rtlCol="0" anchor="t">
            <a:spAutoFit/>
          </a:bodyPr>
          <a:lstStyle/>
          <a:p>
            <a:pPr algn="ctr" defTabSz="633039" latinLnBrk="1">
              <a:defRPr/>
            </a:pPr>
            <a:r>
              <a:rPr lang="ko-KR" altLang="en-US" sz="1246" dirty="0">
                <a:solidFill>
                  <a:srgbClr val="3E0099"/>
                </a:solidFill>
                <a:latin typeface="Noto Sans CJK KR Bold" panose="020B0800000000000000" pitchFamily="34" charset="-127"/>
                <a:ea typeface="Noto Sans CJK KR Bold"/>
              </a:rPr>
              <a:t>서비스 설명</a:t>
            </a:r>
            <a:endParaRPr lang="ko-KR" altLang="en-US" sz="1246" dirty="0">
              <a:solidFill>
                <a:srgbClr val="3E0099"/>
              </a:solidFill>
              <a:latin typeface="Noto Sans CJK KR Bold" panose="020B0800000000000000" pitchFamily="34" charset="-127"/>
              <a:ea typeface="Noto Sans CJK KR Bold" panose="020B0800000000000000" pitchFamily="34" charset="-127"/>
            </a:endParaRPr>
          </a:p>
        </p:txBody>
      </p:sp>
      <p:grpSp>
        <p:nvGrpSpPr>
          <p:cNvPr id="26" name="그룹 25">
            <a:extLst>
              <a:ext uri="{FF2B5EF4-FFF2-40B4-BE49-F238E27FC236}">
                <a16:creationId xmlns:a16="http://schemas.microsoft.com/office/drawing/2014/main" id="{6240C7AA-20F0-BF0B-1F32-539F499AC4E6}"/>
              </a:ext>
            </a:extLst>
          </p:cNvPr>
          <p:cNvGrpSpPr/>
          <p:nvPr/>
        </p:nvGrpSpPr>
        <p:grpSpPr>
          <a:xfrm>
            <a:off x="1054769" y="3077777"/>
            <a:ext cx="936866" cy="936866"/>
            <a:chOff x="1623947" y="2783182"/>
            <a:chExt cx="1353251" cy="1353251"/>
          </a:xfrm>
        </p:grpSpPr>
        <p:sp>
          <p:nvSpPr>
            <p:cNvPr id="27" name="타원 26">
              <a:extLst>
                <a:ext uri="{FF2B5EF4-FFF2-40B4-BE49-F238E27FC236}">
                  <a16:creationId xmlns:a16="http://schemas.microsoft.com/office/drawing/2014/main" id="{1DF02237-730A-FD37-4588-EB3C77CD858A}"/>
                </a:ext>
              </a:extLst>
            </p:cNvPr>
            <p:cNvSpPr/>
            <p:nvPr/>
          </p:nvSpPr>
          <p:spPr>
            <a:xfrm>
              <a:off x="1623947" y="2783182"/>
              <a:ext cx="1353251" cy="1353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srgbClr val="FFFFFF"/>
                </a:solidFill>
                <a:latin typeface="Noto Sans CJK KR Regular" panose="020B0500000000000000" pitchFamily="34" charset="-127"/>
                <a:ea typeface="Noto Sans CJK KR Regular" panose="020B0500000000000000" pitchFamily="34" charset="-127"/>
              </a:endParaRPr>
            </a:p>
          </p:txBody>
        </p:sp>
        <p:sp>
          <p:nvSpPr>
            <p:cNvPr id="28" name="타원 27">
              <a:extLst>
                <a:ext uri="{FF2B5EF4-FFF2-40B4-BE49-F238E27FC236}">
                  <a16:creationId xmlns:a16="http://schemas.microsoft.com/office/drawing/2014/main" id="{0A73A0DC-EC24-B8A7-7343-97BD236224CB}"/>
                </a:ext>
              </a:extLst>
            </p:cNvPr>
            <p:cNvSpPr/>
            <p:nvPr/>
          </p:nvSpPr>
          <p:spPr>
            <a:xfrm>
              <a:off x="1689641" y="2848876"/>
              <a:ext cx="1221863" cy="1221863"/>
            </a:xfrm>
            <a:prstGeom prst="ellipse">
              <a:avLst/>
            </a:prstGeom>
            <a:solidFill>
              <a:srgbClr val="6F0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grpSp>
        <p:nvGrpSpPr>
          <p:cNvPr id="29" name="그룹 28">
            <a:extLst>
              <a:ext uri="{FF2B5EF4-FFF2-40B4-BE49-F238E27FC236}">
                <a16:creationId xmlns:a16="http://schemas.microsoft.com/office/drawing/2014/main" id="{73752748-25E8-F3FA-270F-BC992C582278}"/>
              </a:ext>
            </a:extLst>
          </p:cNvPr>
          <p:cNvGrpSpPr/>
          <p:nvPr/>
        </p:nvGrpSpPr>
        <p:grpSpPr>
          <a:xfrm>
            <a:off x="2965692" y="3077777"/>
            <a:ext cx="936866" cy="936866"/>
            <a:chOff x="5165557" y="2750825"/>
            <a:chExt cx="1353251" cy="1353251"/>
          </a:xfrm>
        </p:grpSpPr>
        <p:sp>
          <p:nvSpPr>
            <p:cNvPr id="30" name="타원 29">
              <a:extLst>
                <a:ext uri="{FF2B5EF4-FFF2-40B4-BE49-F238E27FC236}">
                  <a16:creationId xmlns:a16="http://schemas.microsoft.com/office/drawing/2014/main" id="{85330B95-A1DC-4A5C-6A40-D47A1D56AA08}"/>
                </a:ext>
              </a:extLst>
            </p:cNvPr>
            <p:cNvSpPr/>
            <p:nvPr/>
          </p:nvSpPr>
          <p:spPr>
            <a:xfrm>
              <a:off x="5165557" y="2750825"/>
              <a:ext cx="1353251" cy="1353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srgbClr val="FFFFFF"/>
                </a:solidFill>
                <a:latin typeface="Noto Sans CJK KR Regular" panose="020B0500000000000000" pitchFamily="34" charset="-127"/>
                <a:ea typeface="Noto Sans CJK KR Regular" panose="020B0500000000000000" pitchFamily="34" charset="-127"/>
              </a:endParaRPr>
            </a:p>
          </p:txBody>
        </p:sp>
        <p:sp>
          <p:nvSpPr>
            <p:cNvPr id="31" name="타원 30">
              <a:extLst>
                <a:ext uri="{FF2B5EF4-FFF2-40B4-BE49-F238E27FC236}">
                  <a16:creationId xmlns:a16="http://schemas.microsoft.com/office/drawing/2014/main" id="{5ECE25A9-A8E0-5344-AE2C-F34FD781EA2B}"/>
                </a:ext>
              </a:extLst>
            </p:cNvPr>
            <p:cNvSpPr/>
            <p:nvPr/>
          </p:nvSpPr>
          <p:spPr>
            <a:xfrm>
              <a:off x="5231251" y="2816519"/>
              <a:ext cx="1221863" cy="1221863"/>
            </a:xfrm>
            <a:prstGeom prst="ellipse">
              <a:avLst/>
            </a:prstGeom>
            <a:solidFill>
              <a:srgbClr val="6D3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a:defRPr/>
              </a:pP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grpSp>
      <p:grpSp>
        <p:nvGrpSpPr>
          <p:cNvPr id="32" name="그룹 31">
            <a:extLst>
              <a:ext uri="{FF2B5EF4-FFF2-40B4-BE49-F238E27FC236}">
                <a16:creationId xmlns:a16="http://schemas.microsoft.com/office/drawing/2014/main" id="{0AB19501-2981-F0BC-B8B1-E991BDDE32F3}"/>
              </a:ext>
            </a:extLst>
          </p:cNvPr>
          <p:cNvGrpSpPr/>
          <p:nvPr/>
        </p:nvGrpSpPr>
        <p:grpSpPr>
          <a:xfrm>
            <a:off x="4911846" y="3077777"/>
            <a:ext cx="936866" cy="936866"/>
            <a:chOff x="8707167" y="2718468"/>
            <a:chExt cx="1353251" cy="1353251"/>
          </a:xfrm>
        </p:grpSpPr>
        <p:sp>
          <p:nvSpPr>
            <p:cNvPr id="33" name="타원 32">
              <a:extLst>
                <a:ext uri="{FF2B5EF4-FFF2-40B4-BE49-F238E27FC236}">
                  <a16:creationId xmlns:a16="http://schemas.microsoft.com/office/drawing/2014/main" id="{CEA3A269-EF52-BBAF-C5A9-75D95F3DC93C}"/>
                </a:ext>
              </a:extLst>
            </p:cNvPr>
            <p:cNvSpPr/>
            <p:nvPr/>
          </p:nvSpPr>
          <p:spPr>
            <a:xfrm>
              <a:off x="8707167" y="2718468"/>
              <a:ext cx="1353251" cy="1353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a:solidFill>
                  <a:srgbClr val="FFFFFF"/>
                </a:solidFill>
                <a:latin typeface="Noto Sans CJK KR Regular" panose="020B0500000000000000" pitchFamily="34" charset="-127"/>
                <a:ea typeface="Noto Sans CJK KR Regular" panose="020B0500000000000000" pitchFamily="34" charset="-127"/>
              </a:endParaRPr>
            </a:p>
          </p:txBody>
        </p:sp>
        <p:sp>
          <p:nvSpPr>
            <p:cNvPr id="34" name="타원 33">
              <a:extLst>
                <a:ext uri="{FF2B5EF4-FFF2-40B4-BE49-F238E27FC236}">
                  <a16:creationId xmlns:a16="http://schemas.microsoft.com/office/drawing/2014/main" id="{C6633186-ACEB-796A-2710-56F90C6B9D64}"/>
                </a:ext>
              </a:extLst>
            </p:cNvPr>
            <p:cNvSpPr/>
            <p:nvPr/>
          </p:nvSpPr>
          <p:spPr>
            <a:xfrm>
              <a:off x="8772861" y="2784162"/>
              <a:ext cx="1221863" cy="1221863"/>
            </a:xfrm>
            <a:prstGeom prst="ellipse">
              <a:avLst/>
            </a:prstGeom>
            <a:solidFill>
              <a:srgbClr val="946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a:defRPr/>
              </a:pP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grpSp>
      <p:sp>
        <p:nvSpPr>
          <p:cNvPr id="23" name="TextBox 22">
            <a:extLst>
              <a:ext uri="{FF2B5EF4-FFF2-40B4-BE49-F238E27FC236}">
                <a16:creationId xmlns:a16="http://schemas.microsoft.com/office/drawing/2014/main" id="{5DAF33EA-9457-8FFD-4EF9-D4D50BB87620}"/>
              </a:ext>
            </a:extLst>
          </p:cNvPr>
          <p:cNvSpPr txBox="1"/>
          <p:nvPr/>
        </p:nvSpPr>
        <p:spPr>
          <a:xfrm>
            <a:off x="1194421" y="3311315"/>
            <a:ext cx="657562" cy="497187"/>
          </a:xfrm>
          <a:prstGeom prst="rect">
            <a:avLst/>
          </a:prstGeom>
          <a:noFill/>
        </p:spPr>
        <p:txBody>
          <a:bodyPr wrap="square" rtlCol="0">
            <a:spAutoFit/>
          </a:bodyPr>
          <a:lstStyle/>
          <a:p>
            <a:pPr algn="ctr" defTabSz="633039" latinLnBrk="1">
              <a:defRPr/>
            </a:pPr>
            <a:r>
              <a:rPr lang="en-US" altLang="ko-KR" sz="2631" b="1" dirty="0">
                <a:solidFill>
                  <a:srgbClr val="FFFFFF">
                    <a:alpha val="85000"/>
                  </a:srgbClr>
                </a:solidFill>
                <a:latin typeface="Noto Sans CJK KR Regular" panose="020B0500000000000000" pitchFamily="34" charset="-127"/>
                <a:ea typeface="Noto Sans CJK KR Regular" panose="020B0500000000000000" pitchFamily="34" charset="-127"/>
              </a:rPr>
              <a:t>01</a:t>
            </a:r>
            <a:endParaRPr lang="ko-KR" altLang="en-US" sz="2631" b="1" dirty="0">
              <a:solidFill>
                <a:srgbClr val="FFFFFF">
                  <a:alpha val="85000"/>
                </a:srgbClr>
              </a:solidFill>
              <a:latin typeface="Noto Sans CJK KR Regular" panose="020B0500000000000000" pitchFamily="34" charset="-127"/>
              <a:ea typeface="Noto Sans CJK KR Regular" panose="020B0500000000000000" pitchFamily="34" charset="-127"/>
            </a:endParaRPr>
          </a:p>
        </p:txBody>
      </p:sp>
      <p:sp>
        <p:nvSpPr>
          <p:cNvPr id="24" name="TextBox 23">
            <a:extLst>
              <a:ext uri="{FF2B5EF4-FFF2-40B4-BE49-F238E27FC236}">
                <a16:creationId xmlns:a16="http://schemas.microsoft.com/office/drawing/2014/main" id="{03930957-D85B-86F6-77E7-D493D2648320}"/>
              </a:ext>
            </a:extLst>
          </p:cNvPr>
          <p:cNvSpPr txBox="1"/>
          <p:nvPr/>
        </p:nvSpPr>
        <p:spPr>
          <a:xfrm>
            <a:off x="3100219" y="3311315"/>
            <a:ext cx="657562" cy="497187"/>
          </a:xfrm>
          <a:prstGeom prst="rect">
            <a:avLst/>
          </a:prstGeom>
          <a:noFill/>
        </p:spPr>
        <p:txBody>
          <a:bodyPr wrap="square" rtlCol="0">
            <a:spAutoFit/>
          </a:bodyPr>
          <a:lstStyle/>
          <a:p>
            <a:pPr algn="ctr" defTabSz="633039" latinLnBrk="1">
              <a:defRPr/>
            </a:pPr>
            <a:r>
              <a:rPr lang="en-US" altLang="ko-KR" sz="2631" b="1" dirty="0">
                <a:solidFill>
                  <a:srgbClr val="FFFFFF">
                    <a:alpha val="85000"/>
                  </a:srgbClr>
                </a:solidFill>
                <a:latin typeface="Noto Sans CJK KR Regular" panose="020B0500000000000000" pitchFamily="34" charset="-127"/>
                <a:ea typeface="Noto Sans CJK KR Regular" panose="020B0500000000000000" pitchFamily="34" charset="-127"/>
              </a:rPr>
              <a:t>02</a:t>
            </a:r>
            <a:endParaRPr lang="ko-KR" altLang="en-US" sz="2631" b="1" dirty="0">
              <a:solidFill>
                <a:srgbClr val="FFFFFF">
                  <a:alpha val="85000"/>
                </a:srgbClr>
              </a:solidFill>
              <a:latin typeface="Noto Sans CJK KR Regular" panose="020B0500000000000000" pitchFamily="34" charset="-127"/>
              <a:ea typeface="Noto Sans CJK KR Regular" panose="020B0500000000000000" pitchFamily="34" charset="-127"/>
            </a:endParaRPr>
          </a:p>
        </p:txBody>
      </p:sp>
      <p:sp>
        <p:nvSpPr>
          <p:cNvPr id="25" name="TextBox 24">
            <a:extLst>
              <a:ext uri="{FF2B5EF4-FFF2-40B4-BE49-F238E27FC236}">
                <a16:creationId xmlns:a16="http://schemas.microsoft.com/office/drawing/2014/main" id="{F4C901A2-7FB9-8CAF-874B-C6615A859F1E}"/>
              </a:ext>
            </a:extLst>
          </p:cNvPr>
          <p:cNvSpPr txBox="1"/>
          <p:nvPr/>
        </p:nvSpPr>
        <p:spPr>
          <a:xfrm>
            <a:off x="5051497" y="3311315"/>
            <a:ext cx="657562" cy="497187"/>
          </a:xfrm>
          <a:prstGeom prst="rect">
            <a:avLst/>
          </a:prstGeom>
          <a:noFill/>
        </p:spPr>
        <p:txBody>
          <a:bodyPr wrap="square" rtlCol="0">
            <a:spAutoFit/>
          </a:bodyPr>
          <a:lstStyle/>
          <a:p>
            <a:pPr algn="ctr" defTabSz="633039" latinLnBrk="1">
              <a:defRPr/>
            </a:pPr>
            <a:r>
              <a:rPr lang="en-US" altLang="ko-KR" sz="2631" b="1" dirty="0">
                <a:solidFill>
                  <a:srgbClr val="FFFFFF">
                    <a:alpha val="85000"/>
                  </a:srgbClr>
                </a:solidFill>
                <a:latin typeface="Noto Sans CJK KR Regular" panose="020B0500000000000000" pitchFamily="34" charset="-127"/>
                <a:ea typeface="Noto Sans CJK KR Regular" panose="020B0500000000000000" pitchFamily="34" charset="-127"/>
              </a:rPr>
              <a:t>03</a:t>
            </a:r>
            <a:endParaRPr lang="ko-KR" altLang="en-US" sz="2631" b="1" dirty="0">
              <a:solidFill>
                <a:srgbClr val="FFFFFF">
                  <a:alpha val="85000"/>
                </a:srgbClr>
              </a:solidFill>
              <a:latin typeface="Noto Sans CJK KR Regular" panose="020B0500000000000000" pitchFamily="34" charset="-127"/>
              <a:ea typeface="Noto Sans CJK KR Regular" panose="020B0500000000000000" pitchFamily="34" charset="-127"/>
            </a:endParaRPr>
          </a:p>
        </p:txBody>
      </p:sp>
      <p:sp>
        <p:nvSpPr>
          <p:cNvPr id="7" name="TextBox 6">
            <a:extLst>
              <a:ext uri="{FF2B5EF4-FFF2-40B4-BE49-F238E27FC236}">
                <a16:creationId xmlns:a16="http://schemas.microsoft.com/office/drawing/2014/main" id="{6D0B8BD3-8925-0381-9EFB-FFCD19734739}"/>
              </a:ext>
            </a:extLst>
          </p:cNvPr>
          <p:cNvSpPr txBox="1"/>
          <p:nvPr/>
        </p:nvSpPr>
        <p:spPr>
          <a:xfrm>
            <a:off x="1100250" y="4399386"/>
            <a:ext cx="1055097" cy="408317"/>
          </a:xfrm>
          <a:prstGeom prst="rect">
            <a:avLst/>
          </a:prstGeom>
          <a:noFill/>
        </p:spPr>
        <p:txBody>
          <a:bodyPr wrap="none" rtlCol="0">
            <a:spAutoFit/>
          </a:bodyPr>
          <a:lstStyle/>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1. </a:t>
            </a:r>
            <a:r>
              <a:rPr lang="ko-KR" altLang="en-US" sz="900" dirty="0">
                <a:latin typeface="Noto Sans CJK KR Regular" panose="020B0500000000000000" pitchFamily="34" charset="-127"/>
                <a:ea typeface="Noto Sans CJK KR Regular" panose="020B0500000000000000" pitchFamily="34" charset="-127"/>
              </a:rPr>
              <a:t>설치</a:t>
            </a:r>
            <a:r>
              <a:rPr lang="ko-KR" altLang="en-US" sz="900" b="1" dirty="0">
                <a:solidFill>
                  <a:srgbClr val="3E0099"/>
                </a:solidFill>
                <a:latin typeface="Noto Sans CJK KR Regular" panose="020B0500000000000000" pitchFamily="34" charset="-127"/>
                <a:ea typeface="Noto Sans CJK KR Regular" panose="020B0500000000000000" pitchFamily="34" charset="-127"/>
              </a:rPr>
              <a:t> </a:t>
            </a:r>
            <a:r>
              <a:rPr lang="ko-KR" altLang="en-US" sz="900" dirty="0">
                <a:solidFill>
                  <a:srgbClr val="000000"/>
                </a:solidFill>
                <a:latin typeface="Noto Sans CJK KR Regular" panose="020B0500000000000000" pitchFamily="34" charset="-127"/>
                <a:ea typeface="Noto Sans CJK KR Regular" panose="020B0500000000000000" pitchFamily="34" charset="-127"/>
              </a:rPr>
              <a:t>환경</a:t>
            </a:r>
          </a:p>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2. </a:t>
            </a:r>
            <a:r>
              <a:rPr lang="ko-KR" altLang="en-US" sz="900" dirty="0">
                <a:solidFill>
                  <a:srgbClr val="000000"/>
                </a:solidFill>
                <a:latin typeface="Noto Sans CJK KR Regular" panose="020B0500000000000000" pitchFamily="34" charset="-127"/>
                <a:ea typeface="Noto Sans CJK KR Regular" panose="020B0500000000000000" pitchFamily="34" charset="-127"/>
              </a:rPr>
              <a:t>네트워크 환경</a:t>
            </a:r>
          </a:p>
        </p:txBody>
      </p:sp>
      <p:sp>
        <p:nvSpPr>
          <p:cNvPr id="8" name="TextBox 7">
            <a:extLst>
              <a:ext uri="{FF2B5EF4-FFF2-40B4-BE49-F238E27FC236}">
                <a16:creationId xmlns:a16="http://schemas.microsoft.com/office/drawing/2014/main" id="{552B92DC-C6C3-ED68-E937-C5538DE11185}"/>
              </a:ext>
            </a:extLst>
          </p:cNvPr>
          <p:cNvSpPr txBox="1"/>
          <p:nvPr/>
        </p:nvSpPr>
        <p:spPr>
          <a:xfrm>
            <a:off x="2965692" y="4398626"/>
            <a:ext cx="1069375" cy="408317"/>
          </a:xfrm>
          <a:prstGeom prst="rect">
            <a:avLst/>
          </a:prstGeom>
          <a:noFill/>
        </p:spPr>
        <p:txBody>
          <a:bodyPr wrap="square" rtlCol="0">
            <a:spAutoFit/>
          </a:bodyPr>
          <a:lstStyle/>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1. </a:t>
            </a:r>
            <a:r>
              <a:rPr lang="ko-KR" altLang="en-US" sz="900" dirty="0">
                <a:latin typeface="Noto Sans CJK KR Regular" panose="020B0500000000000000" pitchFamily="34" charset="-127"/>
                <a:ea typeface="Noto Sans CJK KR Regular" panose="020B0500000000000000" pitchFamily="34" charset="-127"/>
              </a:rPr>
              <a:t>디렉토리 </a:t>
            </a:r>
            <a:r>
              <a:rPr lang="ko-KR" altLang="en-US" sz="900" dirty="0">
                <a:solidFill>
                  <a:srgbClr val="000000"/>
                </a:solidFill>
                <a:latin typeface="Noto Sans CJK KR Regular" panose="020B0500000000000000" pitchFamily="34" charset="-127"/>
                <a:ea typeface="Noto Sans CJK KR Regular" panose="020B0500000000000000" pitchFamily="34" charset="-127"/>
              </a:rPr>
              <a:t>설명</a:t>
            </a:r>
          </a:p>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2. </a:t>
            </a:r>
            <a:r>
              <a:rPr lang="ko-KR" altLang="en-US" sz="900" dirty="0">
                <a:solidFill>
                  <a:srgbClr val="000000"/>
                </a:solidFill>
                <a:latin typeface="Noto Sans CJK KR Regular" panose="020B0500000000000000" pitchFamily="34" charset="-127"/>
                <a:ea typeface="Noto Sans CJK KR Regular" panose="020B0500000000000000" pitchFamily="34" charset="-127"/>
              </a:rPr>
              <a:t>환경설정</a:t>
            </a:r>
          </a:p>
        </p:txBody>
      </p:sp>
      <p:sp>
        <p:nvSpPr>
          <p:cNvPr id="9" name="TextBox 8">
            <a:extLst>
              <a:ext uri="{FF2B5EF4-FFF2-40B4-BE49-F238E27FC236}">
                <a16:creationId xmlns:a16="http://schemas.microsoft.com/office/drawing/2014/main" id="{49E42D34-DE1F-C7DA-5C3F-A8772FB9FF77}"/>
              </a:ext>
            </a:extLst>
          </p:cNvPr>
          <p:cNvSpPr txBox="1"/>
          <p:nvPr/>
        </p:nvSpPr>
        <p:spPr>
          <a:xfrm>
            <a:off x="4903957" y="4398626"/>
            <a:ext cx="938077" cy="408317"/>
          </a:xfrm>
          <a:prstGeom prst="rect">
            <a:avLst/>
          </a:prstGeom>
          <a:noFill/>
        </p:spPr>
        <p:txBody>
          <a:bodyPr wrap="none" rtlCol="0">
            <a:spAutoFit/>
          </a:bodyPr>
          <a:lstStyle/>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1. </a:t>
            </a:r>
            <a:r>
              <a:rPr lang="en-US" altLang="ko-KR" sz="900" b="1" dirty="0">
                <a:solidFill>
                  <a:srgbClr val="000000"/>
                </a:solidFill>
                <a:latin typeface="Noto Sans CJK KR Regular" panose="020B0500000000000000" pitchFamily="34" charset="-127"/>
                <a:ea typeface="Noto Sans CJK KR Regular" panose="020B0500000000000000" pitchFamily="34" charset="-127"/>
              </a:rPr>
              <a:t>TABLE</a:t>
            </a:r>
            <a:r>
              <a:rPr lang="ko-KR" altLang="en-US" sz="900" dirty="0">
                <a:solidFill>
                  <a:srgbClr val="000000"/>
                </a:solidFill>
                <a:latin typeface="Noto Sans CJK KR Regular" panose="020B0500000000000000" pitchFamily="34" charset="-127"/>
                <a:ea typeface="Noto Sans CJK KR Regular" panose="020B0500000000000000" pitchFamily="34" charset="-127"/>
              </a:rPr>
              <a:t> 구성</a:t>
            </a:r>
          </a:p>
          <a:p>
            <a:pPr defTabSz="633039" latinLnBrk="1">
              <a:lnSpc>
                <a:spcPct val="120000"/>
              </a:lnSpc>
              <a:defRPr/>
            </a:pPr>
            <a:r>
              <a:rPr lang="en-US" altLang="ko-KR" sz="900" b="1" dirty="0">
                <a:solidFill>
                  <a:srgbClr val="3E0099"/>
                </a:solidFill>
                <a:latin typeface="Noto Sans CJK KR Regular" panose="020B0500000000000000" pitchFamily="34" charset="-127"/>
                <a:ea typeface="Noto Sans CJK KR Regular" panose="020B0500000000000000" pitchFamily="34" charset="-127"/>
              </a:rPr>
              <a:t>2. </a:t>
            </a:r>
            <a:r>
              <a:rPr lang="en-US" altLang="ko-KR" sz="900" b="1" dirty="0">
                <a:solidFill>
                  <a:srgbClr val="000000"/>
                </a:solidFill>
                <a:latin typeface="Noto Sans CJK KR Regular" panose="020B0500000000000000" pitchFamily="34" charset="-127"/>
                <a:ea typeface="Noto Sans CJK KR Regular" panose="020B0500000000000000" pitchFamily="34" charset="-127"/>
              </a:rPr>
              <a:t>Que</a:t>
            </a:r>
            <a:r>
              <a:rPr lang="en-US" altLang="ko-KR" sz="900" b="1" dirty="0" err="1">
                <a:solidFill>
                  <a:srgbClr val="000000"/>
                </a:solidFill>
                <a:latin typeface="Noto Sans CJK KR Regular" panose="020B0500000000000000" pitchFamily="34" charset="-127"/>
                <a:ea typeface="Noto Sans CJK KR Regular" panose="020B0500000000000000" pitchFamily="34" charset="-127"/>
              </a:rPr>
              <a:t>ry</a:t>
            </a:r>
            <a:r>
              <a:rPr lang="ko-KR" altLang="en-US" sz="900" b="1" dirty="0">
                <a:solidFill>
                  <a:srgbClr val="000000"/>
                </a:solidFill>
                <a:latin typeface="Noto Sans CJK KR Regular" panose="020B0500000000000000" pitchFamily="34" charset="-127"/>
                <a:ea typeface="Noto Sans CJK KR Regular" panose="020B0500000000000000" pitchFamily="34" charset="-127"/>
              </a:rPr>
              <a:t>문</a:t>
            </a:r>
            <a:endParaRPr lang="ko-KR" altLang="en-US" sz="900" dirty="0">
              <a:solidFill>
                <a:srgbClr val="000000"/>
              </a:solidFill>
              <a:latin typeface="Noto Sans CJK KR Regular" panose="020B0500000000000000" pitchFamily="34" charset="-127"/>
              <a:ea typeface="Noto Sans CJK KR Regular" panose="020B0500000000000000" pitchFamily="34" charset="-127"/>
            </a:endParaRPr>
          </a:p>
        </p:txBody>
      </p:sp>
      <p:pic>
        <p:nvPicPr>
          <p:cNvPr id="10" name="Picture 2">
            <a:extLst>
              <a:ext uri="{FF2B5EF4-FFF2-40B4-BE49-F238E27FC236}">
                <a16:creationId xmlns:a16="http://schemas.microsoft.com/office/drawing/2014/main" id="{903185EC-B84C-4782-C3A3-90621502B00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11" name="슬라이드 번호 개체 틀 8">
            <a:extLst>
              <a:ext uri="{FF2B5EF4-FFF2-40B4-BE49-F238E27FC236}">
                <a16:creationId xmlns:a16="http://schemas.microsoft.com/office/drawing/2014/main" id="{C0608AB1-61F3-6F51-4B30-9BFC46C4D50B}"/>
              </a:ext>
            </a:extLst>
          </p:cNvPr>
          <p:cNvSpPr txBox="1">
            <a:spLocks/>
          </p:cNvSpPr>
          <p:nvPr/>
        </p:nvSpPr>
        <p:spPr>
          <a:xfrm>
            <a:off x="4875543" y="9489964"/>
            <a:ext cx="1899138" cy="25277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B7375-29DA-4665-AFA7-4D0C434A0BE7}" type="slidenum">
              <a:rPr lang="ko-KR" altLang="en-US" smtClean="0"/>
              <a:pPr/>
              <a:t>2</a:t>
            </a:fld>
            <a:endParaRPr lang="ko-KR" altLang="en-US" dirty="0"/>
          </a:p>
        </p:txBody>
      </p:sp>
      <p:cxnSp>
        <p:nvCxnSpPr>
          <p:cNvPr id="12" name="직선 연결선 11">
            <a:extLst>
              <a:ext uri="{FF2B5EF4-FFF2-40B4-BE49-F238E27FC236}">
                <a16:creationId xmlns:a16="http://schemas.microsoft.com/office/drawing/2014/main" id="{859045FE-38E2-0F1B-D3E3-AE30AEF7918E}"/>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사각형: 둥근 모서리 79">
            <a:extLst>
              <a:ext uri="{FF2B5EF4-FFF2-40B4-BE49-F238E27FC236}">
                <a16:creationId xmlns:a16="http://schemas.microsoft.com/office/drawing/2014/main" id="{EAB056F5-A58D-8BD6-AB2E-48BB73D68B49}"/>
              </a:ext>
            </a:extLst>
          </p:cNvPr>
          <p:cNvSpPr/>
          <p:nvPr/>
        </p:nvSpPr>
        <p:spPr>
          <a:xfrm>
            <a:off x="179110" y="1073369"/>
            <a:ext cx="6504803" cy="2650253"/>
          </a:xfrm>
          <a:prstGeom prst="roundRect">
            <a:avLst>
              <a:gd name="adj" fmla="val 13479"/>
            </a:avLst>
          </a:prstGeom>
          <a:solidFill>
            <a:schemeClr val="bg1"/>
          </a:solidFill>
          <a:ln>
            <a:noFill/>
          </a:ln>
          <a:effectLst>
            <a:outerShdw blurRad="1143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62464"/>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서비스 개요</a:t>
            </a:r>
          </a:p>
        </p:txBody>
      </p:sp>
      <p:sp>
        <p:nvSpPr>
          <p:cNvPr id="5" name="TextBox 4">
            <a:extLst>
              <a:ext uri="{FF2B5EF4-FFF2-40B4-BE49-F238E27FC236}">
                <a16:creationId xmlns:a16="http://schemas.microsoft.com/office/drawing/2014/main" id="{6FAB1D83-09F9-7214-5DE5-118227197D5E}"/>
              </a:ext>
            </a:extLst>
          </p:cNvPr>
          <p:cNvSpPr txBox="1"/>
          <p:nvPr/>
        </p:nvSpPr>
        <p:spPr>
          <a:xfrm>
            <a:off x="169974" y="442246"/>
            <a:ext cx="896399"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설치환경</a:t>
            </a:r>
            <a:endParaRPr lang="en-US" altLang="ko-KR" sz="1385" dirty="0">
              <a:latin typeface="Noto Sans CJK KR Bold" panose="020B0800000000000000" pitchFamily="34" charset="-127"/>
              <a:ea typeface="Noto Sans CJK KR Bold" panose="020B0800000000000000" pitchFamily="34" charset="-127"/>
            </a:endParaRPr>
          </a:p>
        </p:txBody>
      </p:sp>
      <p:pic>
        <p:nvPicPr>
          <p:cNvPr id="6" name="Picture 2">
            <a:extLst>
              <a:ext uri="{FF2B5EF4-FFF2-40B4-BE49-F238E27FC236}">
                <a16:creationId xmlns:a16="http://schemas.microsoft.com/office/drawing/2014/main" id="{12728D49-F4C0-A927-007E-E6EFE3B8EE24}"/>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7" name="슬라이드 번호 개체 틀 8">
            <a:extLst>
              <a:ext uri="{FF2B5EF4-FFF2-40B4-BE49-F238E27FC236}">
                <a16:creationId xmlns:a16="http://schemas.microsoft.com/office/drawing/2014/main" id="{F68C0275-D5F3-EA6D-2AA7-7B166FE12732}"/>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3</a:t>
            </a:fld>
            <a:endParaRPr lang="ko-KR" altLang="en-US" dirty="0"/>
          </a:p>
        </p:txBody>
      </p:sp>
      <p:cxnSp>
        <p:nvCxnSpPr>
          <p:cNvPr id="8" name="직선 연결선 7">
            <a:extLst>
              <a:ext uri="{FF2B5EF4-FFF2-40B4-BE49-F238E27FC236}">
                <a16:creationId xmlns:a16="http://schemas.microsoft.com/office/drawing/2014/main" id="{7704480F-2B57-5057-2AF2-83B0A3ED1D27}"/>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DD6520D-6C1C-5B10-FE5B-CDFD95CB8E04}"/>
              </a:ext>
            </a:extLst>
          </p:cNvPr>
          <p:cNvSpPr txBox="1"/>
          <p:nvPr/>
        </p:nvSpPr>
        <p:spPr>
          <a:xfrm>
            <a:off x="619773" y="1480440"/>
            <a:ext cx="833199" cy="241476"/>
          </a:xfrm>
          <a:prstGeom prst="rect">
            <a:avLst/>
          </a:prstGeom>
          <a:noFill/>
        </p:spPr>
        <p:txBody>
          <a:bodyPr wrap="square" rtlCol="0">
            <a:spAutoFit/>
          </a:bodyPr>
          <a:lstStyle/>
          <a:p>
            <a:pPr defTabSz="633039" latinLnBrk="1">
              <a:defRPr/>
            </a:pPr>
            <a:r>
              <a:rPr lang="en-US" altLang="ko-KR" sz="969" dirty="0">
                <a:solidFill>
                  <a:srgbClr val="000000"/>
                </a:solidFill>
                <a:latin typeface="Noto Sans CJK KR Bold" panose="020B0800000000000000" pitchFamily="34" charset="-127"/>
                <a:ea typeface="Noto Sans CJK KR Bold" panose="020B0800000000000000" pitchFamily="34" charset="-127"/>
              </a:rPr>
              <a:t>JAVA </a:t>
            </a:r>
            <a:r>
              <a:rPr lang="ko-KR" altLang="en-US" sz="969" dirty="0">
                <a:solidFill>
                  <a:srgbClr val="000000"/>
                </a:solidFill>
                <a:latin typeface="Noto Sans CJK KR Bold" panose="020B0800000000000000" pitchFamily="34" charset="-127"/>
                <a:ea typeface="Noto Sans CJK KR Bold" panose="020B0800000000000000" pitchFamily="34" charset="-127"/>
              </a:rPr>
              <a:t>설치</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grpSp>
        <p:nvGrpSpPr>
          <p:cNvPr id="70" name="그룹 69">
            <a:extLst>
              <a:ext uri="{FF2B5EF4-FFF2-40B4-BE49-F238E27FC236}">
                <a16:creationId xmlns:a16="http://schemas.microsoft.com/office/drawing/2014/main" id="{AC19017E-8950-F94B-5F68-CFCCF1D5203B}"/>
              </a:ext>
            </a:extLst>
          </p:cNvPr>
          <p:cNvGrpSpPr>
            <a:grpSpLocks noChangeAspect="1"/>
          </p:cNvGrpSpPr>
          <p:nvPr/>
        </p:nvGrpSpPr>
        <p:grpSpPr>
          <a:xfrm>
            <a:off x="539554" y="1514779"/>
            <a:ext cx="52798" cy="112154"/>
            <a:chOff x="266743" y="2357089"/>
            <a:chExt cx="255346" cy="525156"/>
          </a:xfrm>
        </p:grpSpPr>
        <p:sp>
          <p:nvSpPr>
            <p:cNvPr id="71" name="평행 사변형 70">
              <a:extLst>
                <a:ext uri="{FF2B5EF4-FFF2-40B4-BE49-F238E27FC236}">
                  <a16:creationId xmlns:a16="http://schemas.microsoft.com/office/drawing/2014/main" id="{F91FD087-C935-3834-2B44-9D1A636E02F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72" name="평행 사변형 71">
              <a:extLst>
                <a:ext uri="{FF2B5EF4-FFF2-40B4-BE49-F238E27FC236}">
                  <a16:creationId xmlns:a16="http://schemas.microsoft.com/office/drawing/2014/main" id="{74FA3E55-0B3E-408A-4530-5B3BF002C12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73" name="TextBox 72">
            <a:extLst>
              <a:ext uri="{FF2B5EF4-FFF2-40B4-BE49-F238E27FC236}">
                <a16:creationId xmlns:a16="http://schemas.microsoft.com/office/drawing/2014/main" id="{F171FE19-1811-2F86-FE42-5814C302615F}"/>
              </a:ext>
            </a:extLst>
          </p:cNvPr>
          <p:cNvSpPr txBox="1"/>
          <p:nvPr/>
        </p:nvSpPr>
        <p:spPr>
          <a:xfrm>
            <a:off x="638703" y="1852749"/>
            <a:ext cx="5157568" cy="241476"/>
          </a:xfrm>
          <a:prstGeom prst="rect">
            <a:avLst/>
          </a:prstGeom>
          <a:noFill/>
        </p:spPr>
        <p:txBody>
          <a:bodyPr wrap="square" rtlCol="0">
            <a:spAutoFit/>
          </a:bodyPr>
          <a:lstStyle/>
          <a:p>
            <a:r>
              <a:rPr lang="en-US" altLang="ko-KR" sz="969" dirty="0">
                <a:solidFill>
                  <a:srgbClr val="000000"/>
                </a:solidFill>
                <a:latin typeface="Noto Sans CJK KR Regular" panose="020B0500000000000000" pitchFamily="34" charset="-127"/>
                <a:ea typeface="Noto Sans CJK KR Regular" panose="020B0500000000000000" pitchFamily="34" charset="-127"/>
              </a:rPr>
              <a:t>JAVA </a:t>
            </a:r>
            <a:r>
              <a:rPr lang="ko-KR" altLang="en-US" sz="969" dirty="0">
                <a:solidFill>
                  <a:srgbClr val="000000"/>
                </a:solidFill>
                <a:latin typeface="Noto Sans CJK KR Regular" panose="020B0500000000000000" pitchFamily="34" charset="-127"/>
                <a:ea typeface="Noto Sans CJK KR Regular" panose="020B0500000000000000" pitchFamily="34" charset="-127"/>
              </a:rPr>
              <a:t>다운로드 링크 </a:t>
            </a:r>
            <a:r>
              <a:rPr lang="en-US" altLang="ko-KR" sz="969" dirty="0">
                <a:solidFill>
                  <a:srgbClr val="000000"/>
                </a:solidFill>
                <a:latin typeface="Noto Sans CJK KR Regular" panose="020B0500000000000000" pitchFamily="34" charset="-127"/>
                <a:ea typeface="Noto Sans CJK KR Regular" panose="020B0500000000000000" pitchFamily="34" charset="-127"/>
              </a:rPr>
              <a:t>: https://www.oracle.com/kr/java</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119" name="TextBox 118">
            <a:extLst>
              <a:ext uri="{FF2B5EF4-FFF2-40B4-BE49-F238E27FC236}">
                <a16:creationId xmlns:a16="http://schemas.microsoft.com/office/drawing/2014/main" id="{1352FF9C-8117-F453-5C59-92FF61541CED}"/>
              </a:ext>
            </a:extLst>
          </p:cNvPr>
          <p:cNvSpPr txBox="1"/>
          <p:nvPr/>
        </p:nvSpPr>
        <p:spPr>
          <a:xfrm>
            <a:off x="3906790" y="1852576"/>
            <a:ext cx="1933543" cy="390620"/>
          </a:xfrm>
          <a:prstGeom prst="rect">
            <a:avLst/>
          </a:prstGeom>
          <a:noFill/>
        </p:spPr>
        <p:txBody>
          <a:bodyPr wrap="none" rtlCol="0">
            <a:spAutoFit/>
          </a:bodyPr>
          <a:lstStyle/>
          <a:p>
            <a:r>
              <a:rPr lang="en-US" altLang="ko-KR" sz="969" dirty="0">
                <a:solidFill>
                  <a:srgbClr val="000000"/>
                </a:solidFill>
                <a:latin typeface="Noto Sans CJK KR Regular" panose="020B0500000000000000" pitchFamily="34" charset="-127"/>
                <a:ea typeface="Noto Sans CJK KR Regular" panose="020B0500000000000000" pitchFamily="34" charset="-127"/>
              </a:rPr>
              <a:t>Java7 </a:t>
            </a:r>
            <a:r>
              <a:rPr lang="ko-KR" altLang="en-US" sz="969" dirty="0">
                <a:solidFill>
                  <a:srgbClr val="000000"/>
                </a:solidFill>
                <a:latin typeface="Noto Sans CJK KR Regular" panose="020B0500000000000000" pitchFamily="34" charset="-127"/>
                <a:ea typeface="Noto Sans CJK KR Regular" panose="020B0500000000000000" pitchFamily="34" charset="-127"/>
              </a:rPr>
              <a:t>및 </a:t>
            </a:r>
            <a:r>
              <a:rPr lang="en-US" altLang="ko-KR" sz="969" dirty="0">
                <a:solidFill>
                  <a:srgbClr val="000000"/>
                </a:solidFill>
                <a:latin typeface="Noto Sans CJK KR Regular" panose="020B0500000000000000" pitchFamily="34" charset="-127"/>
                <a:ea typeface="Noto Sans CJK KR Regular" panose="020B0500000000000000" pitchFamily="34" charset="-127"/>
              </a:rPr>
              <a:t>8 </a:t>
            </a:r>
            <a:r>
              <a:rPr lang="ko-KR" altLang="en-US" sz="969" dirty="0">
                <a:solidFill>
                  <a:srgbClr val="000000"/>
                </a:solidFill>
                <a:latin typeface="Noto Sans CJK KR Regular" panose="020B0500000000000000" pitchFamily="34" charset="-127"/>
                <a:ea typeface="Noto Sans CJK KR Regular" panose="020B0500000000000000" pitchFamily="34" charset="-127"/>
              </a:rPr>
              <a:t>권장 </a:t>
            </a:r>
            <a:r>
              <a:rPr lang="en-US" altLang="ko-KR" sz="969" dirty="0">
                <a:solidFill>
                  <a:srgbClr val="000000"/>
                </a:solidFill>
                <a:latin typeface="Noto Sans CJK KR Regular" panose="020B0500000000000000" pitchFamily="34" charset="-127"/>
                <a:ea typeface="Noto Sans CJK KR Regular" panose="020B0500000000000000" pitchFamily="34" charset="-127"/>
              </a:rPr>
              <a:t>(1.5 </a:t>
            </a:r>
            <a:r>
              <a:rPr lang="ko-KR" altLang="en-US" sz="969" dirty="0">
                <a:solidFill>
                  <a:srgbClr val="000000"/>
                </a:solidFill>
                <a:latin typeface="Noto Sans CJK KR Regular" panose="020B0500000000000000" pitchFamily="34" charset="-127"/>
                <a:ea typeface="Noto Sans CJK KR Regular" panose="020B0500000000000000" pitchFamily="34" charset="-127"/>
              </a:rPr>
              <a:t>이하 제한</a:t>
            </a:r>
            <a:r>
              <a:rPr lang="en-US" altLang="ko-KR" sz="969" dirty="0">
                <a:solidFill>
                  <a:srgbClr val="000000"/>
                </a:solidFill>
                <a:latin typeface="Noto Sans CJK KR Regular" panose="020B0500000000000000" pitchFamily="34" charset="-127"/>
                <a:ea typeface="Noto Sans CJK KR Regular" panose="020B0500000000000000" pitchFamily="34" charset="-127"/>
              </a:rPr>
              <a:t>)</a:t>
            </a:r>
            <a:endParaRPr lang="ko-KR" altLang="en-US" sz="831" dirty="0">
              <a:solidFill>
                <a:srgbClr val="000000"/>
              </a:solidFill>
              <a:latin typeface="Noto Sans CJK KR Regular" panose="020B0500000000000000" pitchFamily="34" charset="-127"/>
              <a:ea typeface="Noto Sans CJK KR Regular" panose="020B0500000000000000" pitchFamily="34" charset="-127"/>
            </a:endParaRPr>
          </a:p>
          <a:p>
            <a:endParaRPr lang="en-US" altLang="ko-KR"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3" name="TextBox 2">
            <a:extLst>
              <a:ext uri="{FF2B5EF4-FFF2-40B4-BE49-F238E27FC236}">
                <a16:creationId xmlns:a16="http://schemas.microsoft.com/office/drawing/2014/main" id="{5DEE8F16-405B-F794-3DE7-AD632BFC4B8F}"/>
              </a:ext>
            </a:extLst>
          </p:cNvPr>
          <p:cNvSpPr txBox="1"/>
          <p:nvPr/>
        </p:nvSpPr>
        <p:spPr>
          <a:xfrm>
            <a:off x="619772" y="2501829"/>
            <a:ext cx="1819245" cy="241476"/>
          </a:xfrm>
          <a:prstGeom prst="rect">
            <a:avLst/>
          </a:prstGeom>
          <a:noFill/>
        </p:spPr>
        <p:txBody>
          <a:bodyPr wrap="square" rtlCol="0">
            <a:spAutoFit/>
          </a:bodyPr>
          <a:lstStyle/>
          <a:p>
            <a:pPr defTabSz="633039" latinLnBrk="1">
              <a:defRPr/>
            </a:pPr>
            <a:r>
              <a:rPr lang="en-US" altLang="ko-KR" sz="969" dirty="0">
                <a:solidFill>
                  <a:srgbClr val="000000"/>
                </a:solidFill>
                <a:latin typeface="Noto Sans CJK KR Bold" panose="020B0800000000000000" pitchFamily="34" charset="-127"/>
                <a:ea typeface="Noto Sans CJK KR Bold" panose="020B0800000000000000" pitchFamily="34" charset="-127"/>
              </a:rPr>
              <a:t>HYPHEN</a:t>
            </a:r>
            <a:r>
              <a:rPr lang="ko-KR" altLang="en-US" sz="969" dirty="0">
                <a:solidFill>
                  <a:srgbClr val="000000"/>
                </a:solidFill>
                <a:latin typeface="Noto Sans CJK KR Bold" panose="020B0800000000000000" pitchFamily="34" charset="-127"/>
                <a:ea typeface="Noto Sans CJK KR Bold" panose="020B0800000000000000" pitchFamily="34" charset="-127"/>
              </a:rPr>
              <a:t> 통합 모듈</a:t>
            </a:r>
            <a:r>
              <a:rPr lang="en-US" altLang="ko-KR" sz="969" dirty="0">
                <a:solidFill>
                  <a:srgbClr val="000000"/>
                </a:solidFill>
                <a:latin typeface="Noto Sans CJK KR Bold" panose="020B0800000000000000" pitchFamily="34" charset="-127"/>
                <a:ea typeface="Noto Sans CJK KR Bold" panose="020B0800000000000000" pitchFamily="34" charset="-127"/>
              </a:rPr>
              <a:t> </a:t>
            </a:r>
            <a:r>
              <a:rPr lang="ko-KR" altLang="en-US" sz="969" dirty="0">
                <a:solidFill>
                  <a:srgbClr val="000000"/>
                </a:solidFill>
                <a:latin typeface="Noto Sans CJK KR Bold" panose="020B0800000000000000" pitchFamily="34" charset="-127"/>
                <a:ea typeface="Noto Sans CJK KR Bold" panose="020B0800000000000000" pitchFamily="34" charset="-127"/>
              </a:rPr>
              <a:t>설치</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grpSp>
        <p:nvGrpSpPr>
          <p:cNvPr id="9" name="그룹 8">
            <a:extLst>
              <a:ext uri="{FF2B5EF4-FFF2-40B4-BE49-F238E27FC236}">
                <a16:creationId xmlns:a16="http://schemas.microsoft.com/office/drawing/2014/main" id="{7CDFCAC5-6DCA-33A4-4FB2-07D9F4B9EB6B}"/>
              </a:ext>
            </a:extLst>
          </p:cNvPr>
          <p:cNvGrpSpPr>
            <a:grpSpLocks noChangeAspect="1"/>
          </p:cNvGrpSpPr>
          <p:nvPr/>
        </p:nvGrpSpPr>
        <p:grpSpPr>
          <a:xfrm>
            <a:off x="539554" y="2536168"/>
            <a:ext cx="52798" cy="112154"/>
            <a:chOff x="266743" y="2357089"/>
            <a:chExt cx="255346" cy="525156"/>
          </a:xfrm>
        </p:grpSpPr>
        <p:sp>
          <p:nvSpPr>
            <p:cNvPr id="10" name="평행 사변형 9">
              <a:extLst>
                <a:ext uri="{FF2B5EF4-FFF2-40B4-BE49-F238E27FC236}">
                  <a16:creationId xmlns:a16="http://schemas.microsoft.com/office/drawing/2014/main" id="{D44EAB88-E005-DA0E-2AB6-63693000CF4D}"/>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1" name="평행 사변형 10">
              <a:extLst>
                <a:ext uri="{FF2B5EF4-FFF2-40B4-BE49-F238E27FC236}">
                  <a16:creationId xmlns:a16="http://schemas.microsoft.com/office/drawing/2014/main" id="{90F9BD8C-A065-0A27-762A-C17F12420FA4}"/>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2" name="TextBox 11">
            <a:extLst>
              <a:ext uri="{FF2B5EF4-FFF2-40B4-BE49-F238E27FC236}">
                <a16:creationId xmlns:a16="http://schemas.microsoft.com/office/drawing/2014/main" id="{8FE3D49F-648E-C77E-F4C7-BE88BD10D54E}"/>
              </a:ext>
            </a:extLst>
          </p:cNvPr>
          <p:cNvSpPr txBox="1"/>
          <p:nvPr/>
        </p:nvSpPr>
        <p:spPr>
          <a:xfrm>
            <a:off x="638703" y="2873066"/>
            <a:ext cx="5157568" cy="241476"/>
          </a:xfrm>
          <a:prstGeom prst="rect">
            <a:avLst/>
          </a:prstGeom>
          <a:noFill/>
        </p:spPr>
        <p:txBody>
          <a:bodyPr wrap="square" rtlCol="0">
            <a:spAutoFit/>
          </a:bodyPr>
          <a:lstStyle/>
          <a:p>
            <a:r>
              <a:rPr lang="ko-KR" altLang="en-US" sz="969" dirty="0">
                <a:solidFill>
                  <a:srgbClr val="000000"/>
                </a:solidFill>
                <a:latin typeface="Noto Sans CJK KR Regular" panose="020B0500000000000000" pitchFamily="34" charset="-127"/>
                <a:ea typeface="Noto Sans CJK KR Regular" panose="020B0500000000000000" pitchFamily="34" charset="-127"/>
              </a:rPr>
              <a:t>다운로드 링크 </a:t>
            </a:r>
            <a:r>
              <a:rPr lang="en-US" altLang="ko-KR" sz="969" dirty="0">
                <a:solidFill>
                  <a:srgbClr val="000000"/>
                </a:solidFill>
                <a:latin typeface="Noto Sans CJK KR Regular" panose="020B0500000000000000" pitchFamily="34" charset="-127"/>
                <a:ea typeface="Noto Sans CJK KR Regular" panose="020B0500000000000000" pitchFamily="34" charset="-127"/>
              </a:rPr>
              <a:t>: </a:t>
            </a:r>
            <a:r>
              <a:rPr lang="en-US" altLang="ko-KR" sz="969" dirty="0">
                <a:solidFill>
                  <a:srgbClr val="000000"/>
                </a:solidFill>
                <a:latin typeface="Noto Sans CJK KR Regular" panose="020B0500000000000000" pitchFamily="34" charset="-127"/>
                <a:ea typeface="Noto Sans CJK KR Regular" panose="020B0500000000000000" pitchFamily="34" charset="-127"/>
                <a:hlinkClick r:id="rId3"/>
              </a:rPr>
              <a:t>https://github.com/</a:t>
            </a:r>
            <a:r>
              <a:rPr lang="en-US" altLang="ko-KR" sz="969" dirty="0">
                <a:solidFill>
                  <a:srgbClr val="000000"/>
                </a:solidFill>
                <a:latin typeface="Noto Sans CJK KR Regular" panose="020B0500000000000000" pitchFamily="34" charset="-127"/>
                <a:ea typeface="Noto Sans CJK KR Regular" panose="020B0500000000000000" pitchFamily="34" charset="-127"/>
              </a:rPr>
              <a:t>HYPHEN/HyphenFEP</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39" name="TextBox 38">
            <a:extLst>
              <a:ext uri="{FF2B5EF4-FFF2-40B4-BE49-F238E27FC236}">
                <a16:creationId xmlns:a16="http://schemas.microsoft.com/office/drawing/2014/main" id="{B6892BDB-62D1-99FE-C36F-253510DC0DD3}"/>
              </a:ext>
            </a:extLst>
          </p:cNvPr>
          <p:cNvSpPr txBox="1"/>
          <p:nvPr/>
        </p:nvSpPr>
        <p:spPr>
          <a:xfrm>
            <a:off x="231908" y="4282210"/>
            <a:ext cx="1314784"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네트워크 환경</a:t>
            </a:r>
            <a:endParaRPr lang="en-US" altLang="ko-KR" sz="1385" dirty="0">
              <a:latin typeface="Noto Sans CJK KR Bold" panose="020B0800000000000000" pitchFamily="34" charset="-127"/>
              <a:ea typeface="Noto Sans CJK KR Bold" panose="020B0800000000000000" pitchFamily="34" charset="-127"/>
            </a:endParaRPr>
          </a:p>
        </p:txBody>
      </p:sp>
      <p:grpSp>
        <p:nvGrpSpPr>
          <p:cNvPr id="40" name="그룹 39">
            <a:extLst>
              <a:ext uri="{FF2B5EF4-FFF2-40B4-BE49-F238E27FC236}">
                <a16:creationId xmlns:a16="http://schemas.microsoft.com/office/drawing/2014/main" id="{10276C87-9005-09CD-3AFE-9170A4E4B1AD}"/>
              </a:ext>
            </a:extLst>
          </p:cNvPr>
          <p:cNvGrpSpPr>
            <a:grpSpLocks noChangeAspect="1"/>
          </p:cNvGrpSpPr>
          <p:nvPr/>
        </p:nvGrpSpPr>
        <p:grpSpPr>
          <a:xfrm>
            <a:off x="281122" y="4820879"/>
            <a:ext cx="52798" cy="112154"/>
            <a:chOff x="266743" y="2357089"/>
            <a:chExt cx="255346" cy="525156"/>
          </a:xfrm>
        </p:grpSpPr>
        <p:sp>
          <p:nvSpPr>
            <p:cNvPr id="41" name="평행 사변형 40">
              <a:extLst>
                <a:ext uri="{FF2B5EF4-FFF2-40B4-BE49-F238E27FC236}">
                  <a16:creationId xmlns:a16="http://schemas.microsoft.com/office/drawing/2014/main" id="{DDBAA9EB-5A39-F7E7-4751-63A459A9CAD4}"/>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42" name="평행 사변형 41">
              <a:extLst>
                <a:ext uri="{FF2B5EF4-FFF2-40B4-BE49-F238E27FC236}">
                  <a16:creationId xmlns:a16="http://schemas.microsoft.com/office/drawing/2014/main" id="{DE3F3AE5-C2E8-2896-D984-AFDA575991B8}"/>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43" name="TextBox 42">
            <a:extLst>
              <a:ext uri="{FF2B5EF4-FFF2-40B4-BE49-F238E27FC236}">
                <a16:creationId xmlns:a16="http://schemas.microsoft.com/office/drawing/2014/main" id="{17D40CA9-1C0B-C0EA-8C59-6732E3A79256}"/>
              </a:ext>
            </a:extLst>
          </p:cNvPr>
          <p:cNvSpPr txBox="1"/>
          <p:nvPr/>
        </p:nvSpPr>
        <p:spPr>
          <a:xfrm>
            <a:off x="416588" y="4720014"/>
            <a:ext cx="4474174" cy="1346010"/>
          </a:xfrm>
          <a:prstGeom prst="rect">
            <a:avLst/>
          </a:prstGeom>
          <a:noFill/>
        </p:spPr>
        <p:txBody>
          <a:bodyPr wrap="none" rtlCol="0">
            <a:spAutoFit/>
          </a:bodyPr>
          <a:lstStyle/>
          <a:p>
            <a:pPr defTabSz="633039" latinLnBrk="1">
              <a:lnSpc>
                <a:spcPct val="120000"/>
              </a:lnSpc>
              <a:defRPr/>
            </a:pPr>
            <a:r>
              <a:rPr lang="ko-KR" altLang="en-US" sz="1385" dirty="0">
                <a:latin typeface="Noto Sans CJK KR Bold" panose="020B0800000000000000" pitchFamily="34" charset="-127"/>
                <a:ea typeface="Noto Sans CJK KR Bold" panose="020B0800000000000000" pitchFamily="34" charset="-127"/>
              </a:rPr>
              <a:t>인터넷망</a:t>
            </a:r>
            <a:endParaRPr lang="en-US" altLang="ko-KR" sz="1385" dirty="0">
              <a:solidFill>
                <a:srgbClr val="3E0099"/>
              </a:solidFill>
              <a:latin typeface="Noto Sans CJK KR Bold" panose="020B0800000000000000" pitchFamily="34" charset="-127"/>
              <a:ea typeface="Noto Sans CJK KR Bold" panose="020B0800000000000000" pitchFamily="34" charset="-127"/>
            </a:endParaRPr>
          </a:p>
          <a:p>
            <a:pPr defTabSz="633039" latinLnBrk="1">
              <a:lnSpc>
                <a:spcPct val="120000"/>
              </a:lnSpc>
              <a:defRPr/>
            </a:pPr>
            <a:r>
              <a:rPr lang="ko-KR" altLang="en-US" sz="1385" dirty="0">
                <a:latin typeface="Noto Sans CJK KR Bold" panose="020B0800000000000000" pitchFamily="34" charset="-127"/>
                <a:ea typeface="Noto Sans CJK KR Bold" panose="020B0800000000000000" pitchFamily="34" charset="-127"/>
              </a:rPr>
              <a:t>이용업체 </a:t>
            </a:r>
            <a:r>
              <a:rPr lang="en-US" altLang="ko-KR" sz="1385" dirty="0">
                <a:latin typeface="Noto Sans CJK KR Bold" panose="020B0800000000000000" pitchFamily="34" charset="-127"/>
                <a:ea typeface="Noto Sans CJK KR Bold" panose="020B0800000000000000" pitchFamily="34" charset="-127"/>
              </a:rPr>
              <a:t>– </a:t>
            </a:r>
            <a:r>
              <a:rPr lang="ko-KR" altLang="en-US" sz="1385" dirty="0">
                <a:latin typeface="Noto Sans CJK KR Bold" panose="020B0800000000000000" pitchFamily="34" charset="-127"/>
                <a:ea typeface="Noto Sans CJK KR Bold" panose="020B0800000000000000" pitchFamily="34" charset="-127"/>
              </a:rPr>
              <a:t>하이픈 간 통신을 위해 </a:t>
            </a:r>
            <a:r>
              <a:rPr lang="ko-KR" altLang="en-US" sz="1385" dirty="0">
                <a:highlight>
                  <a:srgbClr val="FFFF00"/>
                </a:highlight>
                <a:latin typeface="Noto Sans CJK KR Bold" panose="020B0800000000000000" pitchFamily="34" charset="-127"/>
                <a:ea typeface="Noto Sans CJK KR Bold" panose="020B0800000000000000" pitchFamily="34" charset="-127"/>
              </a:rPr>
              <a:t>방화벽 작업 필수</a:t>
            </a:r>
            <a:endParaRPr lang="en-US" altLang="ko-KR" sz="1385" dirty="0">
              <a:highlight>
                <a:srgbClr val="FFFF00"/>
              </a:highlight>
              <a:latin typeface="Noto Sans CJK KR Bold" panose="020B0800000000000000" pitchFamily="34" charset="-127"/>
              <a:ea typeface="Noto Sans CJK KR Bold" panose="020B0800000000000000" pitchFamily="34" charset="-127"/>
            </a:endParaRPr>
          </a:p>
          <a:p>
            <a:pPr defTabSz="633039" latinLnBrk="1">
              <a:lnSpc>
                <a:spcPct val="120000"/>
              </a:lnSpc>
              <a:defRPr/>
            </a:pPr>
            <a:r>
              <a:rPr lang="ko-KR" altLang="en-US" sz="1385" dirty="0">
                <a:solidFill>
                  <a:srgbClr val="3E0099"/>
                </a:solidFill>
                <a:latin typeface="Noto Sans CJK KR Bold" panose="020B0800000000000000" pitchFamily="34" charset="-127"/>
                <a:ea typeface="Noto Sans CJK KR Bold" panose="020B0800000000000000" pitchFamily="34" charset="-127"/>
              </a:rPr>
              <a:t>업체측 방화벽 개방 및 </a:t>
            </a:r>
            <a:r>
              <a:rPr lang="en-US" altLang="ko-KR" sz="1385" dirty="0">
                <a:solidFill>
                  <a:srgbClr val="3E0099"/>
                </a:solidFill>
                <a:latin typeface="Noto Sans CJK KR Bold" panose="020B0800000000000000" pitchFamily="34" charset="-127"/>
                <a:ea typeface="Noto Sans CJK KR Bold" panose="020B0800000000000000" pitchFamily="34" charset="-127"/>
              </a:rPr>
              <a:t>IP </a:t>
            </a:r>
            <a:r>
              <a:rPr lang="ko-KR" altLang="en-US" sz="1385" dirty="0">
                <a:solidFill>
                  <a:srgbClr val="3E0099"/>
                </a:solidFill>
                <a:latin typeface="Noto Sans CJK KR Bold" panose="020B0800000000000000" pitchFamily="34" charset="-127"/>
                <a:ea typeface="Noto Sans CJK KR Bold" panose="020B0800000000000000" pitchFamily="34" charset="-127"/>
              </a:rPr>
              <a:t>및 </a:t>
            </a:r>
            <a:r>
              <a:rPr lang="en-US" altLang="ko-KR" sz="1385" dirty="0">
                <a:solidFill>
                  <a:srgbClr val="3E0099"/>
                </a:solidFill>
                <a:latin typeface="Noto Sans CJK KR Bold" panose="020B0800000000000000" pitchFamily="34" charset="-127"/>
                <a:ea typeface="Noto Sans CJK KR Bold" panose="020B0800000000000000" pitchFamily="34" charset="-127"/>
              </a:rPr>
              <a:t>PORT</a:t>
            </a:r>
            <a:r>
              <a:rPr lang="ko-KR" altLang="en-US" sz="1385" dirty="0">
                <a:solidFill>
                  <a:srgbClr val="3E0099"/>
                </a:solidFill>
                <a:latin typeface="Noto Sans CJK KR Bold" panose="020B0800000000000000" pitchFamily="34" charset="-127"/>
                <a:ea typeface="Noto Sans CJK KR Bold" panose="020B0800000000000000" pitchFamily="34" charset="-127"/>
              </a:rPr>
              <a:t>정보 하이픈에 전달</a:t>
            </a:r>
            <a:endParaRPr lang="en-US" altLang="ko-KR" sz="1385" dirty="0">
              <a:solidFill>
                <a:srgbClr val="3E0099"/>
              </a:solidFill>
              <a:latin typeface="Noto Sans CJK KR Bold" panose="020B0800000000000000" pitchFamily="34" charset="-127"/>
              <a:ea typeface="Noto Sans CJK KR Bold" panose="020B0800000000000000" pitchFamily="34" charset="-127"/>
            </a:endParaRPr>
          </a:p>
          <a:p>
            <a:pPr defTabSz="633039" latinLnBrk="1">
              <a:lnSpc>
                <a:spcPct val="120000"/>
              </a:lnSpc>
              <a:defRPr/>
            </a:pPr>
            <a:endParaRPr lang="en-US" altLang="ko-KR" sz="1385" dirty="0">
              <a:solidFill>
                <a:srgbClr val="3E0099"/>
              </a:solidFill>
              <a:latin typeface="Noto Sans CJK KR Bold" panose="020B0800000000000000" pitchFamily="34" charset="-127"/>
              <a:ea typeface="Noto Sans CJK KR Bold" panose="020B0800000000000000" pitchFamily="34" charset="-127"/>
            </a:endParaRPr>
          </a:p>
          <a:p>
            <a:pPr defTabSz="633039" latinLnBrk="1">
              <a:lnSpc>
                <a:spcPct val="120000"/>
              </a:lnSpc>
              <a:defRPr/>
            </a:pPr>
            <a:endParaRPr lang="en-US" altLang="ko-KR" sz="1385" dirty="0">
              <a:latin typeface="Noto Sans CJK KR Bold" panose="020B0800000000000000" pitchFamily="34" charset="-127"/>
              <a:ea typeface="Noto Sans CJK KR Bold" panose="020B0800000000000000" pitchFamily="34" charset="-127"/>
            </a:endParaRPr>
          </a:p>
        </p:txBody>
      </p:sp>
      <p:sp>
        <p:nvSpPr>
          <p:cNvPr id="44" name="모서리가 둥근 직사각형 171">
            <a:extLst>
              <a:ext uri="{FF2B5EF4-FFF2-40B4-BE49-F238E27FC236}">
                <a16:creationId xmlns:a16="http://schemas.microsoft.com/office/drawing/2014/main" id="{6CABBBA0-20B9-B7AC-61F8-C863A20E85B0}"/>
              </a:ext>
            </a:extLst>
          </p:cNvPr>
          <p:cNvSpPr/>
          <p:nvPr/>
        </p:nvSpPr>
        <p:spPr>
          <a:xfrm>
            <a:off x="297747" y="5609741"/>
            <a:ext cx="6343650" cy="2236243"/>
          </a:xfrm>
          <a:prstGeom prst="roundRect">
            <a:avLst>
              <a:gd name="adj" fmla="val 7146"/>
            </a:avLst>
          </a:prstGeom>
          <a:solidFill>
            <a:srgbClr val="6F0D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45" name="모서리가 둥근 직사각형 418">
            <a:extLst>
              <a:ext uri="{FF2B5EF4-FFF2-40B4-BE49-F238E27FC236}">
                <a16:creationId xmlns:a16="http://schemas.microsoft.com/office/drawing/2014/main" id="{2C449D61-C07F-50E5-DE12-64C1EB9B63A3}"/>
              </a:ext>
            </a:extLst>
          </p:cNvPr>
          <p:cNvSpPr/>
          <p:nvPr/>
        </p:nvSpPr>
        <p:spPr>
          <a:xfrm>
            <a:off x="3929457" y="5860219"/>
            <a:ext cx="2576199" cy="726897"/>
          </a:xfrm>
          <a:prstGeom prst="roundRect">
            <a:avLst>
              <a:gd name="adj" fmla="val 6610"/>
            </a:avLst>
          </a:prstGeom>
          <a:solidFill>
            <a:schemeClr val="bg1"/>
          </a:solidFill>
          <a:ln w="25400" cap="rnd">
            <a:solidFill>
              <a:srgbClr val="3E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8" dirty="0">
                <a:solidFill>
                  <a:schemeClr val="tx1"/>
                </a:solidFill>
              </a:rPr>
              <a:t>하이픈</a:t>
            </a:r>
            <a:r>
              <a:rPr lang="en-US" altLang="ko-KR" sz="1108" dirty="0">
                <a:solidFill>
                  <a:schemeClr val="tx1"/>
                </a:solidFill>
              </a:rPr>
              <a:t> </a:t>
            </a:r>
            <a:r>
              <a:rPr lang="ko-KR" altLang="en-US" sz="1108" dirty="0">
                <a:solidFill>
                  <a:schemeClr val="tx1"/>
                </a:solidFill>
              </a:rPr>
              <a:t>개발 </a:t>
            </a:r>
            <a:r>
              <a:rPr lang="en-US" altLang="ko-KR" sz="1108" dirty="0">
                <a:solidFill>
                  <a:schemeClr val="tx1"/>
                </a:solidFill>
              </a:rPr>
              <a:t>: 210.181.28.134 : 19238</a:t>
            </a:r>
          </a:p>
          <a:p>
            <a:endParaRPr lang="en-US" altLang="ko-KR" sz="1108" dirty="0">
              <a:solidFill>
                <a:schemeClr val="tx1"/>
              </a:solidFill>
            </a:endParaRPr>
          </a:p>
          <a:p>
            <a:r>
              <a:rPr lang="ko-KR" altLang="en-US" sz="1108" dirty="0">
                <a:solidFill>
                  <a:schemeClr val="tx1"/>
                </a:solidFill>
              </a:rPr>
              <a:t>하이픈 운영 </a:t>
            </a:r>
            <a:r>
              <a:rPr lang="en-US" altLang="ko-KR" sz="1108" dirty="0">
                <a:solidFill>
                  <a:schemeClr val="tx1"/>
                </a:solidFill>
              </a:rPr>
              <a:t>: 121.138.30.10 : 19237</a:t>
            </a:r>
            <a:endParaRPr lang="ko-KR" altLang="en-US" sz="1108" dirty="0">
              <a:solidFill>
                <a:schemeClr val="tx1"/>
              </a:solidFill>
            </a:endParaRPr>
          </a:p>
        </p:txBody>
      </p:sp>
      <p:sp>
        <p:nvSpPr>
          <p:cNvPr id="46" name="모서리가 둥근 직사각형 431">
            <a:extLst>
              <a:ext uri="{FF2B5EF4-FFF2-40B4-BE49-F238E27FC236}">
                <a16:creationId xmlns:a16="http://schemas.microsoft.com/office/drawing/2014/main" id="{2D8DCCFE-EED3-2A32-6332-A8BD968227B6}"/>
              </a:ext>
            </a:extLst>
          </p:cNvPr>
          <p:cNvSpPr/>
          <p:nvPr/>
        </p:nvSpPr>
        <p:spPr>
          <a:xfrm>
            <a:off x="2439018" y="6051454"/>
            <a:ext cx="757623" cy="11694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31">
                <a:solidFill>
                  <a:srgbClr val="3E0099"/>
                </a:solidFill>
                <a:latin typeface="Noto Sans CJK KR Bold" panose="020B0800000000000000" pitchFamily="34" charset="-127"/>
                <a:ea typeface="Noto Sans CJK KR Bold" panose="020B0800000000000000" pitchFamily="34" charset="-127"/>
              </a:rPr>
              <a:t>업체 </a:t>
            </a:r>
            <a:r>
              <a:rPr lang="ko-KR" altLang="en-US" sz="831" dirty="0" err="1">
                <a:solidFill>
                  <a:srgbClr val="3E0099"/>
                </a:solidFill>
                <a:latin typeface="Noto Sans CJK KR Bold" panose="020B0800000000000000" pitchFamily="34" charset="-127"/>
                <a:ea typeface="Noto Sans CJK KR Bold" panose="020B0800000000000000" pitchFamily="34" charset="-127"/>
              </a:rPr>
              <a:t>요청시</a:t>
            </a:r>
            <a:endParaRPr lang="en-US" altLang="ko-KR" sz="831" dirty="0">
              <a:solidFill>
                <a:srgbClr val="3E0099"/>
              </a:solidFill>
              <a:latin typeface="Noto Sans CJK KR Bold" panose="020B0800000000000000" pitchFamily="34" charset="-127"/>
              <a:ea typeface="Noto Sans CJK KR Bold" panose="020B0800000000000000" pitchFamily="34" charset="-127"/>
            </a:endParaRPr>
          </a:p>
        </p:txBody>
      </p:sp>
      <p:grpSp>
        <p:nvGrpSpPr>
          <p:cNvPr id="47" name="그룹 46">
            <a:extLst>
              <a:ext uri="{FF2B5EF4-FFF2-40B4-BE49-F238E27FC236}">
                <a16:creationId xmlns:a16="http://schemas.microsoft.com/office/drawing/2014/main" id="{ADAA109C-B67E-888C-F767-C480C3BB543C}"/>
              </a:ext>
            </a:extLst>
          </p:cNvPr>
          <p:cNvGrpSpPr/>
          <p:nvPr/>
        </p:nvGrpSpPr>
        <p:grpSpPr>
          <a:xfrm>
            <a:off x="1233659" y="5879973"/>
            <a:ext cx="668215" cy="668215"/>
            <a:chOff x="4606075" y="2303855"/>
            <a:chExt cx="965200" cy="965200"/>
          </a:xfrm>
        </p:grpSpPr>
        <p:sp>
          <p:nvSpPr>
            <p:cNvPr id="48" name="타원 47">
              <a:extLst>
                <a:ext uri="{FF2B5EF4-FFF2-40B4-BE49-F238E27FC236}">
                  <a16:creationId xmlns:a16="http://schemas.microsoft.com/office/drawing/2014/main" id="{AA2CC201-5CB5-23F1-153F-168A5BB0531A}"/>
                </a:ext>
              </a:extLst>
            </p:cNvPr>
            <p:cNvSpPr/>
            <p:nvPr/>
          </p:nvSpPr>
          <p:spPr>
            <a:xfrm>
              <a:off x="4606075" y="2303855"/>
              <a:ext cx="965200" cy="965200"/>
            </a:xfrm>
            <a:prstGeom prst="ellipse">
              <a:avLst/>
            </a:prstGeom>
            <a:solidFill>
              <a:schemeClr val="bg1"/>
            </a:solidFill>
            <a:ln w="25400">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dirty="0">
                <a:solidFill>
                  <a:prstClr val="white"/>
                </a:solidFill>
              </a:endParaRPr>
            </a:p>
          </p:txBody>
        </p:sp>
        <p:sp>
          <p:nvSpPr>
            <p:cNvPr id="49" name="TextBox 48">
              <a:extLst>
                <a:ext uri="{FF2B5EF4-FFF2-40B4-BE49-F238E27FC236}">
                  <a16:creationId xmlns:a16="http://schemas.microsoft.com/office/drawing/2014/main" id="{AFCB2D5D-E62D-F3CE-0AAE-34AD90828CC6}"/>
                </a:ext>
              </a:extLst>
            </p:cNvPr>
            <p:cNvSpPr txBox="1"/>
            <p:nvPr/>
          </p:nvSpPr>
          <p:spPr>
            <a:xfrm>
              <a:off x="4783037" y="2904247"/>
              <a:ext cx="611279" cy="184681"/>
            </a:xfrm>
            <a:prstGeom prst="rect">
              <a:avLst/>
            </a:prstGeom>
            <a:noFill/>
          </p:spPr>
          <p:txBody>
            <a:bodyPr wrap="none" lIns="0" tIns="0" rIns="0" bIns="0" rtlCol="0">
              <a:spAutoFit/>
            </a:bodyPr>
            <a:lstStyle/>
            <a:p>
              <a:pPr algn="ctr"/>
              <a:r>
                <a:rPr lang="ko-KR" altLang="en-US" sz="831" dirty="0">
                  <a:gradFill>
                    <a:gsLst>
                      <a:gs pos="97468">
                        <a:prstClr val="black">
                          <a:lumMod val="65000"/>
                          <a:lumOff val="35000"/>
                        </a:prstClr>
                      </a:gs>
                      <a:gs pos="88608">
                        <a:prstClr val="black">
                          <a:lumMod val="65000"/>
                          <a:lumOff val="35000"/>
                        </a:prstClr>
                      </a:gs>
                    </a:gsLst>
                    <a:lin ang="5400000" scaled="1"/>
                  </a:gradFill>
                  <a:latin typeface="Noto Sans CJK KR Bold" panose="020B0800000000000000" pitchFamily="34" charset="-127"/>
                  <a:ea typeface="Noto Sans CJK KR Bold" panose="020B0800000000000000" pitchFamily="34" charset="-127"/>
                </a:rPr>
                <a:t>이용업체</a:t>
              </a:r>
            </a:p>
          </p:txBody>
        </p:sp>
        <p:sp>
          <p:nvSpPr>
            <p:cNvPr id="50" name="타원 49">
              <a:extLst>
                <a:ext uri="{FF2B5EF4-FFF2-40B4-BE49-F238E27FC236}">
                  <a16:creationId xmlns:a16="http://schemas.microsoft.com/office/drawing/2014/main" id="{4424BD8E-5D00-F323-95DB-7572D681272F}"/>
                </a:ext>
              </a:extLst>
            </p:cNvPr>
            <p:cNvSpPr/>
            <p:nvPr/>
          </p:nvSpPr>
          <p:spPr>
            <a:xfrm>
              <a:off x="4849473" y="2512662"/>
              <a:ext cx="157163" cy="1571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endParaRPr>
            </a:p>
          </p:txBody>
        </p:sp>
        <p:sp>
          <p:nvSpPr>
            <p:cNvPr id="51" name="타원 50">
              <a:extLst>
                <a:ext uri="{FF2B5EF4-FFF2-40B4-BE49-F238E27FC236}">
                  <a16:creationId xmlns:a16="http://schemas.microsoft.com/office/drawing/2014/main" id="{2A13CE49-9F54-88B1-8315-32DE21A48B1A}"/>
                </a:ext>
              </a:extLst>
            </p:cNvPr>
            <p:cNvSpPr/>
            <p:nvPr/>
          </p:nvSpPr>
          <p:spPr>
            <a:xfrm>
              <a:off x="5182580" y="2720471"/>
              <a:ext cx="95250" cy="952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endParaRPr>
            </a:p>
          </p:txBody>
        </p:sp>
        <p:pic>
          <p:nvPicPr>
            <p:cNvPr id="52" name="그림 51">
              <a:extLst>
                <a:ext uri="{FF2B5EF4-FFF2-40B4-BE49-F238E27FC236}">
                  <a16:creationId xmlns:a16="http://schemas.microsoft.com/office/drawing/2014/main" id="{B40BA8E6-699F-27D4-FDDF-81A9B07459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20156" y="2511994"/>
              <a:ext cx="310049" cy="283901"/>
            </a:xfrm>
            <a:prstGeom prst="rect">
              <a:avLst/>
            </a:prstGeom>
          </p:spPr>
        </p:pic>
      </p:grpSp>
      <p:grpSp>
        <p:nvGrpSpPr>
          <p:cNvPr id="53" name="그룹 52">
            <a:extLst>
              <a:ext uri="{FF2B5EF4-FFF2-40B4-BE49-F238E27FC236}">
                <a16:creationId xmlns:a16="http://schemas.microsoft.com/office/drawing/2014/main" id="{DBBED28C-0D92-35FA-3DB2-3707DB591425}"/>
              </a:ext>
            </a:extLst>
          </p:cNvPr>
          <p:cNvGrpSpPr/>
          <p:nvPr/>
        </p:nvGrpSpPr>
        <p:grpSpPr>
          <a:xfrm>
            <a:off x="4991147" y="6967109"/>
            <a:ext cx="668215" cy="668215"/>
            <a:chOff x="4606075" y="2303855"/>
            <a:chExt cx="965200" cy="965200"/>
          </a:xfrm>
        </p:grpSpPr>
        <p:sp>
          <p:nvSpPr>
            <p:cNvPr id="54" name="타원 53">
              <a:extLst>
                <a:ext uri="{FF2B5EF4-FFF2-40B4-BE49-F238E27FC236}">
                  <a16:creationId xmlns:a16="http://schemas.microsoft.com/office/drawing/2014/main" id="{E92652B6-854E-D9E9-96B6-936F533CB303}"/>
                </a:ext>
              </a:extLst>
            </p:cNvPr>
            <p:cNvSpPr/>
            <p:nvPr/>
          </p:nvSpPr>
          <p:spPr>
            <a:xfrm>
              <a:off x="4606075" y="2303855"/>
              <a:ext cx="965200" cy="965200"/>
            </a:xfrm>
            <a:prstGeom prst="ellipse">
              <a:avLst/>
            </a:prstGeom>
            <a:solidFill>
              <a:schemeClr val="bg1"/>
            </a:solidFill>
            <a:ln w="25400">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dirty="0">
                <a:solidFill>
                  <a:prstClr val="white"/>
                </a:solidFill>
              </a:endParaRPr>
            </a:p>
          </p:txBody>
        </p:sp>
        <p:sp>
          <p:nvSpPr>
            <p:cNvPr id="55" name="TextBox 54">
              <a:extLst>
                <a:ext uri="{FF2B5EF4-FFF2-40B4-BE49-F238E27FC236}">
                  <a16:creationId xmlns:a16="http://schemas.microsoft.com/office/drawing/2014/main" id="{F091195C-ED77-3AF2-348F-71BF80EE9544}"/>
                </a:ext>
              </a:extLst>
            </p:cNvPr>
            <p:cNvSpPr txBox="1"/>
            <p:nvPr/>
          </p:nvSpPr>
          <p:spPr>
            <a:xfrm>
              <a:off x="4783037" y="2904247"/>
              <a:ext cx="611279" cy="184681"/>
            </a:xfrm>
            <a:prstGeom prst="rect">
              <a:avLst/>
            </a:prstGeom>
            <a:noFill/>
          </p:spPr>
          <p:txBody>
            <a:bodyPr wrap="none" lIns="0" tIns="0" rIns="0" bIns="0" rtlCol="0">
              <a:spAutoFit/>
            </a:bodyPr>
            <a:lstStyle/>
            <a:p>
              <a:pPr algn="ctr"/>
              <a:r>
                <a:rPr lang="ko-KR" altLang="en-US" sz="831" dirty="0">
                  <a:gradFill>
                    <a:gsLst>
                      <a:gs pos="97468">
                        <a:prstClr val="black">
                          <a:lumMod val="65000"/>
                          <a:lumOff val="35000"/>
                        </a:prstClr>
                      </a:gs>
                      <a:gs pos="88608">
                        <a:prstClr val="black">
                          <a:lumMod val="65000"/>
                          <a:lumOff val="35000"/>
                        </a:prstClr>
                      </a:gs>
                    </a:gsLst>
                    <a:lin ang="5400000" scaled="1"/>
                  </a:gradFill>
                  <a:latin typeface="Noto Sans CJK KR Bold" panose="020B0800000000000000" pitchFamily="34" charset="-127"/>
                  <a:ea typeface="Noto Sans CJK KR Bold" panose="020B0800000000000000" pitchFamily="34" charset="-127"/>
                </a:rPr>
                <a:t>이용업체</a:t>
              </a:r>
            </a:p>
          </p:txBody>
        </p:sp>
        <p:sp>
          <p:nvSpPr>
            <p:cNvPr id="56" name="타원 55">
              <a:extLst>
                <a:ext uri="{FF2B5EF4-FFF2-40B4-BE49-F238E27FC236}">
                  <a16:creationId xmlns:a16="http://schemas.microsoft.com/office/drawing/2014/main" id="{8971AC40-FC40-7D96-C66E-493506BFD0A9}"/>
                </a:ext>
              </a:extLst>
            </p:cNvPr>
            <p:cNvSpPr/>
            <p:nvPr/>
          </p:nvSpPr>
          <p:spPr>
            <a:xfrm>
              <a:off x="4849473" y="2512662"/>
              <a:ext cx="157163" cy="1571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endParaRPr>
            </a:p>
          </p:txBody>
        </p:sp>
        <p:sp>
          <p:nvSpPr>
            <p:cNvPr id="57" name="타원 56">
              <a:extLst>
                <a:ext uri="{FF2B5EF4-FFF2-40B4-BE49-F238E27FC236}">
                  <a16:creationId xmlns:a16="http://schemas.microsoft.com/office/drawing/2014/main" id="{E2A84D3B-38B7-9EFF-4298-E73A8ABEF9CD}"/>
                </a:ext>
              </a:extLst>
            </p:cNvPr>
            <p:cNvSpPr/>
            <p:nvPr/>
          </p:nvSpPr>
          <p:spPr>
            <a:xfrm>
              <a:off x="5182580" y="2720471"/>
              <a:ext cx="95250" cy="952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endParaRPr>
            </a:p>
          </p:txBody>
        </p:sp>
        <p:pic>
          <p:nvPicPr>
            <p:cNvPr id="58" name="그림 57">
              <a:extLst>
                <a:ext uri="{FF2B5EF4-FFF2-40B4-BE49-F238E27FC236}">
                  <a16:creationId xmlns:a16="http://schemas.microsoft.com/office/drawing/2014/main" id="{75C0D901-C27D-D8A4-EC3A-C8BD8B6E3F6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20156" y="2511994"/>
              <a:ext cx="310049" cy="283901"/>
            </a:xfrm>
            <a:prstGeom prst="rect">
              <a:avLst/>
            </a:prstGeom>
          </p:spPr>
        </p:pic>
      </p:grpSp>
      <p:sp>
        <p:nvSpPr>
          <p:cNvPr id="59" name="모서리가 둥근 직사각형 431">
            <a:extLst>
              <a:ext uri="{FF2B5EF4-FFF2-40B4-BE49-F238E27FC236}">
                <a16:creationId xmlns:a16="http://schemas.microsoft.com/office/drawing/2014/main" id="{E68D4EA0-F1BE-6195-1CF3-27F9B078A6A3}"/>
              </a:ext>
            </a:extLst>
          </p:cNvPr>
          <p:cNvSpPr/>
          <p:nvPr/>
        </p:nvSpPr>
        <p:spPr>
          <a:xfrm>
            <a:off x="350545" y="6746272"/>
            <a:ext cx="668674" cy="17115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31" dirty="0">
                <a:solidFill>
                  <a:srgbClr val="3E0099"/>
                </a:solidFill>
                <a:latin typeface="Noto Sans CJK KR Bold" panose="020B0800000000000000" pitchFamily="34" charset="-127"/>
                <a:ea typeface="Noto Sans CJK KR Bold" panose="020B0800000000000000" pitchFamily="34" charset="-127"/>
              </a:rPr>
              <a:t>HYPHEN</a:t>
            </a:r>
          </a:p>
        </p:txBody>
      </p:sp>
      <p:sp>
        <p:nvSpPr>
          <p:cNvPr id="60" name="자유형 419">
            <a:extLst>
              <a:ext uri="{FF2B5EF4-FFF2-40B4-BE49-F238E27FC236}">
                <a16:creationId xmlns:a16="http://schemas.microsoft.com/office/drawing/2014/main" id="{863BCC7F-00AE-D81E-7ABA-99AD93DDE046}"/>
              </a:ext>
            </a:extLst>
          </p:cNvPr>
          <p:cNvSpPr/>
          <p:nvPr/>
        </p:nvSpPr>
        <p:spPr>
          <a:xfrm>
            <a:off x="1921684" y="6214081"/>
            <a:ext cx="1987962" cy="58214"/>
          </a:xfrm>
          <a:custGeom>
            <a:avLst/>
            <a:gdLst>
              <a:gd name="connsiteX0" fmla="*/ 0 w 9161929"/>
              <a:gd name="connsiteY0" fmla="*/ 0 h 0"/>
              <a:gd name="connsiteX1" fmla="*/ 9161929 w 9161929"/>
              <a:gd name="connsiteY1" fmla="*/ 0 h 0"/>
            </a:gdLst>
            <a:ahLst/>
            <a:cxnLst>
              <a:cxn ang="0">
                <a:pos x="connsiteX0" y="connsiteY0"/>
              </a:cxn>
              <a:cxn ang="0">
                <a:pos x="connsiteX1" y="connsiteY1"/>
              </a:cxn>
            </a:cxnLst>
            <a:rect l="l" t="t" r="r" b="b"/>
            <a:pathLst>
              <a:path w="9161929">
                <a:moveTo>
                  <a:pt x="0" y="0"/>
                </a:moveTo>
                <a:lnTo>
                  <a:pt x="9161929" y="0"/>
                </a:lnTo>
              </a:path>
            </a:pathLst>
          </a:custGeom>
          <a:noFill/>
          <a:ln w="1905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61" name="자유형 419">
            <a:extLst>
              <a:ext uri="{FF2B5EF4-FFF2-40B4-BE49-F238E27FC236}">
                <a16:creationId xmlns:a16="http://schemas.microsoft.com/office/drawing/2014/main" id="{3D07B781-0FB4-DD41-58F4-1C984D3BBC97}"/>
              </a:ext>
            </a:extLst>
          </p:cNvPr>
          <p:cNvSpPr/>
          <p:nvPr/>
        </p:nvSpPr>
        <p:spPr>
          <a:xfrm>
            <a:off x="3003185" y="7277610"/>
            <a:ext cx="1987962" cy="58214"/>
          </a:xfrm>
          <a:custGeom>
            <a:avLst/>
            <a:gdLst>
              <a:gd name="connsiteX0" fmla="*/ 0 w 9161929"/>
              <a:gd name="connsiteY0" fmla="*/ 0 h 0"/>
              <a:gd name="connsiteX1" fmla="*/ 9161929 w 9161929"/>
              <a:gd name="connsiteY1" fmla="*/ 0 h 0"/>
            </a:gdLst>
            <a:ahLst/>
            <a:cxnLst>
              <a:cxn ang="0">
                <a:pos x="connsiteX0" y="connsiteY0"/>
              </a:cxn>
              <a:cxn ang="0">
                <a:pos x="connsiteX1" y="connsiteY1"/>
              </a:cxn>
            </a:cxnLst>
            <a:rect l="l" t="t" r="r" b="b"/>
            <a:pathLst>
              <a:path w="9161929">
                <a:moveTo>
                  <a:pt x="0" y="0"/>
                </a:moveTo>
                <a:lnTo>
                  <a:pt x="9161929" y="0"/>
                </a:lnTo>
              </a:path>
            </a:pathLst>
          </a:custGeom>
          <a:noFill/>
          <a:ln w="1905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62" name="모서리가 둥근 직사각형 418">
            <a:extLst>
              <a:ext uri="{FF2B5EF4-FFF2-40B4-BE49-F238E27FC236}">
                <a16:creationId xmlns:a16="http://schemas.microsoft.com/office/drawing/2014/main" id="{E54F0FBF-4ACF-E843-33C4-406567BF220D}"/>
              </a:ext>
            </a:extLst>
          </p:cNvPr>
          <p:cNvSpPr/>
          <p:nvPr/>
        </p:nvSpPr>
        <p:spPr>
          <a:xfrm>
            <a:off x="416589" y="6943268"/>
            <a:ext cx="2576199" cy="726897"/>
          </a:xfrm>
          <a:prstGeom prst="roundRect">
            <a:avLst>
              <a:gd name="adj" fmla="val 6610"/>
            </a:avLst>
          </a:prstGeom>
          <a:solidFill>
            <a:schemeClr val="bg1"/>
          </a:solidFill>
          <a:ln w="25400" cap="rnd">
            <a:solidFill>
              <a:srgbClr val="3E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8" dirty="0">
                <a:solidFill>
                  <a:schemeClr val="tx1"/>
                </a:solidFill>
              </a:rPr>
              <a:t>하이픈 개발 </a:t>
            </a:r>
            <a:r>
              <a:rPr lang="en-US" altLang="ko-KR" sz="1108" dirty="0">
                <a:solidFill>
                  <a:schemeClr val="tx1"/>
                </a:solidFill>
              </a:rPr>
              <a:t>: 210.181.28.134</a:t>
            </a:r>
          </a:p>
          <a:p>
            <a:endParaRPr lang="en-US" altLang="ko-KR" sz="1108" dirty="0">
              <a:solidFill>
                <a:schemeClr val="tx1"/>
              </a:solidFill>
            </a:endParaRPr>
          </a:p>
          <a:p>
            <a:r>
              <a:rPr lang="ko-KR" altLang="en-US" sz="1108" dirty="0">
                <a:solidFill>
                  <a:schemeClr val="tx1"/>
                </a:solidFill>
              </a:rPr>
              <a:t>하이픈 운영 </a:t>
            </a:r>
            <a:r>
              <a:rPr lang="en-US" altLang="ko-KR" sz="1108" dirty="0">
                <a:solidFill>
                  <a:schemeClr val="tx1"/>
                </a:solidFill>
              </a:rPr>
              <a:t>: 121.138.29.10</a:t>
            </a:r>
            <a:endParaRPr lang="ko-KR" altLang="en-US" sz="1108" dirty="0">
              <a:solidFill>
                <a:schemeClr val="tx1"/>
              </a:solidFill>
            </a:endParaRPr>
          </a:p>
        </p:txBody>
      </p:sp>
      <p:sp>
        <p:nvSpPr>
          <p:cNvPr id="63" name="모서리가 둥근 직사각형 431">
            <a:extLst>
              <a:ext uri="{FF2B5EF4-FFF2-40B4-BE49-F238E27FC236}">
                <a16:creationId xmlns:a16="http://schemas.microsoft.com/office/drawing/2014/main" id="{E939A6CE-C078-3858-54C9-09288A292F8D}"/>
              </a:ext>
            </a:extLst>
          </p:cNvPr>
          <p:cNvSpPr/>
          <p:nvPr/>
        </p:nvSpPr>
        <p:spPr>
          <a:xfrm>
            <a:off x="3562691" y="7080494"/>
            <a:ext cx="940448" cy="17504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31">
                <a:solidFill>
                  <a:srgbClr val="3E0099"/>
                </a:solidFill>
                <a:latin typeface="Noto Sans CJK KR Bold" panose="020B0800000000000000" pitchFamily="34" charset="-127"/>
                <a:ea typeface="Noto Sans CJK KR Bold" panose="020B0800000000000000" pitchFamily="34" charset="-127"/>
              </a:rPr>
              <a:t>업체 </a:t>
            </a:r>
            <a:r>
              <a:rPr lang="ko-KR" altLang="en-US" sz="831" dirty="0" err="1">
                <a:solidFill>
                  <a:srgbClr val="3E0099"/>
                </a:solidFill>
                <a:latin typeface="Noto Sans CJK KR Bold" panose="020B0800000000000000" pitchFamily="34" charset="-127"/>
                <a:ea typeface="Noto Sans CJK KR Bold" panose="020B0800000000000000" pitchFamily="34" charset="-127"/>
              </a:rPr>
              <a:t>수신시</a:t>
            </a:r>
            <a:endParaRPr lang="en-US" altLang="ko-KR" sz="831" dirty="0">
              <a:solidFill>
                <a:srgbClr val="3E0099"/>
              </a:solidFill>
              <a:latin typeface="Noto Sans CJK KR Bold" panose="020B0800000000000000" pitchFamily="34" charset="-127"/>
              <a:ea typeface="Noto Sans CJK KR Bold" panose="020B0800000000000000" pitchFamily="34" charset="-127"/>
            </a:endParaRPr>
          </a:p>
        </p:txBody>
      </p:sp>
      <p:grpSp>
        <p:nvGrpSpPr>
          <p:cNvPr id="2" name="그룹 1">
            <a:extLst>
              <a:ext uri="{FF2B5EF4-FFF2-40B4-BE49-F238E27FC236}">
                <a16:creationId xmlns:a16="http://schemas.microsoft.com/office/drawing/2014/main" id="{7D90560E-4E17-0828-1B0B-CB37645C78A8}"/>
              </a:ext>
            </a:extLst>
          </p:cNvPr>
          <p:cNvGrpSpPr>
            <a:grpSpLocks noChangeAspect="1"/>
          </p:cNvGrpSpPr>
          <p:nvPr/>
        </p:nvGrpSpPr>
        <p:grpSpPr>
          <a:xfrm>
            <a:off x="281122" y="8160489"/>
            <a:ext cx="52798" cy="112154"/>
            <a:chOff x="266743" y="2357089"/>
            <a:chExt cx="255346" cy="525156"/>
          </a:xfrm>
        </p:grpSpPr>
        <p:sp>
          <p:nvSpPr>
            <p:cNvPr id="13" name="평행 사변형 12">
              <a:extLst>
                <a:ext uri="{FF2B5EF4-FFF2-40B4-BE49-F238E27FC236}">
                  <a16:creationId xmlns:a16="http://schemas.microsoft.com/office/drawing/2014/main" id="{A27EC502-C607-052E-058D-CDCE151E553E}"/>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4" name="평행 사변형 13">
              <a:extLst>
                <a:ext uri="{FF2B5EF4-FFF2-40B4-BE49-F238E27FC236}">
                  <a16:creationId xmlns:a16="http://schemas.microsoft.com/office/drawing/2014/main" id="{738B9725-CBE4-BCE2-1238-2133ECB3772F}"/>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EF451038-9373-ACE8-AC11-60668A9046E5}"/>
              </a:ext>
            </a:extLst>
          </p:cNvPr>
          <p:cNvSpPr txBox="1"/>
          <p:nvPr/>
        </p:nvSpPr>
        <p:spPr>
          <a:xfrm>
            <a:off x="416588" y="8059624"/>
            <a:ext cx="6395533" cy="834459"/>
          </a:xfrm>
          <a:prstGeom prst="rect">
            <a:avLst/>
          </a:prstGeom>
          <a:noFill/>
        </p:spPr>
        <p:txBody>
          <a:bodyPr wrap="none" rtlCol="0">
            <a:spAutoFit/>
          </a:bodyPr>
          <a:lstStyle/>
          <a:p>
            <a:pPr defTabSz="633039" latinLnBrk="1">
              <a:lnSpc>
                <a:spcPct val="120000"/>
              </a:lnSpc>
              <a:defRPr/>
            </a:pPr>
            <a:r>
              <a:rPr lang="ko-KR" altLang="en-US" sz="1385" dirty="0">
                <a:solidFill>
                  <a:srgbClr val="3E0099"/>
                </a:solidFill>
                <a:latin typeface="Noto Sans CJK KR Bold" panose="020B0800000000000000" pitchFamily="34" charset="-127"/>
                <a:ea typeface="Noto Sans CJK KR Bold" panose="020B0800000000000000" pitchFamily="34" charset="-127"/>
              </a:rPr>
              <a:t>전용회선</a:t>
            </a:r>
            <a:endParaRPr lang="en-US" altLang="ko-KR" sz="1385" dirty="0">
              <a:solidFill>
                <a:srgbClr val="3E0099"/>
              </a:solidFill>
              <a:latin typeface="Noto Sans CJK KR Bold" panose="020B0800000000000000" pitchFamily="34" charset="-127"/>
              <a:ea typeface="Noto Sans CJK KR Bold" panose="020B0800000000000000" pitchFamily="34" charset="-127"/>
            </a:endParaRPr>
          </a:p>
          <a:p>
            <a:pPr defTabSz="633039" latinLnBrk="1">
              <a:lnSpc>
                <a:spcPct val="120000"/>
              </a:lnSpc>
              <a:defRPr/>
            </a:pPr>
            <a:r>
              <a:rPr lang="ko-KR" altLang="en-US" sz="1385" dirty="0">
                <a:latin typeface="Noto Sans CJK KR Bold" panose="020B0800000000000000" pitchFamily="34" charset="-127"/>
                <a:ea typeface="Noto Sans CJK KR Bold" panose="020B0800000000000000" pitchFamily="34" charset="-127"/>
              </a:rPr>
              <a:t>이용업체 </a:t>
            </a:r>
            <a:r>
              <a:rPr lang="en-US" altLang="ko-KR" sz="1385" dirty="0">
                <a:latin typeface="Noto Sans CJK KR Bold" panose="020B0800000000000000" pitchFamily="34" charset="-127"/>
                <a:ea typeface="Noto Sans CJK KR Bold" panose="020B0800000000000000" pitchFamily="34" charset="-127"/>
              </a:rPr>
              <a:t>– </a:t>
            </a:r>
            <a:r>
              <a:rPr lang="ko-KR" altLang="en-US" sz="1385" dirty="0">
                <a:latin typeface="Noto Sans CJK KR Bold" panose="020B0800000000000000" pitchFamily="34" charset="-127"/>
                <a:ea typeface="Noto Sans CJK KR Bold" panose="020B0800000000000000" pitchFamily="34" charset="-127"/>
              </a:rPr>
              <a:t>하이픈 간 통신을 위해 </a:t>
            </a:r>
            <a:r>
              <a:rPr lang="en-US" altLang="ko-KR" sz="1385" dirty="0">
                <a:latin typeface="Noto Sans CJK KR Bold" panose="020B0800000000000000" pitchFamily="34" charset="-127"/>
                <a:ea typeface="Noto Sans CJK KR Bold" panose="020B0800000000000000" pitchFamily="34" charset="-127"/>
              </a:rPr>
              <a:t>page. 5</a:t>
            </a:r>
            <a:r>
              <a:rPr lang="ko-KR" altLang="en-US" sz="1385" dirty="0">
                <a:latin typeface="Noto Sans CJK KR Bold" panose="020B0800000000000000" pitchFamily="34" charset="-127"/>
                <a:ea typeface="Noto Sans CJK KR Bold" panose="020B0800000000000000" pitchFamily="34" charset="-127"/>
              </a:rPr>
              <a:t> </a:t>
            </a:r>
            <a:r>
              <a:rPr lang="en-US" altLang="ko-KR" sz="1385" dirty="0">
                <a:latin typeface="Noto Sans CJK KR Bold" panose="020B0800000000000000" pitchFamily="34" charset="-127"/>
                <a:ea typeface="Noto Sans CJK KR Bold" panose="020B0800000000000000" pitchFamily="34" charset="-127"/>
              </a:rPr>
              <a:t>system.ini </a:t>
            </a:r>
            <a:r>
              <a:rPr lang="ko-KR" altLang="en-US" sz="1385" dirty="0">
                <a:highlight>
                  <a:srgbClr val="FFFF00"/>
                </a:highlight>
                <a:latin typeface="Noto Sans CJK KR Bold" panose="020B0800000000000000" pitchFamily="34" charset="-127"/>
                <a:ea typeface="Noto Sans CJK KR Bold" panose="020B0800000000000000" pitchFamily="34" charset="-127"/>
              </a:rPr>
              <a:t>전용회선 접속정보 확인</a:t>
            </a:r>
            <a:r>
              <a:rPr lang="en-US" altLang="ko-KR" sz="1385" dirty="0">
                <a:highlight>
                  <a:srgbClr val="FFFF00"/>
                </a:highlight>
                <a:latin typeface="Noto Sans CJK KR Bold" panose="020B0800000000000000" pitchFamily="34" charset="-127"/>
                <a:ea typeface="Noto Sans CJK KR Bold" panose="020B0800000000000000" pitchFamily="34" charset="-127"/>
              </a:rPr>
              <a:t> </a:t>
            </a:r>
            <a:endParaRPr lang="en-US" altLang="ko-KR" sz="1385" dirty="0">
              <a:solidFill>
                <a:srgbClr val="3E0099"/>
              </a:solidFill>
              <a:highlight>
                <a:srgbClr val="FFFF00"/>
              </a:highlight>
              <a:latin typeface="Noto Sans CJK KR Bold" panose="020B0800000000000000" pitchFamily="34" charset="-127"/>
              <a:ea typeface="Noto Sans CJK KR Bold" panose="020B0800000000000000" pitchFamily="34" charset="-127"/>
            </a:endParaRPr>
          </a:p>
          <a:p>
            <a:pPr defTabSz="633039" latinLnBrk="1">
              <a:lnSpc>
                <a:spcPct val="120000"/>
              </a:lnSpc>
              <a:defRPr/>
            </a:pPr>
            <a:endParaRPr lang="en-US" altLang="ko-KR" sz="1385" dirty="0">
              <a:latin typeface="Noto Sans CJK KR Bold" panose="020B0800000000000000" pitchFamily="34" charset="-127"/>
              <a:ea typeface="Noto Sans CJK KR Bold" panose="020B0800000000000000" pitchFamily="34" charset="-127"/>
            </a:endParaRPr>
          </a:p>
        </p:txBody>
      </p:sp>
      <p:sp>
        <p:nvSpPr>
          <p:cNvPr id="16" name="TextBox 15">
            <a:extLst>
              <a:ext uri="{FF2B5EF4-FFF2-40B4-BE49-F238E27FC236}">
                <a16:creationId xmlns:a16="http://schemas.microsoft.com/office/drawing/2014/main" id="{DB453C10-9355-19E5-40D7-4E65C83CE034}"/>
              </a:ext>
            </a:extLst>
          </p:cNvPr>
          <p:cNvSpPr txBox="1"/>
          <p:nvPr/>
        </p:nvSpPr>
        <p:spPr>
          <a:xfrm>
            <a:off x="638703" y="3216195"/>
            <a:ext cx="5157568" cy="241476"/>
          </a:xfrm>
          <a:prstGeom prst="rect">
            <a:avLst/>
          </a:prstGeom>
          <a:noFill/>
        </p:spPr>
        <p:txBody>
          <a:bodyPr wrap="square" rtlCol="0">
            <a:spAutoFit/>
          </a:bodyPr>
          <a:lstStyle/>
          <a:p>
            <a:r>
              <a:rPr lang="ko-KR" altLang="en-US" sz="969" dirty="0">
                <a:solidFill>
                  <a:srgbClr val="000000"/>
                </a:solidFill>
                <a:latin typeface="Noto Sans CJK KR Regular" panose="020B0500000000000000" pitchFamily="34" charset="-127"/>
                <a:ea typeface="Noto Sans CJK KR Regular" panose="020B0500000000000000" pitchFamily="34" charset="-127"/>
              </a:rPr>
              <a:t>원하는 경로에 저장 및 매뉴얼에 따른 네트워크 상태</a:t>
            </a:r>
            <a:r>
              <a:rPr lang="en-US" altLang="ko-KR" sz="969" dirty="0">
                <a:solidFill>
                  <a:srgbClr val="000000"/>
                </a:solidFill>
                <a:latin typeface="Noto Sans CJK KR Regular" panose="020B0500000000000000" pitchFamily="34" charset="-127"/>
                <a:ea typeface="Noto Sans CJK KR Regular" panose="020B0500000000000000" pitchFamily="34" charset="-127"/>
              </a:rPr>
              <a:t>, DB</a:t>
            </a:r>
            <a:r>
              <a:rPr lang="ko-KR" altLang="en-US" sz="969" dirty="0">
                <a:solidFill>
                  <a:srgbClr val="000000"/>
                </a:solidFill>
                <a:latin typeface="Noto Sans CJK KR Regular" panose="020B0500000000000000" pitchFamily="34" charset="-127"/>
                <a:ea typeface="Noto Sans CJK KR Regular" panose="020B0500000000000000" pitchFamily="34" charset="-127"/>
              </a:rPr>
              <a:t> 및 </a:t>
            </a:r>
            <a:r>
              <a:rPr lang="en-US" altLang="ko-KR" sz="969" dirty="0">
                <a:solidFill>
                  <a:srgbClr val="000000"/>
                </a:solidFill>
                <a:latin typeface="Noto Sans CJK KR Regular" panose="020B0500000000000000" pitchFamily="34" charset="-127"/>
                <a:ea typeface="Noto Sans CJK KR Regular" panose="020B0500000000000000" pitchFamily="34" charset="-127"/>
              </a:rPr>
              <a:t>Configuration </a:t>
            </a:r>
            <a:r>
              <a:rPr lang="ko-KR" altLang="en-US" sz="969" dirty="0">
                <a:solidFill>
                  <a:srgbClr val="000000"/>
                </a:solidFill>
                <a:latin typeface="Noto Sans CJK KR Regular" panose="020B0500000000000000" pitchFamily="34" charset="-127"/>
                <a:ea typeface="Noto Sans CJK KR Regular" panose="020B0500000000000000" pitchFamily="34" charset="-127"/>
              </a:rPr>
              <a:t>설정 확인</a:t>
            </a:r>
          </a:p>
        </p:txBody>
      </p:sp>
    </p:spTree>
    <p:extLst>
      <p:ext uri="{BB962C8B-B14F-4D97-AF65-F5344CB8AC3E}">
        <p14:creationId xmlns:p14="http://schemas.microsoft.com/office/powerpoint/2010/main" val="25818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사각형: 둥근 모서리 79">
            <a:extLst>
              <a:ext uri="{FF2B5EF4-FFF2-40B4-BE49-F238E27FC236}">
                <a16:creationId xmlns:a16="http://schemas.microsoft.com/office/drawing/2014/main" id="{EAB056F5-A58D-8BD6-AB2E-48BB73D68B49}"/>
              </a:ext>
            </a:extLst>
          </p:cNvPr>
          <p:cNvSpPr/>
          <p:nvPr/>
        </p:nvSpPr>
        <p:spPr>
          <a:xfrm>
            <a:off x="168600" y="956375"/>
            <a:ext cx="6504803" cy="3154616"/>
          </a:xfrm>
          <a:prstGeom prst="roundRect">
            <a:avLst>
              <a:gd name="adj" fmla="val 13479"/>
            </a:avLst>
          </a:prstGeom>
          <a:solidFill>
            <a:schemeClr val="bg1"/>
          </a:solidFill>
          <a:ln>
            <a:noFill/>
          </a:ln>
          <a:effectLst>
            <a:outerShdw blurRad="1143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 name="직사각형 1">
            <a:extLst>
              <a:ext uri="{FF2B5EF4-FFF2-40B4-BE49-F238E27FC236}">
                <a16:creationId xmlns:a16="http://schemas.microsoft.com/office/drawing/2014/main" id="{EF8FE1F0-BE96-EE5A-571A-A5E57637FEDF}"/>
              </a:ext>
            </a:extLst>
          </p:cNvPr>
          <p:cNvSpPr/>
          <p:nvPr/>
        </p:nvSpPr>
        <p:spPr>
          <a:xfrm>
            <a:off x="-2512" y="0"/>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5822" y="62464"/>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서비스 설명</a:t>
            </a:r>
          </a:p>
        </p:txBody>
      </p:sp>
      <p:sp>
        <p:nvSpPr>
          <p:cNvPr id="69" name="TextBox 68">
            <a:extLst>
              <a:ext uri="{FF2B5EF4-FFF2-40B4-BE49-F238E27FC236}">
                <a16:creationId xmlns:a16="http://schemas.microsoft.com/office/drawing/2014/main" id="{4DD6520D-6C1C-5B10-FE5B-CDFD95CB8E04}"/>
              </a:ext>
            </a:extLst>
          </p:cNvPr>
          <p:cNvSpPr txBox="1"/>
          <p:nvPr/>
        </p:nvSpPr>
        <p:spPr>
          <a:xfrm>
            <a:off x="559777" y="1690335"/>
            <a:ext cx="833199" cy="241476"/>
          </a:xfrm>
          <a:prstGeom prst="rect">
            <a:avLst/>
          </a:prstGeom>
          <a:noFill/>
        </p:spPr>
        <p:txBody>
          <a:bodyPr wrap="square" rtlCol="0">
            <a:spAutoFit/>
          </a:bodyPr>
          <a:lstStyle/>
          <a:p>
            <a:pPr defTabSz="633039" latinLnBrk="1">
              <a:defRPr/>
            </a:pPr>
            <a:r>
              <a:rPr lang="en-US" altLang="ko-KR" sz="969" dirty="0">
                <a:solidFill>
                  <a:srgbClr val="000000"/>
                </a:solidFill>
                <a:latin typeface="Noto Sans CJK KR Regular" panose="020B0500000000000000" pitchFamily="34" charset="-127"/>
                <a:ea typeface="Noto Sans CJK KR Regular" panose="020B0500000000000000" pitchFamily="34" charset="-127"/>
              </a:rPr>
              <a:t>config</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grpSp>
        <p:nvGrpSpPr>
          <p:cNvPr id="70" name="그룹 69">
            <a:extLst>
              <a:ext uri="{FF2B5EF4-FFF2-40B4-BE49-F238E27FC236}">
                <a16:creationId xmlns:a16="http://schemas.microsoft.com/office/drawing/2014/main" id="{AC19017E-8950-F94B-5F68-CFCCF1D5203B}"/>
              </a:ext>
            </a:extLst>
          </p:cNvPr>
          <p:cNvGrpSpPr>
            <a:grpSpLocks noChangeAspect="1"/>
          </p:cNvGrpSpPr>
          <p:nvPr/>
        </p:nvGrpSpPr>
        <p:grpSpPr>
          <a:xfrm>
            <a:off x="471921" y="1754996"/>
            <a:ext cx="52798" cy="112154"/>
            <a:chOff x="266743" y="2357089"/>
            <a:chExt cx="255346" cy="525156"/>
          </a:xfrm>
        </p:grpSpPr>
        <p:sp>
          <p:nvSpPr>
            <p:cNvPr id="71" name="평행 사변형 70">
              <a:extLst>
                <a:ext uri="{FF2B5EF4-FFF2-40B4-BE49-F238E27FC236}">
                  <a16:creationId xmlns:a16="http://schemas.microsoft.com/office/drawing/2014/main" id="{F91FD087-C935-3834-2B44-9D1A636E02F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72" name="평행 사변형 71">
              <a:extLst>
                <a:ext uri="{FF2B5EF4-FFF2-40B4-BE49-F238E27FC236}">
                  <a16:creationId xmlns:a16="http://schemas.microsoft.com/office/drawing/2014/main" id="{74FA3E55-0B3E-408A-4530-5B3BF002C12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73" name="TextBox 72">
            <a:extLst>
              <a:ext uri="{FF2B5EF4-FFF2-40B4-BE49-F238E27FC236}">
                <a16:creationId xmlns:a16="http://schemas.microsoft.com/office/drawing/2014/main" id="{F171FE19-1811-2F86-FE42-5814C302615F}"/>
              </a:ext>
            </a:extLst>
          </p:cNvPr>
          <p:cNvSpPr txBox="1"/>
          <p:nvPr/>
        </p:nvSpPr>
        <p:spPr>
          <a:xfrm>
            <a:off x="1205276" y="1699893"/>
            <a:ext cx="5157568" cy="241476"/>
          </a:xfrm>
          <a:prstGeom prst="rect">
            <a:avLst/>
          </a:prstGeom>
          <a:noFill/>
        </p:spPr>
        <p:txBody>
          <a:bodyPr wrap="square" rtlCol="0">
            <a:spAutoFit/>
          </a:bodyPr>
          <a:lstStyle/>
          <a:p>
            <a:r>
              <a:rPr lang="ko-KR" altLang="en-US" sz="969" dirty="0">
                <a:solidFill>
                  <a:srgbClr val="000000"/>
                </a:solidFill>
                <a:latin typeface="Noto Sans CJK KR Regular" panose="020B0500000000000000" pitchFamily="34" charset="-127"/>
                <a:ea typeface="Noto Sans CJK KR Regular" panose="020B0500000000000000" pitchFamily="34" charset="-127"/>
              </a:rPr>
              <a:t>프로그램 실행정보를 저장하고 있는 폴더</a:t>
            </a:r>
          </a:p>
        </p:txBody>
      </p:sp>
      <p:sp>
        <p:nvSpPr>
          <p:cNvPr id="14" name="TextBox 13">
            <a:extLst>
              <a:ext uri="{FF2B5EF4-FFF2-40B4-BE49-F238E27FC236}">
                <a16:creationId xmlns:a16="http://schemas.microsoft.com/office/drawing/2014/main" id="{81190A84-4809-519D-E87A-D8FF2E3D2D78}"/>
              </a:ext>
            </a:extLst>
          </p:cNvPr>
          <p:cNvSpPr txBox="1"/>
          <p:nvPr/>
        </p:nvSpPr>
        <p:spPr>
          <a:xfrm>
            <a:off x="550622" y="2132074"/>
            <a:ext cx="833199" cy="241476"/>
          </a:xfrm>
          <a:prstGeom prst="rect">
            <a:avLst/>
          </a:prstGeom>
          <a:noFill/>
        </p:spPr>
        <p:txBody>
          <a:bodyPr wrap="square" rtlCol="0">
            <a:spAutoFit/>
          </a:bodyPr>
          <a:lstStyle/>
          <a:p>
            <a:pPr defTabSz="633039" latinLnBrk="1">
              <a:defRPr/>
            </a:pPr>
            <a:r>
              <a:rPr lang="en-US" altLang="ko-KR" sz="969" dirty="0">
                <a:solidFill>
                  <a:srgbClr val="000000"/>
                </a:solidFill>
                <a:latin typeface="Noto Sans CJK KR Regular" panose="020B0500000000000000" pitchFamily="34" charset="-127"/>
                <a:ea typeface="Noto Sans CJK KR Regular" panose="020B0500000000000000" pitchFamily="34" charset="-127"/>
              </a:rPr>
              <a:t>Config.ini</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16" name="TextBox 15">
            <a:extLst>
              <a:ext uri="{FF2B5EF4-FFF2-40B4-BE49-F238E27FC236}">
                <a16:creationId xmlns:a16="http://schemas.microsoft.com/office/drawing/2014/main" id="{D3DA7977-4C8A-B231-CB9C-2616E8823D41}"/>
              </a:ext>
            </a:extLst>
          </p:cNvPr>
          <p:cNvSpPr txBox="1"/>
          <p:nvPr/>
        </p:nvSpPr>
        <p:spPr>
          <a:xfrm>
            <a:off x="559777" y="3100700"/>
            <a:ext cx="833199" cy="241476"/>
          </a:xfrm>
          <a:prstGeom prst="rect">
            <a:avLst/>
          </a:prstGeom>
          <a:noFill/>
        </p:spPr>
        <p:txBody>
          <a:bodyPr wrap="square" rtlCol="0">
            <a:spAutoFit/>
          </a:bodyPr>
          <a:lstStyle/>
          <a:p>
            <a:pPr defTabSz="633039" latinLnBrk="1">
              <a:defRPr/>
            </a:pPr>
            <a:r>
              <a:rPr lang="en-US" altLang="ko-KR" sz="969" dirty="0">
                <a:solidFill>
                  <a:srgbClr val="000000"/>
                </a:solidFill>
                <a:latin typeface="Noto Sans CJK KR Regular" panose="020B0500000000000000" pitchFamily="34" charset="-127"/>
                <a:ea typeface="Noto Sans CJK KR Regular" panose="020B0500000000000000" pitchFamily="34" charset="-127"/>
              </a:rPr>
              <a:t>System.ini</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17" name="TextBox 16">
            <a:extLst>
              <a:ext uri="{FF2B5EF4-FFF2-40B4-BE49-F238E27FC236}">
                <a16:creationId xmlns:a16="http://schemas.microsoft.com/office/drawing/2014/main" id="{63C35ED0-7656-EDEF-098C-B945D8499D6C}"/>
              </a:ext>
            </a:extLst>
          </p:cNvPr>
          <p:cNvSpPr txBox="1"/>
          <p:nvPr/>
        </p:nvSpPr>
        <p:spPr>
          <a:xfrm>
            <a:off x="559777" y="2447134"/>
            <a:ext cx="5157568" cy="241476"/>
          </a:xfrm>
          <a:prstGeom prst="rect">
            <a:avLst/>
          </a:prstGeom>
          <a:noFill/>
        </p:spPr>
        <p:txBody>
          <a:bodyPr wrap="square" rtlCol="0">
            <a:spAutoFit/>
          </a:bodyPr>
          <a:lstStyle/>
          <a:p>
            <a:r>
              <a:rPr lang="ko-KR" altLang="en-US" sz="969" dirty="0">
                <a:solidFill>
                  <a:srgbClr val="000000"/>
                </a:solidFill>
                <a:latin typeface="Noto Sans CJK KR Regular" panose="020B0500000000000000" pitchFamily="34" charset="-127"/>
                <a:ea typeface="Noto Sans CJK KR Regular" panose="020B0500000000000000" pitchFamily="34" charset="-127"/>
              </a:rPr>
              <a:t>프로그램 실행 정보 설정파일 </a:t>
            </a:r>
            <a:r>
              <a:rPr lang="en-US" altLang="ko-KR" sz="969" dirty="0">
                <a:solidFill>
                  <a:srgbClr val="000000"/>
                </a:solidFill>
                <a:latin typeface="Noto Sans CJK KR Regular" panose="020B0500000000000000" pitchFamily="34" charset="-127"/>
                <a:ea typeface="Noto Sans CJK KR Regular" panose="020B0500000000000000" pitchFamily="34" charset="-127"/>
              </a:rPr>
              <a:t>(</a:t>
            </a:r>
            <a:r>
              <a:rPr lang="ko-KR" altLang="en-US" sz="969" dirty="0">
                <a:solidFill>
                  <a:srgbClr val="000000"/>
                </a:solidFill>
                <a:latin typeface="Noto Sans CJK KR Regular" panose="020B0500000000000000" pitchFamily="34" charset="-127"/>
                <a:ea typeface="Noto Sans CJK KR Regular" panose="020B0500000000000000" pitchFamily="34" charset="-127"/>
              </a:rPr>
              <a:t>모듈 설치 이후 이용업체 환경에 맞게 수정</a:t>
            </a:r>
            <a:r>
              <a:rPr lang="en-US" altLang="ko-KR" sz="969" dirty="0">
                <a:solidFill>
                  <a:srgbClr val="000000"/>
                </a:solidFill>
                <a:latin typeface="Noto Sans CJK KR Regular" panose="020B0500000000000000" pitchFamily="34" charset="-127"/>
                <a:ea typeface="Noto Sans CJK KR Regular" panose="020B0500000000000000" pitchFamily="34" charset="-127"/>
              </a:rPr>
              <a:t>)</a:t>
            </a:r>
            <a:endParaRPr lang="ko-KR" altLang="en-US" sz="969" dirty="0">
              <a:solidFill>
                <a:srgbClr val="000000"/>
              </a:solidFill>
              <a:latin typeface="Noto Sans CJK KR Regular" panose="020B0500000000000000" pitchFamily="34" charset="-127"/>
              <a:ea typeface="Noto Sans CJK KR Regular" panose="020B0500000000000000" pitchFamily="34" charset="-127"/>
            </a:endParaRPr>
          </a:p>
        </p:txBody>
      </p:sp>
      <p:sp>
        <p:nvSpPr>
          <p:cNvPr id="18" name="TextBox 17">
            <a:extLst>
              <a:ext uri="{FF2B5EF4-FFF2-40B4-BE49-F238E27FC236}">
                <a16:creationId xmlns:a16="http://schemas.microsoft.com/office/drawing/2014/main" id="{94328597-5881-4EAA-DF20-3E6B83E2E47E}"/>
              </a:ext>
            </a:extLst>
          </p:cNvPr>
          <p:cNvSpPr txBox="1"/>
          <p:nvPr/>
        </p:nvSpPr>
        <p:spPr>
          <a:xfrm>
            <a:off x="559777" y="3331078"/>
            <a:ext cx="5157568" cy="539763"/>
          </a:xfrm>
          <a:prstGeom prst="rect">
            <a:avLst/>
          </a:prstGeom>
          <a:noFill/>
        </p:spPr>
        <p:txBody>
          <a:bodyPr wrap="square" rtlCol="0">
            <a:spAutoFit/>
          </a:bodyPr>
          <a:lstStyle/>
          <a:p>
            <a:r>
              <a:rPr lang="en-US" altLang="ko-KR" sz="969"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969" dirty="0">
                <a:solidFill>
                  <a:srgbClr val="000000"/>
                </a:solidFill>
                <a:latin typeface="Noto Sans CJK KR Regular" panose="020B0500000000000000" pitchFamily="34" charset="-127"/>
                <a:ea typeface="Noto Sans CJK KR Regular" panose="020B0500000000000000" pitchFamily="34" charset="-127"/>
              </a:rPr>
              <a:t>접속정보</a:t>
            </a:r>
            <a:endParaRPr lang="en-US" altLang="ko-KR" sz="969" dirty="0">
              <a:solidFill>
                <a:srgbClr val="000000"/>
              </a:solidFill>
              <a:latin typeface="Noto Sans CJK KR Regular" panose="020B0500000000000000" pitchFamily="34" charset="-127"/>
              <a:ea typeface="Noto Sans CJK KR Regular" panose="020B0500000000000000" pitchFamily="34" charset="-127"/>
            </a:endParaRPr>
          </a:p>
          <a:p>
            <a:r>
              <a:rPr lang="ko-KR" altLang="en-US" sz="969" dirty="0">
                <a:solidFill>
                  <a:srgbClr val="000000"/>
                </a:solidFill>
                <a:latin typeface="Noto Sans CJK KR Regular" panose="020B0500000000000000" pitchFamily="34" charset="-127"/>
                <a:ea typeface="Noto Sans CJK KR Regular" panose="020B0500000000000000" pitchFamily="34" charset="-127"/>
              </a:rPr>
              <a:t>인터넷망 </a:t>
            </a:r>
            <a:r>
              <a:rPr lang="ko-KR" altLang="en-US" sz="969" dirty="0" err="1">
                <a:solidFill>
                  <a:srgbClr val="000000"/>
                </a:solidFill>
                <a:latin typeface="Noto Sans CJK KR Regular" panose="020B0500000000000000" pitchFamily="34" charset="-127"/>
                <a:ea typeface="Noto Sans CJK KR Regular" panose="020B0500000000000000" pitchFamily="34" charset="-127"/>
              </a:rPr>
              <a:t>이용시</a:t>
            </a:r>
            <a:r>
              <a:rPr lang="ko-KR" altLang="en-US" sz="969" dirty="0">
                <a:solidFill>
                  <a:srgbClr val="000000"/>
                </a:solidFill>
                <a:latin typeface="Noto Sans CJK KR Regular" panose="020B0500000000000000" pitchFamily="34" charset="-127"/>
                <a:ea typeface="Noto Sans CJK KR Regular" panose="020B0500000000000000" pitchFamily="34" charset="-127"/>
              </a:rPr>
              <a:t> 접속 </a:t>
            </a:r>
            <a:r>
              <a:rPr lang="en-US" altLang="ko-KR" sz="969" dirty="0" err="1">
                <a:solidFill>
                  <a:srgbClr val="000000"/>
                </a:solidFill>
                <a:latin typeface="Noto Sans CJK KR Regular" panose="020B0500000000000000" pitchFamily="34" charset="-127"/>
                <a:ea typeface="Noto Sans CJK KR Regular" panose="020B0500000000000000" pitchFamily="34" charset="-127"/>
              </a:rPr>
              <a:t>ip</a:t>
            </a:r>
            <a:r>
              <a:rPr lang="en-US" altLang="ko-KR" sz="969" dirty="0">
                <a:solidFill>
                  <a:srgbClr val="000000"/>
                </a:solidFill>
                <a:latin typeface="Noto Sans CJK KR Regular" panose="020B0500000000000000" pitchFamily="34" charset="-127"/>
                <a:ea typeface="Noto Sans CJK KR Regular" panose="020B0500000000000000" pitchFamily="34" charset="-127"/>
              </a:rPr>
              <a:t> </a:t>
            </a:r>
            <a:r>
              <a:rPr lang="ko-KR" altLang="en-US" sz="969" dirty="0">
                <a:solidFill>
                  <a:srgbClr val="000000"/>
                </a:solidFill>
                <a:latin typeface="Noto Sans CJK KR Regular" panose="020B0500000000000000" pitchFamily="34" charset="-127"/>
                <a:ea typeface="Noto Sans CJK KR Regular" panose="020B0500000000000000" pitchFamily="34" charset="-127"/>
              </a:rPr>
              <a:t>방화벽 개방상태 확인</a:t>
            </a:r>
            <a:endParaRPr lang="en-US" altLang="ko-KR" sz="969" dirty="0">
              <a:solidFill>
                <a:srgbClr val="000000"/>
              </a:solidFill>
              <a:latin typeface="Noto Sans CJK KR Regular" panose="020B0500000000000000" pitchFamily="34" charset="-127"/>
              <a:ea typeface="Noto Sans CJK KR Regular" panose="020B0500000000000000" pitchFamily="34" charset="-127"/>
            </a:endParaRPr>
          </a:p>
          <a:p>
            <a:r>
              <a:rPr lang="ko-KR" altLang="en-US" sz="969" dirty="0">
                <a:solidFill>
                  <a:srgbClr val="000000"/>
                </a:solidFill>
                <a:latin typeface="Noto Sans CJK KR Regular" panose="020B0500000000000000" pitchFamily="34" charset="-127"/>
                <a:ea typeface="Noto Sans CJK KR Regular" panose="020B0500000000000000" pitchFamily="34" charset="-127"/>
              </a:rPr>
              <a:t>전용회선 </a:t>
            </a:r>
            <a:r>
              <a:rPr lang="ko-KR" altLang="en-US" sz="969" dirty="0" err="1">
                <a:solidFill>
                  <a:srgbClr val="000000"/>
                </a:solidFill>
                <a:latin typeface="Noto Sans CJK KR Regular" panose="020B0500000000000000" pitchFamily="34" charset="-127"/>
                <a:ea typeface="Noto Sans CJK KR Regular" panose="020B0500000000000000" pitchFamily="34" charset="-127"/>
              </a:rPr>
              <a:t>이용시</a:t>
            </a:r>
            <a:r>
              <a:rPr lang="ko-KR" altLang="en-US" sz="969" dirty="0">
                <a:solidFill>
                  <a:srgbClr val="000000"/>
                </a:solidFill>
                <a:latin typeface="Noto Sans CJK KR Regular" panose="020B0500000000000000" pitchFamily="34" charset="-127"/>
                <a:ea typeface="Noto Sans CJK KR Regular" panose="020B0500000000000000" pitchFamily="34" charset="-127"/>
              </a:rPr>
              <a:t> 서비스별 접속 정보 확인</a:t>
            </a:r>
          </a:p>
        </p:txBody>
      </p:sp>
      <p:pic>
        <p:nvPicPr>
          <p:cNvPr id="3" name="Picture 2">
            <a:extLst>
              <a:ext uri="{FF2B5EF4-FFF2-40B4-BE49-F238E27FC236}">
                <a16:creationId xmlns:a16="http://schemas.microsoft.com/office/drawing/2014/main" id="{7D373666-FF98-CFD2-1385-0248A90ED30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329D9492-2897-A8F4-9D79-7A04274B0530}"/>
              </a:ext>
            </a:extLst>
          </p:cNvPr>
          <p:cNvSpPr txBox="1">
            <a:spLocks/>
          </p:cNvSpPr>
          <p:nvPr/>
        </p:nvSpPr>
        <p:spPr>
          <a:xfrm>
            <a:off x="4875543" y="9489964"/>
            <a:ext cx="1899138" cy="25277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B7375-29DA-4665-AFA7-4D0C434A0BE7}" type="slidenum">
              <a:rPr lang="ko-KR" altLang="en-US" smtClean="0"/>
              <a:pPr/>
              <a:t>4</a:t>
            </a:fld>
            <a:endParaRPr lang="ko-KR" altLang="en-US" dirty="0"/>
          </a:p>
        </p:txBody>
      </p:sp>
      <p:cxnSp>
        <p:nvCxnSpPr>
          <p:cNvPr id="10" name="직선 연결선 9">
            <a:extLst>
              <a:ext uri="{FF2B5EF4-FFF2-40B4-BE49-F238E27FC236}">
                <a16:creationId xmlns:a16="http://schemas.microsoft.com/office/drawing/2014/main" id="{1B3FD6E0-D8A7-5B79-6335-C193E418CF3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0208E8-3111-6BD8-BB15-68A0D3CB1177}"/>
              </a:ext>
            </a:extLst>
          </p:cNvPr>
          <p:cNvSpPr txBox="1"/>
          <p:nvPr/>
        </p:nvSpPr>
        <p:spPr>
          <a:xfrm>
            <a:off x="267443" y="4620455"/>
            <a:ext cx="910827" cy="322909"/>
          </a:xfrm>
          <a:prstGeom prst="rect">
            <a:avLst/>
          </a:prstGeom>
          <a:noFill/>
        </p:spPr>
        <p:txBody>
          <a:bodyPr wrap="none" rtlCol="0">
            <a:spAutoFit/>
          </a:bodyPr>
          <a:lstStyle/>
          <a:p>
            <a:pPr algn="ctr" defTabSz="633039" latinLnBrk="1">
              <a:lnSpc>
                <a:spcPct val="120000"/>
              </a:lnSpc>
              <a:defRPr/>
            </a:pPr>
            <a:r>
              <a:rPr lang="en-US" altLang="ko-KR" sz="1385" dirty="0">
                <a:solidFill>
                  <a:srgbClr val="000000"/>
                </a:solidFill>
                <a:latin typeface="Noto Sans CJK KR Bold" panose="020B0800000000000000" pitchFamily="34" charset="-127"/>
                <a:ea typeface="Noto Sans CJK KR Bold" panose="020B0800000000000000" pitchFamily="34" charset="-127"/>
              </a:rPr>
              <a:t>config.ini</a:t>
            </a:r>
            <a:endParaRPr lang="en-US" altLang="ko-KR" sz="1385" dirty="0">
              <a:latin typeface="Noto Sans CJK KR Bold" panose="020B0800000000000000" pitchFamily="34" charset="-127"/>
              <a:ea typeface="Noto Sans CJK KR Bold" panose="020B0800000000000000" pitchFamily="34" charset="-127"/>
            </a:endParaRPr>
          </a:p>
        </p:txBody>
      </p:sp>
      <p:sp>
        <p:nvSpPr>
          <p:cNvPr id="26" name="TextBox 25">
            <a:extLst>
              <a:ext uri="{FF2B5EF4-FFF2-40B4-BE49-F238E27FC236}">
                <a16:creationId xmlns:a16="http://schemas.microsoft.com/office/drawing/2014/main" id="{96A62E51-6E6A-815A-B3D0-1290771D0C4A}"/>
              </a:ext>
            </a:extLst>
          </p:cNvPr>
          <p:cNvSpPr txBox="1"/>
          <p:nvPr/>
        </p:nvSpPr>
        <p:spPr>
          <a:xfrm>
            <a:off x="85657" y="5542671"/>
            <a:ext cx="3460715" cy="3033010"/>
          </a:xfrm>
          <a:prstGeom prst="rect">
            <a:avLst/>
          </a:prstGeom>
          <a:noFill/>
        </p:spPr>
        <p:txBody>
          <a:bodyPr wrap="square" rtlCol="0">
            <a:spAutoFit/>
          </a:bodyPr>
          <a:lstStyle/>
          <a:p>
            <a:r>
              <a:rPr lang="ko-KR" altLang="en-US" sz="831" dirty="0">
                <a:solidFill>
                  <a:srgbClr val="000000"/>
                </a:solidFill>
                <a:latin typeface="Noto Sans CJK KR Regular" panose="020B0500000000000000" pitchFamily="34" charset="-127"/>
                <a:ea typeface="Noto Sans CJK KR Regular" panose="020B0500000000000000" pitchFamily="34" charset="-127"/>
              </a:rPr>
              <a:t>로그 경로 유닉스 리눅스 윈도우의 경우 </a:t>
            </a:r>
            <a:r>
              <a:rPr lang="en-US" altLang="ko-KR" sz="831" dirty="0">
                <a:solidFill>
                  <a:srgbClr val="000000"/>
                </a:solidFill>
                <a:latin typeface="Noto Sans CJK KR Regular" panose="020B0500000000000000" pitchFamily="34" charset="-127"/>
                <a:ea typeface="Noto Sans CJK KR Regular" panose="020B0500000000000000" pitchFamily="34" charset="-127"/>
              </a:rPr>
              <a:t>'\\'</a:t>
            </a:r>
            <a:r>
              <a:rPr lang="ko-KR" altLang="en-US" sz="831" dirty="0">
                <a:solidFill>
                  <a:srgbClr val="000000"/>
                </a:solidFill>
                <a:latin typeface="Noto Sans CJK KR Regular" panose="020B0500000000000000" pitchFamily="34" charset="-127"/>
                <a:ea typeface="Noto Sans CJK KR Regular" panose="020B0500000000000000" pitchFamily="34" charset="-127"/>
              </a:rPr>
              <a:t>로 경로표기                        </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LOG_PATH=/home/hyphen/Module/log</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LOG_PATH=C:\\hyphen\\Module\\log</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로그 보관 기간</a:t>
            </a:r>
            <a:r>
              <a:rPr lang="en-US" altLang="ko-KR" sz="831" dirty="0">
                <a:solidFill>
                  <a:srgbClr val="000000"/>
                </a:solidFill>
                <a:latin typeface="Noto Sans CJK KR Regular" panose="020B0500000000000000" pitchFamily="34" charset="-127"/>
                <a:ea typeface="Noto Sans CJK KR Regular" panose="020B0500000000000000" pitchFamily="34" charset="-127"/>
              </a:rPr>
              <a:t>(Day)</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LOG_SAVE_DAYS=1</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전용회선 사용여부 </a:t>
            </a:r>
            <a:r>
              <a:rPr lang="en-US" altLang="ko-KR" sz="831" dirty="0">
                <a:solidFill>
                  <a:srgbClr val="000000"/>
                </a:solidFill>
                <a:latin typeface="Noto Sans CJK KR Regular" panose="020B0500000000000000" pitchFamily="34" charset="-127"/>
                <a:ea typeface="Noto Sans CJK KR Regular" panose="020B0500000000000000" pitchFamily="34" charset="-127"/>
              </a:rPr>
              <a:t>(</a:t>
            </a:r>
            <a:r>
              <a:rPr lang="ko-KR" altLang="en-US" sz="831" dirty="0">
                <a:solidFill>
                  <a:srgbClr val="000000"/>
                </a:solidFill>
                <a:latin typeface="Noto Sans CJK KR Regular" panose="020B0500000000000000" pitchFamily="34" charset="-127"/>
                <a:ea typeface="Noto Sans CJK KR Regular" panose="020B0500000000000000" pitchFamily="34" charset="-127"/>
              </a:rPr>
              <a:t>전용선</a:t>
            </a:r>
            <a:r>
              <a:rPr lang="en-US" altLang="ko-KR" sz="831" dirty="0">
                <a:solidFill>
                  <a:srgbClr val="000000"/>
                </a:solidFill>
                <a:latin typeface="Noto Sans CJK KR Regular" panose="020B0500000000000000" pitchFamily="34" charset="-127"/>
                <a:ea typeface="Noto Sans CJK KR Regular" panose="020B0500000000000000" pitchFamily="34" charset="-127"/>
              </a:rPr>
              <a:t>:P, </a:t>
            </a:r>
            <a:r>
              <a:rPr lang="ko-KR" altLang="en-US" sz="831" dirty="0">
                <a:solidFill>
                  <a:srgbClr val="000000"/>
                </a:solidFill>
                <a:latin typeface="Noto Sans CJK KR Regular" panose="020B0500000000000000" pitchFamily="34" charset="-127"/>
                <a:ea typeface="Noto Sans CJK KR Regular" panose="020B0500000000000000" pitchFamily="34" charset="-127"/>
              </a:rPr>
              <a:t>인터넷</a:t>
            </a:r>
            <a:r>
              <a:rPr lang="en-US" altLang="ko-KR" sz="831" dirty="0">
                <a:solidFill>
                  <a:srgbClr val="000000"/>
                </a:solidFill>
                <a:latin typeface="Noto Sans CJK KR Regular" panose="020B0500000000000000" pitchFamily="34" charset="-127"/>
                <a:ea typeface="Noto Sans CJK KR Regular" panose="020B0500000000000000" pitchFamily="34" charset="-127"/>
              </a:rPr>
              <a:t>:I)</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COMM_LINE_TYPE=P</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개발</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또는 </a:t>
            </a:r>
            <a:r>
              <a:rPr lang="ko-KR" altLang="en-US" sz="831" dirty="0" err="1">
                <a:solidFill>
                  <a:srgbClr val="000000"/>
                </a:solidFill>
                <a:latin typeface="Noto Sans CJK KR Regular" panose="020B0500000000000000" pitchFamily="34" charset="-127"/>
                <a:ea typeface="Noto Sans CJK KR Regular" panose="020B0500000000000000" pitchFamily="34" charset="-127"/>
              </a:rPr>
              <a:t>리얼</a:t>
            </a:r>
            <a:r>
              <a:rPr lang="ko-KR" altLang="en-US" sz="831" dirty="0">
                <a:solidFill>
                  <a:srgbClr val="000000"/>
                </a:solidFill>
                <a:latin typeface="Noto Sans CJK KR Regular" panose="020B0500000000000000" pitchFamily="34" charset="-127"/>
                <a:ea typeface="Noto Sans CJK KR Regular" panose="020B0500000000000000" pitchFamily="34" charset="-127"/>
              </a:rPr>
              <a:t> 환경 맞게 셋팅 </a:t>
            </a:r>
            <a:r>
              <a:rPr lang="en-US" altLang="ko-KR" sz="831" dirty="0">
                <a:solidFill>
                  <a:srgbClr val="000000"/>
                </a:solidFill>
                <a:latin typeface="Noto Sans CJK KR Regular" panose="020B0500000000000000" pitchFamily="34" charset="-127"/>
                <a:ea typeface="Noto Sans CJK KR Regular" panose="020B0500000000000000" pitchFamily="34" charset="-127"/>
              </a:rPr>
              <a:t>(</a:t>
            </a:r>
            <a:r>
              <a:rPr lang="ko-KR" altLang="en-US" sz="831" dirty="0">
                <a:solidFill>
                  <a:srgbClr val="000000"/>
                </a:solidFill>
                <a:latin typeface="Noto Sans CJK KR Regular" panose="020B0500000000000000" pitchFamily="34" charset="-127"/>
                <a:ea typeface="Noto Sans CJK KR Regular" panose="020B0500000000000000" pitchFamily="34" charset="-127"/>
              </a:rPr>
              <a:t>개발</a:t>
            </a:r>
            <a:r>
              <a:rPr lang="en-US" altLang="ko-KR" sz="831" dirty="0">
                <a:solidFill>
                  <a:srgbClr val="000000"/>
                </a:solidFill>
                <a:latin typeface="Noto Sans CJK KR Regular" panose="020B0500000000000000" pitchFamily="34" charset="-127"/>
                <a:ea typeface="Noto Sans CJK KR Regular" panose="020B0500000000000000" pitchFamily="34" charset="-127"/>
              </a:rPr>
              <a:t>:D, </a:t>
            </a:r>
            <a:r>
              <a:rPr lang="ko-KR" altLang="en-US" sz="831" dirty="0">
                <a:solidFill>
                  <a:srgbClr val="000000"/>
                </a:solidFill>
                <a:latin typeface="Noto Sans CJK KR Regular" panose="020B0500000000000000" pitchFamily="34" charset="-127"/>
                <a:ea typeface="Noto Sans CJK KR Regular" panose="020B0500000000000000" pitchFamily="34" charset="-127"/>
              </a:rPr>
              <a:t>운영</a:t>
            </a:r>
            <a:r>
              <a:rPr lang="en-US" altLang="ko-KR" sz="831" dirty="0">
                <a:solidFill>
                  <a:srgbClr val="000000"/>
                </a:solidFill>
                <a:latin typeface="Noto Sans CJK KR Regular" panose="020B0500000000000000" pitchFamily="34" charset="-127"/>
                <a:ea typeface="Noto Sans CJK KR Regular" panose="020B0500000000000000" pitchFamily="34" charset="-127"/>
              </a:rPr>
              <a:t>:R)  </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COMM_SERV_TYPE=D</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통지 수신 </a:t>
            </a:r>
            <a:r>
              <a:rPr lang="en-US" altLang="ko-KR" sz="831" dirty="0">
                <a:solidFill>
                  <a:srgbClr val="000000"/>
                </a:solidFill>
                <a:latin typeface="Noto Sans CJK KR Regular" panose="020B0500000000000000" pitchFamily="34" charset="-127"/>
                <a:ea typeface="Noto Sans CJK KR Regular" panose="020B0500000000000000" pitchFamily="34" charset="-127"/>
              </a:rPr>
              <a:t>Port (</a:t>
            </a:r>
            <a:r>
              <a:rPr lang="ko-KR" altLang="en-US" sz="831" dirty="0">
                <a:solidFill>
                  <a:srgbClr val="000000"/>
                </a:solidFill>
                <a:latin typeface="Noto Sans CJK KR Regular" panose="020B0500000000000000" pitchFamily="34" charset="-127"/>
                <a:ea typeface="Noto Sans CJK KR Regular" panose="020B0500000000000000" pitchFamily="34" charset="-127"/>
              </a:rPr>
              <a:t>거래내역</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가상계좌 입금통지</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어음통지 등</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LISTEN_PORT=28800</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요청 데이터 </a:t>
            </a:r>
            <a:r>
              <a:rPr lang="en-US" altLang="ko-KR" sz="831" dirty="0">
                <a:solidFill>
                  <a:srgbClr val="000000"/>
                </a:solidFill>
                <a:latin typeface="Noto Sans CJK KR Regular" panose="020B0500000000000000" pitchFamily="34" charset="-127"/>
                <a:ea typeface="Noto Sans CJK KR Regular" panose="020B0500000000000000" pitchFamily="34" charset="-127"/>
              </a:rPr>
              <a:t>SELECT </a:t>
            </a:r>
            <a:r>
              <a:rPr lang="ko-KR" altLang="en-US" sz="831" dirty="0">
                <a:solidFill>
                  <a:srgbClr val="000000"/>
                </a:solidFill>
                <a:latin typeface="Noto Sans CJK KR Regular" panose="020B0500000000000000" pitchFamily="34" charset="-127"/>
                <a:ea typeface="Noto Sans CJK KR Regular" panose="020B0500000000000000" pitchFamily="34" charset="-127"/>
              </a:rPr>
              <a:t>주기 </a:t>
            </a:r>
            <a:r>
              <a:rPr lang="en-US" altLang="ko-KR" sz="831" dirty="0">
                <a:solidFill>
                  <a:srgbClr val="000000"/>
                </a:solidFill>
                <a:latin typeface="Noto Sans CJK KR Regular" panose="020B0500000000000000" pitchFamily="34" charset="-127"/>
                <a:ea typeface="Noto Sans CJK KR Regular" panose="020B0500000000000000" pitchFamily="34" charset="-127"/>
              </a:rPr>
              <a:t>(1000:1</a:t>
            </a:r>
            <a:r>
              <a:rPr lang="ko-KR" altLang="en-US" sz="831" dirty="0">
                <a:solidFill>
                  <a:srgbClr val="000000"/>
                </a:solidFill>
                <a:latin typeface="Noto Sans CJK KR Regular" panose="020B0500000000000000" pitchFamily="34" charset="-127"/>
                <a:ea typeface="Noto Sans CJK KR Regular" panose="020B0500000000000000" pitchFamily="34" charset="-127"/>
              </a:rPr>
              <a:t>초</a:t>
            </a:r>
            <a:r>
              <a:rPr lang="en-US" altLang="ko-KR" sz="831" dirty="0">
                <a:solidFill>
                  <a:srgbClr val="000000"/>
                </a:solidFill>
                <a:latin typeface="Noto Sans CJK KR Regular" panose="020B0500000000000000" pitchFamily="34" charset="-127"/>
                <a:ea typeface="Noto Sans CJK KR Regular" panose="020B0500000000000000" pitchFamily="34" charset="-127"/>
              </a:rPr>
              <a:t>) : </a:t>
            </a:r>
            <a:r>
              <a:rPr lang="ko-KR" altLang="en-US" sz="831" dirty="0">
                <a:solidFill>
                  <a:srgbClr val="000000"/>
                </a:solidFill>
                <a:latin typeface="Noto Sans CJK KR Regular" panose="020B0500000000000000" pitchFamily="34" charset="-127"/>
                <a:ea typeface="Noto Sans CJK KR Regular" panose="020B0500000000000000" pitchFamily="34" charset="-127"/>
              </a:rPr>
              <a:t>데이터 없을 시 설정시간 대기</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SLEEP_TIME=1000</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초당 요청 건수 </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일반적으로 </a:t>
            </a:r>
            <a:r>
              <a:rPr lang="en-US" altLang="ko-KR" sz="831" dirty="0">
                <a:solidFill>
                  <a:srgbClr val="000000"/>
                </a:solidFill>
                <a:latin typeface="Noto Sans CJK KR Regular" panose="020B0500000000000000" pitchFamily="34" charset="-127"/>
                <a:ea typeface="Noto Sans CJK KR Regular" panose="020B0500000000000000" pitchFamily="34" charset="-127"/>
              </a:rPr>
              <a:t>3</a:t>
            </a:r>
            <a:r>
              <a:rPr lang="ko-KR" altLang="en-US" sz="831" dirty="0" err="1">
                <a:solidFill>
                  <a:srgbClr val="000000"/>
                </a:solidFill>
                <a:latin typeface="Noto Sans CJK KR Regular" panose="020B0500000000000000" pitchFamily="34" charset="-127"/>
                <a:ea typeface="Noto Sans CJK KR Regular" panose="020B0500000000000000" pitchFamily="34" charset="-127"/>
              </a:rPr>
              <a:t>건이내</a:t>
            </a:r>
            <a:r>
              <a:rPr lang="ko-KR" altLang="en-US" sz="831" dirty="0">
                <a:solidFill>
                  <a:srgbClr val="000000"/>
                </a:solidFill>
                <a:latin typeface="Noto Sans CJK KR Regular" panose="020B0500000000000000" pitchFamily="34" charset="-127"/>
                <a:ea typeface="Noto Sans CJK KR Regular" panose="020B0500000000000000" pitchFamily="34" charset="-127"/>
              </a:rPr>
              <a:t> </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SEND_CNT_PER_SEC=2</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sp>
        <p:nvSpPr>
          <p:cNvPr id="27" name="TextBox 26">
            <a:extLst>
              <a:ext uri="{FF2B5EF4-FFF2-40B4-BE49-F238E27FC236}">
                <a16:creationId xmlns:a16="http://schemas.microsoft.com/office/drawing/2014/main" id="{08214F27-61DB-22F1-46A5-6D7D6F32993E}"/>
              </a:ext>
            </a:extLst>
          </p:cNvPr>
          <p:cNvSpPr txBox="1"/>
          <p:nvPr/>
        </p:nvSpPr>
        <p:spPr>
          <a:xfrm>
            <a:off x="3580782" y="5623095"/>
            <a:ext cx="3100619" cy="2649443"/>
          </a:xfrm>
          <a:prstGeom prst="rect">
            <a:avLst/>
          </a:prstGeom>
          <a:noFill/>
        </p:spPr>
        <p:txBody>
          <a:bodyPr wrap="square" rtlCol="0">
            <a:spAutoFit/>
          </a:bodyPr>
          <a:lstStyle/>
          <a:p>
            <a:r>
              <a:rPr lang="ko-KR" altLang="en-US" sz="831" dirty="0">
                <a:solidFill>
                  <a:srgbClr val="000000"/>
                </a:solidFill>
                <a:latin typeface="Noto Sans CJK KR Regular" panose="020B0500000000000000" pitchFamily="34" charset="-127"/>
                <a:ea typeface="Noto Sans CJK KR Regular" panose="020B0500000000000000" pitchFamily="34" charset="-127"/>
              </a:rPr>
              <a:t>업체요청 통신 </a:t>
            </a:r>
            <a:r>
              <a:rPr lang="en-US" altLang="ko-KR" sz="831" dirty="0">
                <a:solidFill>
                  <a:srgbClr val="000000"/>
                </a:solidFill>
                <a:latin typeface="Noto Sans CJK KR Regular" panose="020B0500000000000000" pitchFamily="34" charset="-127"/>
                <a:ea typeface="Noto Sans CJK KR Regular" panose="020B0500000000000000" pitchFamily="34" charset="-127"/>
              </a:rPr>
              <a:t>TIMEOUT</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SND_TIMEOUT=60</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인터넷망 인증키 </a:t>
            </a:r>
            <a:r>
              <a:rPr lang="en-US" altLang="ko-KR" sz="831" dirty="0">
                <a:solidFill>
                  <a:srgbClr val="000000"/>
                </a:solidFill>
                <a:latin typeface="Noto Sans CJK KR Regular" panose="020B0500000000000000" pitchFamily="34" charset="-127"/>
                <a:ea typeface="Noto Sans CJK KR Regular" panose="020B0500000000000000" pitchFamily="34" charset="-127"/>
              </a:rPr>
              <a:t>(HYPHEN</a:t>
            </a:r>
            <a:r>
              <a:rPr lang="ko-KR" altLang="en-US" sz="831" dirty="0">
                <a:solidFill>
                  <a:srgbClr val="000000"/>
                </a:solidFill>
                <a:latin typeface="Noto Sans CJK KR Regular" panose="020B0500000000000000" pitchFamily="34" charset="-127"/>
                <a:ea typeface="Noto Sans CJK KR Regular" panose="020B0500000000000000" pitchFamily="34" charset="-127"/>
              </a:rPr>
              <a:t>에서 별도로 부여</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아래 </a:t>
            </a:r>
            <a:r>
              <a:rPr lang="en-US" altLang="ko-KR" sz="831" dirty="0">
                <a:solidFill>
                  <a:srgbClr val="000000"/>
                </a:solidFill>
                <a:latin typeface="Noto Sans CJK KR Regular" panose="020B0500000000000000" pitchFamily="34" charset="-127"/>
                <a:ea typeface="Noto Sans CJK KR Regular" panose="020B0500000000000000" pitchFamily="34" charset="-127"/>
              </a:rPr>
              <a:t>Key</a:t>
            </a:r>
            <a:r>
              <a:rPr lang="ko-KR" altLang="en-US" sz="831" dirty="0">
                <a:solidFill>
                  <a:srgbClr val="000000"/>
                </a:solidFill>
                <a:latin typeface="Noto Sans CJK KR Regular" panose="020B0500000000000000" pitchFamily="34" charset="-127"/>
                <a:ea typeface="Noto Sans CJK KR Regular" panose="020B0500000000000000" pitchFamily="34" charset="-127"/>
              </a:rPr>
              <a:t>값 예시</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AUTH_KEY=vlgm662MRn53EnmA</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스레드 설정</a:t>
            </a:r>
            <a:r>
              <a:rPr lang="en-US" altLang="ko-KR" sz="831" dirty="0">
                <a:solidFill>
                  <a:srgbClr val="000000"/>
                </a:solidFill>
                <a:latin typeface="Noto Sans CJK KR Regular" panose="020B0500000000000000" pitchFamily="34" charset="-127"/>
                <a:ea typeface="Noto Sans CJK KR Regular" panose="020B0500000000000000" pitchFamily="34" charset="-127"/>
              </a:rPr>
              <a:t>(</a:t>
            </a:r>
            <a:r>
              <a:rPr lang="ko-KR" altLang="en-US" sz="831" dirty="0">
                <a:solidFill>
                  <a:srgbClr val="000000"/>
                </a:solidFill>
                <a:latin typeface="Noto Sans CJK KR Regular" panose="020B0500000000000000" pitchFamily="34" charset="-127"/>
                <a:ea typeface="Noto Sans CJK KR Regular" panose="020B0500000000000000" pitchFamily="34" charset="-127"/>
              </a:rPr>
              <a:t>최대 </a:t>
            </a:r>
            <a:r>
              <a:rPr lang="en-US" altLang="ko-KR" sz="831" dirty="0">
                <a:solidFill>
                  <a:srgbClr val="000000"/>
                </a:solidFill>
                <a:latin typeface="Noto Sans CJK KR Regular" panose="020B0500000000000000" pitchFamily="34" charset="-127"/>
                <a:ea typeface="Noto Sans CJK KR Regular" panose="020B0500000000000000" pitchFamily="34" charset="-127"/>
              </a:rPr>
              <a:t>5</a:t>
            </a:r>
            <a:r>
              <a:rPr lang="ko-KR" altLang="en-US" sz="831" dirty="0">
                <a:solidFill>
                  <a:srgbClr val="000000"/>
                </a:solidFill>
                <a:latin typeface="Noto Sans CJK KR Regular" panose="020B0500000000000000" pitchFamily="34" charset="-127"/>
                <a:ea typeface="Noto Sans CJK KR Regular" panose="020B0500000000000000" pitchFamily="34" charset="-127"/>
              </a:rPr>
              <a:t>개</a:t>
            </a:r>
            <a:r>
              <a:rPr lang="en-US" altLang="ko-KR" sz="831" dirty="0">
                <a:solidFill>
                  <a:srgbClr val="000000"/>
                </a:solidFill>
                <a:latin typeface="Noto Sans CJK KR Regular" panose="020B0500000000000000" pitchFamily="34" charset="-127"/>
                <a:ea typeface="Noto Sans CJK KR Regular" panose="020B0500000000000000" pitchFamily="34" charset="-127"/>
              </a:rPr>
              <a:t>/ 3</a:t>
            </a:r>
            <a:r>
              <a:rPr lang="ko-KR" altLang="en-US" sz="831" dirty="0">
                <a:solidFill>
                  <a:srgbClr val="000000"/>
                </a:solidFill>
                <a:latin typeface="Noto Sans CJK KR Regular" panose="020B0500000000000000" pitchFamily="34" charset="-127"/>
                <a:ea typeface="Noto Sans CJK KR Regular" panose="020B0500000000000000" pitchFamily="34" charset="-127"/>
              </a:rPr>
              <a:t>개 권장</a:t>
            </a:r>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THREAD_CNT= 5</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 DB Info</a:t>
            </a:r>
          </a:p>
          <a:p>
            <a:r>
              <a:rPr lang="ko-KR" altLang="en-US" sz="831" dirty="0">
                <a:solidFill>
                  <a:srgbClr val="000000"/>
                </a:solidFill>
                <a:latin typeface="Noto Sans CJK KR Regular" panose="020B0500000000000000" pitchFamily="34" charset="-127"/>
                <a:ea typeface="Noto Sans CJK KR Regular" panose="020B0500000000000000" pitchFamily="34" charset="-127"/>
              </a:rPr>
              <a:t>업체 환경에 맞게 드라이버 셋팅 및</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DB</a:t>
            </a:r>
            <a:r>
              <a:rPr lang="ko-KR" altLang="en-US" sz="831" dirty="0">
                <a:solidFill>
                  <a:srgbClr val="000000"/>
                </a:solidFill>
                <a:latin typeface="Noto Sans CJK KR Regular" panose="020B0500000000000000" pitchFamily="34" charset="-127"/>
                <a:ea typeface="Noto Sans CJK KR Regular" panose="020B0500000000000000" pitchFamily="34" charset="-127"/>
              </a:rPr>
              <a:t>접속 정보 입력</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#JDBC_DRIVER=oracle.jdbc.driver.OracleDriver</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#JDBC_URL=jdbc:oracle:thin:@localhost:1521:mydb</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#JDBC_USER=myid</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#JDBC_PASSWORD=mypwd</a:t>
            </a:r>
          </a:p>
          <a:p>
            <a:r>
              <a:rPr lang="en-US" altLang="ko-KR" sz="831" dirty="0">
                <a:solidFill>
                  <a:srgbClr val="000000"/>
                </a:solidFill>
                <a:latin typeface="Noto Sans CJK KR Regular" panose="020B0500000000000000" pitchFamily="34" charset="-127"/>
                <a:ea typeface="Noto Sans CJK KR Regular" panose="020B0500000000000000" pitchFamily="34" charset="-127"/>
              </a:rPr>
              <a:t>#JDBC_TABLENAME=TRADE_REQUEST_BIN</a:t>
            </a:r>
          </a:p>
          <a:p>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cxnSp>
        <p:nvCxnSpPr>
          <p:cNvPr id="28" name="직선 연결선 27">
            <a:extLst>
              <a:ext uri="{FF2B5EF4-FFF2-40B4-BE49-F238E27FC236}">
                <a16:creationId xmlns:a16="http://schemas.microsoft.com/office/drawing/2014/main" id="{BECD7EC7-4A6B-AC69-CE68-202CA921D948}"/>
              </a:ext>
            </a:extLst>
          </p:cNvPr>
          <p:cNvCxnSpPr/>
          <p:nvPr/>
        </p:nvCxnSpPr>
        <p:spPr>
          <a:xfrm>
            <a:off x="3452894" y="5358592"/>
            <a:ext cx="0" cy="3548775"/>
          </a:xfrm>
          <a:prstGeom prst="line">
            <a:avLst/>
          </a:prstGeom>
          <a:ln>
            <a:solidFill>
              <a:srgbClr val="6F0DFF"/>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AC247C7-313E-3DE5-8B37-EA89132A4DC3}"/>
              </a:ext>
            </a:extLst>
          </p:cNvPr>
          <p:cNvSpPr txBox="1"/>
          <p:nvPr/>
        </p:nvSpPr>
        <p:spPr>
          <a:xfrm>
            <a:off x="168602" y="442246"/>
            <a:ext cx="1314784"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설정파일 설명</a:t>
            </a:r>
            <a:endParaRPr lang="en-US" altLang="ko-KR" sz="1385" dirty="0">
              <a:latin typeface="Noto Sans CJK KR Bold" panose="020B0800000000000000" pitchFamily="34" charset="-127"/>
              <a:ea typeface="Noto Sans CJK KR Bold" panose="020B0800000000000000" pitchFamily="34" charset="-127"/>
            </a:endParaRPr>
          </a:p>
        </p:txBody>
      </p:sp>
      <p:grpSp>
        <p:nvGrpSpPr>
          <p:cNvPr id="5" name="그룹 4">
            <a:extLst>
              <a:ext uri="{FF2B5EF4-FFF2-40B4-BE49-F238E27FC236}">
                <a16:creationId xmlns:a16="http://schemas.microsoft.com/office/drawing/2014/main" id="{1EEE95F6-5114-4A05-CC9B-0815C8A5ACD9}"/>
              </a:ext>
            </a:extLst>
          </p:cNvPr>
          <p:cNvGrpSpPr>
            <a:grpSpLocks noChangeAspect="1"/>
          </p:cNvGrpSpPr>
          <p:nvPr/>
        </p:nvGrpSpPr>
        <p:grpSpPr>
          <a:xfrm>
            <a:off x="421423" y="3165361"/>
            <a:ext cx="52798" cy="112154"/>
            <a:chOff x="266743" y="2357089"/>
            <a:chExt cx="255346" cy="525156"/>
          </a:xfrm>
        </p:grpSpPr>
        <p:sp>
          <p:nvSpPr>
            <p:cNvPr id="6" name="평행 사변형 5">
              <a:extLst>
                <a:ext uri="{FF2B5EF4-FFF2-40B4-BE49-F238E27FC236}">
                  <a16:creationId xmlns:a16="http://schemas.microsoft.com/office/drawing/2014/main" id="{70D36414-814B-DFCF-853E-F8A5265370E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7" name="평행 사변형 6">
              <a:extLst>
                <a:ext uri="{FF2B5EF4-FFF2-40B4-BE49-F238E27FC236}">
                  <a16:creationId xmlns:a16="http://schemas.microsoft.com/office/drawing/2014/main" id="{7FBECAD5-A05C-D7FE-A6C0-BA24C0B5792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8" name="TextBox 7">
            <a:extLst>
              <a:ext uri="{FF2B5EF4-FFF2-40B4-BE49-F238E27FC236}">
                <a16:creationId xmlns:a16="http://schemas.microsoft.com/office/drawing/2014/main" id="{B278E8CB-B512-DCA5-109F-76E69BBD5FC6}"/>
              </a:ext>
            </a:extLst>
          </p:cNvPr>
          <p:cNvSpPr txBox="1"/>
          <p:nvPr/>
        </p:nvSpPr>
        <p:spPr>
          <a:xfrm>
            <a:off x="559777" y="1332605"/>
            <a:ext cx="2702617" cy="241476"/>
          </a:xfrm>
          <a:prstGeom prst="rect">
            <a:avLst/>
          </a:prstGeom>
          <a:noFill/>
        </p:spPr>
        <p:txBody>
          <a:bodyPr wrap="square" rtlCol="0">
            <a:spAutoFit/>
          </a:bodyPr>
          <a:lstStyle/>
          <a:p>
            <a:pPr defTabSz="633039" latinLnBrk="1">
              <a:defRPr/>
            </a:pPr>
            <a:r>
              <a:rPr lang="ko-KR" altLang="en-US" sz="969" dirty="0">
                <a:solidFill>
                  <a:srgbClr val="000000"/>
                </a:solidFill>
                <a:latin typeface="Noto Sans CJK KR Regular" panose="020B0500000000000000" pitchFamily="34" charset="-127"/>
                <a:ea typeface="Noto Sans CJK KR Regular" panose="020B0500000000000000" pitchFamily="34" charset="-127"/>
              </a:rPr>
              <a:t>경로 </a:t>
            </a:r>
            <a:r>
              <a:rPr lang="en-US" altLang="ko-KR" sz="969" dirty="0">
                <a:solidFill>
                  <a:srgbClr val="000000"/>
                </a:solidFill>
                <a:latin typeface="Noto Sans CJK KR Regular" panose="020B0500000000000000" pitchFamily="34" charset="-127"/>
                <a:ea typeface="Noto Sans CJK KR Regular" panose="020B0500000000000000" pitchFamily="34" charset="-127"/>
              </a:rPr>
              <a:t>: </a:t>
            </a:r>
            <a:r>
              <a:rPr lang="en-US" altLang="ko-KR" sz="969" dirty="0" err="1">
                <a:solidFill>
                  <a:srgbClr val="000000"/>
                </a:solidFill>
                <a:latin typeface="Noto Sans CJK KR Regular" panose="020B0500000000000000" pitchFamily="34" charset="-127"/>
                <a:ea typeface="Noto Sans CJK KR Regular" panose="020B0500000000000000" pitchFamily="34" charset="-127"/>
              </a:rPr>
              <a:t>Trade_Module</a:t>
            </a:r>
            <a:r>
              <a:rPr lang="en-US" altLang="ko-KR" sz="969" dirty="0">
                <a:solidFill>
                  <a:srgbClr val="000000"/>
                </a:solidFill>
                <a:latin typeface="Noto Sans CJK KR Regular" panose="020B0500000000000000" pitchFamily="34" charset="-127"/>
                <a:ea typeface="Noto Sans CJK KR Regular" panose="020B0500000000000000" pitchFamily="34" charset="-127"/>
              </a:rPr>
              <a:t>/config</a:t>
            </a:r>
            <a:r>
              <a:rPr lang="ko-KR" altLang="en-US" sz="969" dirty="0">
                <a:solidFill>
                  <a:srgbClr val="000000"/>
                </a:solidFill>
                <a:latin typeface="Noto Sans CJK KR Regular" panose="020B0500000000000000" pitchFamily="34" charset="-127"/>
                <a:ea typeface="Noto Sans CJK KR Regular" panose="020B0500000000000000" pitchFamily="34" charset="-127"/>
              </a:rPr>
              <a:t> </a:t>
            </a:r>
          </a:p>
        </p:txBody>
      </p:sp>
      <p:grpSp>
        <p:nvGrpSpPr>
          <p:cNvPr id="11" name="그룹 10">
            <a:extLst>
              <a:ext uri="{FF2B5EF4-FFF2-40B4-BE49-F238E27FC236}">
                <a16:creationId xmlns:a16="http://schemas.microsoft.com/office/drawing/2014/main" id="{93C29FE6-672E-94C5-5487-348BFE032DF9}"/>
              </a:ext>
            </a:extLst>
          </p:cNvPr>
          <p:cNvGrpSpPr>
            <a:grpSpLocks noChangeAspect="1"/>
          </p:cNvGrpSpPr>
          <p:nvPr/>
        </p:nvGrpSpPr>
        <p:grpSpPr>
          <a:xfrm>
            <a:off x="471921" y="1397266"/>
            <a:ext cx="52798" cy="112154"/>
            <a:chOff x="266743" y="2357089"/>
            <a:chExt cx="255346" cy="525156"/>
          </a:xfrm>
        </p:grpSpPr>
        <p:sp>
          <p:nvSpPr>
            <p:cNvPr id="12" name="평행 사변형 11">
              <a:extLst>
                <a:ext uri="{FF2B5EF4-FFF2-40B4-BE49-F238E27FC236}">
                  <a16:creationId xmlns:a16="http://schemas.microsoft.com/office/drawing/2014/main" id="{1429F9C1-AED0-93DB-AD30-02522BC11F74}"/>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54D647DF-FA03-378E-9C84-6581A2DF959C}"/>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AAC2E7B5-605C-7172-CF4D-6FD8F5859FF4}"/>
              </a:ext>
            </a:extLst>
          </p:cNvPr>
          <p:cNvSpPr txBox="1"/>
          <p:nvPr/>
        </p:nvSpPr>
        <p:spPr>
          <a:xfrm>
            <a:off x="583876" y="5050003"/>
            <a:ext cx="2962496" cy="241476"/>
          </a:xfrm>
          <a:prstGeom prst="rect">
            <a:avLst/>
          </a:prstGeom>
          <a:noFill/>
        </p:spPr>
        <p:txBody>
          <a:bodyPr wrap="square" rtlCol="0">
            <a:spAutoFit/>
          </a:bodyPr>
          <a:lstStyle/>
          <a:p>
            <a:pPr defTabSz="633039" latinLnBrk="1">
              <a:defRPr/>
            </a:pPr>
            <a:r>
              <a:rPr lang="ko-KR" altLang="en-US" sz="969" dirty="0">
                <a:solidFill>
                  <a:srgbClr val="000000"/>
                </a:solidFill>
                <a:latin typeface="Noto Sans CJK KR Regular" panose="020B0500000000000000" pitchFamily="34" charset="-127"/>
                <a:ea typeface="Noto Sans CJK KR Regular" panose="020B0500000000000000" pitchFamily="34" charset="-127"/>
              </a:rPr>
              <a:t>모듈 실행 전 </a:t>
            </a:r>
            <a:r>
              <a:rPr lang="ko-KR" altLang="en-US" sz="969" dirty="0">
                <a:solidFill>
                  <a:srgbClr val="000000"/>
                </a:solidFill>
                <a:highlight>
                  <a:srgbClr val="FFFF00"/>
                </a:highlight>
                <a:latin typeface="Noto Sans CJK KR Regular" panose="020B0500000000000000" pitchFamily="34" charset="-127"/>
                <a:ea typeface="Noto Sans CJK KR Regular" panose="020B0500000000000000" pitchFamily="34" charset="-127"/>
              </a:rPr>
              <a:t>이용업체 환경에 맞게 설정 필수</a:t>
            </a:r>
          </a:p>
        </p:txBody>
      </p:sp>
      <p:grpSp>
        <p:nvGrpSpPr>
          <p:cNvPr id="19" name="그룹 18">
            <a:extLst>
              <a:ext uri="{FF2B5EF4-FFF2-40B4-BE49-F238E27FC236}">
                <a16:creationId xmlns:a16="http://schemas.microsoft.com/office/drawing/2014/main" id="{DD90DC5A-1BDC-5202-477B-E1E8CAB1DF07}"/>
              </a:ext>
            </a:extLst>
          </p:cNvPr>
          <p:cNvGrpSpPr>
            <a:grpSpLocks noChangeAspect="1"/>
          </p:cNvGrpSpPr>
          <p:nvPr/>
        </p:nvGrpSpPr>
        <p:grpSpPr>
          <a:xfrm>
            <a:off x="471921" y="5119270"/>
            <a:ext cx="52798" cy="112154"/>
            <a:chOff x="266743" y="2357089"/>
            <a:chExt cx="255346" cy="525156"/>
          </a:xfrm>
        </p:grpSpPr>
        <p:sp>
          <p:nvSpPr>
            <p:cNvPr id="20" name="평행 사변형 19">
              <a:extLst>
                <a:ext uri="{FF2B5EF4-FFF2-40B4-BE49-F238E27FC236}">
                  <a16:creationId xmlns:a16="http://schemas.microsoft.com/office/drawing/2014/main" id="{719597D8-8C06-E939-1212-C3FD207E4451}"/>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1" name="평행 사변형 20">
              <a:extLst>
                <a:ext uri="{FF2B5EF4-FFF2-40B4-BE49-F238E27FC236}">
                  <a16:creationId xmlns:a16="http://schemas.microsoft.com/office/drawing/2014/main" id="{0F90BFFF-DC07-871B-8E02-8D867700348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Tree>
    <p:extLst>
      <p:ext uri="{BB962C8B-B14F-4D97-AF65-F5344CB8AC3E}">
        <p14:creationId xmlns:p14="http://schemas.microsoft.com/office/powerpoint/2010/main" val="240185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1598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78446"/>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서비스 설명</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00929" y="1182262"/>
            <a:ext cx="3460715" cy="252057"/>
          </a:xfrm>
          <a:prstGeom prst="rect">
            <a:avLst/>
          </a:prstGeom>
          <a:noFill/>
        </p:spPr>
        <p:txBody>
          <a:bodyPr wrap="square" rtlCol="0">
            <a:spAutoFit/>
          </a:bodyPr>
          <a:lstStyle/>
          <a:p>
            <a:r>
              <a:rPr lang="en-US" altLang="ko-KR" sz="1038" b="1"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인터넷망 접속정보</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sp>
        <p:nvSpPr>
          <p:cNvPr id="3" name="TextBox 2">
            <a:extLst>
              <a:ext uri="{FF2B5EF4-FFF2-40B4-BE49-F238E27FC236}">
                <a16:creationId xmlns:a16="http://schemas.microsoft.com/office/drawing/2014/main" id="{AB5E3425-4097-808C-FFCC-6395678D8BF1}"/>
              </a:ext>
            </a:extLst>
          </p:cNvPr>
          <p:cNvSpPr txBox="1"/>
          <p:nvPr/>
        </p:nvSpPr>
        <p:spPr>
          <a:xfrm>
            <a:off x="3489575" y="4460582"/>
            <a:ext cx="2798474" cy="220188"/>
          </a:xfrm>
          <a:prstGeom prst="rect">
            <a:avLst/>
          </a:prstGeom>
          <a:noFill/>
        </p:spPr>
        <p:txBody>
          <a:bodyPr wrap="square" rtlCol="0">
            <a:spAutoFit/>
          </a:bodyPr>
          <a:lstStyle/>
          <a:p>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err="1">
                <a:solidFill>
                  <a:srgbClr val="000000"/>
                </a:solidFill>
                <a:latin typeface="Noto Sans CJK KR Regular" panose="020B0500000000000000" pitchFamily="34" charset="-127"/>
                <a:ea typeface="Noto Sans CJK KR Regular" panose="020B0500000000000000" pitchFamily="34" charset="-127"/>
              </a:rPr>
              <a:t>출금증빙데이터</a:t>
            </a:r>
            <a:r>
              <a:rPr lang="ko-KR" altLang="en-US" sz="831" dirty="0">
                <a:solidFill>
                  <a:srgbClr val="000000"/>
                </a:solidFill>
                <a:latin typeface="Noto Sans CJK KR Regular" panose="020B0500000000000000" pitchFamily="34" charset="-127"/>
                <a:ea typeface="Noto Sans CJK KR Regular" panose="020B0500000000000000" pitchFamily="34" charset="-127"/>
              </a:rPr>
              <a:t> 전송 위해 별도 포트 운영</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cxnSp>
        <p:nvCxnSpPr>
          <p:cNvPr id="12" name="직선 연결선 11">
            <a:extLst>
              <a:ext uri="{FF2B5EF4-FFF2-40B4-BE49-F238E27FC236}">
                <a16:creationId xmlns:a16="http://schemas.microsoft.com/office/drawing/2014/main" id="{5D004D8B-98A1-3D08-6688-17E9A3E906E1}"/>
              </a:ext>
            </a:extLst>
          </p:cNvPr>
          <p:cNvCxnSpPr/>
          <p:nvPr/>
        </p:nvCxnSpPr>
        <p:spPr>
          <a:xfrm>
            <a:off x="3313005" y="1108851"/>
            <a:ext cx="0" cy="354877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표 9">
            <a:extLst>
              <a:ext uri="{FF2B5EF4-FFF2-40B4-BE49-F238E27FC236}">
                <a16:creationId xmlns:a16="http://schemas.microsoft.com/office/drawing/2014/main" id="{058F39FB-43D5-23D0-7534-1DC2415D0D12}"/>
              </a:ext>
            </a:extLst>
          </p:cNvPr>
          <p:cNvGraphicFramePr>
            <a:graphicFrameLocks noGrp="1"/>
          </p:cNvGraphicFramePr>
          <p:nvPr>
            <p:extLst>
              <p:ext uri="{D42A27DB-BD31-4B8C-83A1-F6EECF244321}">
                <p14:modId xmlns:p14="http://schemas.microsoft.com/office/powerpoint/2010/main" val="1185443586"/>
              </p:ext>
            </p:extLst>
          </p:nvPr>
        </p:nvGraphicFramePr>
        <p:xfrm>
          <a:off x="148334" y="2922199"/>
          <a:ext cx="3031746" cy="1735424"/>
        </p:xfrm>
        <a:graphic>
          <a:graphicData uri="http://schemas.openxmlformats.org/drawingml/2006/table">
            <a:tbl>
              <a:tblPr firstRow="1" bandRow="1">
                <a:tableStyleId>{5C22544A-7EE6-4342-B048-85BDC9FD1C3A}</a:tableStyleId>
              </a:tblPr>
              <a:tblGrid>
                <a:gridCol w="1010582">
                  <a:extLst>
                    <a:ext uri="{9D8B030D-6E8A-4147-A177-3AD203B41FA5}">
                      <a16:colId xmlns:a16="http://schemas.microsoft.com/office/drawing/2014/main" val="4135032002"/>
                    </a:ext>
                  </a:extLst>
                </a:gridCol>
                <a:gridCol w="1010582">
                  <a:extLst>
                    <a:ext uri="{9D8B030D-6E8A-4147-A177-3AD203B41FA5}">
                      <a16:colId xmlns:a16="http://schemas.microsoft.com/office/drawing/2014/main" val="3733974990"/>
                    </a:ext>
                  </a:extLst>
                </a:gridCol>
                <a:gridCol w="1010582">
                  <a:extLst>
                    <a:ext uri="{9D8B030D-6E8A-4147-A177-3AD203B41FA5}">
                      <a16:colId xmlns:a16="http://schemas.microsoft.com/office/drawing/2014/main" val="1432513404"/>
                    </a:ext>
                  </a:extLst>
                </a:gridCol>
              </a:tblGrid>
              <a:tr h="216928">
                <a:tc>
                  <a:txBody>
                    <a:bodyPr/>
                    <a:lstStyle/>
                    <a:p>
                      <a:pPr latinLnBrk="1"/>
                      <a:r>
                        <a:rPr lang="ko-KR" altLang="en-US" sz="1000" dirty="0"/>
                        <a:t>서비스명</a:t>
                      </a:r>
                    </a:p>
                  </a:txBody>
                  <a:tcPr marL="63305" marR="63305" marT="31652" marB="31652">
                    <a:solidFill>
                      <a:srgbClr val="3E0099"/>
                    </a:solidFill>
                  </a:tcPr>
                </a:tc>
                <a:tc>
                  <a:txBody>
                    <a:bodyPr/>
                    <a:lstStyle/>
                    <a:p>
                      <a:pPr latinLnBrk="1"/>
                      <a:r>
                        <a:rPr lang="ko-KR" altLang="en-US" sz="1000" dirty="0"/>
                        <a:t>서비스 코드</a:t>
                      </a:r>
                    </a:p>
                  </a:txBody>
                  <a:tcPr marL="63305" marR="63305" marT="31652" marB="31652">
                    <a:solidFill>
                      <a:srgbClr val="3E0099"/>
                    </a:solidFill>
                  </a:tcPr>
                </a:tc>
                <a:tc>
                  <a:txBody>
                    <a:bodyPr/>
                    <a:lstStyle/>
                    <a:p>
                      <a:pPr latinLnBrk="1"/>
                      <a:r>
                        <a:rPr lang="ko-KR" altLang="en-US" sz="1000" dirty="0"/>
                        <a:t>요청 포트</a:t>
                      </a:r>
                    </a:p>
                  </a:txBody>
                  <a:tcPr marL="63305" marR="63305" marT="31652" marB="31652">
                    <a:solidFill>
                      <a:srgbClr val="3E0099"/>
                    </a:solidFill>
                  </a:tcPr>
                </a:tc>
                <a:extLst>
                  <a:ext uri="{0D108BD9-81ED-4DB2-BD59-A6C34878D82A}">
                    <a16:rowId xmlns:a16="http://schemas.microsoft.com/office/drawing/2014/main" val="3160759138"/>
                  </a:ext>
                </a:extLst>
              </a:tr>
              <a:tr h="216928">
                <a:tc>
                  <a:txBody>
                    <a:bodyPr/>
                    <a:lstStyle/>
                    <a:p>
                      <a:pPr latinLnBrk="1"/>
                      <a:r>
                        <a:rPr lang="ko-KR" altLang="en-US" sz="1000" dirty="0"/>
                        <a:t>원화</a:t>
                      </a:r>
                    </a:p>
                  </a:txBody>
                  <a:tcPr marL="63305" marR="63305" marT="31652" marB="31652">
                    <a:solidFill>
                      <a:schemeClr val="bg1">
                        <a:lumMod val="95000"/>
                      </a:schemeClr>
                    </a:solidFill>
                  </a:tcPr>
                </a:tc>
                <a:tc>
                  <a:txBody>
                    <a:bodyPr/>
                    <a:lstStyle/>
                    <a:p>
                      <a:pPr latinLnBrk="1"/>
                      <a:r>
                        <a:rPr lang="en-US" altLang="ko-KR" sz="1000" dirty="0"/>
                        <a:t>WON</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9238</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77622639"/>
                  </a:ext>
                </a:extLst>
              </a:tr>
              <a:tr h="216928">
                <a:tc>
                  <a:txBody>
                    <a:bodyPr/>
                    <a:lstStyle/>
                    <a:p>
                      <a:pPr latinLnBrk="1"/>
                      <a:r>
                        <a:rPr lang="en-US" altLang="ko-KR" sz="1000" dirty="0"/>
                        <a:t>FCS</a:t>
                      </a:r>
                      <a:r>
                        <a:rPr lang="ko-KR" altLang="en-US" sz="1000" dirty="0"/>
                        <a:t>계좌인증</a:t>
                      </a:r>
                    </a:p>
                  </a:txBody>
                  <a:tcPr marL="63305" marR="63305" marT="31652" marB="31652">
                    <a:solidFill>
                      <a:schemeClr val="bg1">
                        <a:lumMod val="95000"/>
                      </a:schemeClr>
                    </a:solidFill>
                  </a:tcPr>
                </a:tc>
                <a:tc>
                  <a:txBody>
                    <a:bodyPr/>
                    <a:lstStyle/>
                    <a:p>
                      <a:pPr latinLnBrk="1"/>
                      <a:r>
                        <a:rPr lang="en-US" altLang="ko-KR" sz="1000" dirty="0"/>
                        <a:t>FCS</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9236</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342665848"/>
                  </a:ext>
                </a:extLst>
              </a:tr>
              <a:tr h="216928">
                <a:tc>
                  <a:txBody>
                    <a:bodyPr/>
                    <a:lstStyle/>
                    <a:p>
                      <a:pPr latinLnBrk="1"/>
                      <a:r>
                        <a:rPr lang="ko-KR" altLang="en-US" sz="1000" dirty="0"/>
                        <a:t>외화</a:t>
                      </a:r>
                    </a:p>
                  </a:txBody>
                  <a:tcPr marL="63305" marR="63305" marT="31652" marB="31652">
                    <a:solidFill>
                      <a:schemeClr val="bg1">
                        <a:lumMod val="95000"/>
                      </a:schemeClr>
                    </a:solidFill>
                  </a:tcPr>
                </a:tc>
                <a:tc>
                  <a:txBody>
                    <a:bodyPr/>
                    <a:lstStyle/>
                    <a:p>
                      <a:pPr latinLnBrk="1"/>
                      <a:r>
                        <a:rPr lang="en-US" altLang="ko-KR" sz="1000" dirty="0"/>
                        <a:t>KEB</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9222</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2767161998"/>
                  </a:ext>
                </a:extLst>
              </a:tr>
              <a:tr h="216928">
                <a:tc>
                  <a:txBody>
                    <a:bodyPr/>
                    <a:lstStyle/>
                    <a:p>
                      <a:pPr latinLnBrk="1"/>
                      <a:r>
                        <a:rPr lang="ko-KR" altLang="en-US" sz="1000" dirty="0"/>
                        <a:t>가상계좌</a:t>
                      </a:r>
                    </a:p>
                  </a:txBody>
                  <a:tcPr marL="63305" marR="63305" marT="31652" marB="31652">
                    <a:solidFill>
                      <a:schemeClr val="bg1">
                        <a:lumMod val="95000"/>
                      </a:schemeClr>
                    </a:solidFill>
                  </a:tcPr>
                </a:tc>
                <a:tc>
                  <a:txBody>
                    <a:bodyPr/>
                    <a:lstStyle/>
                    <a:p>
                      <a:pPr latinLnBrk="1"/>
                      <a:r>
                        <a:rPr lang="en-US" altLang="ko-KR" sz="1000" dirty="0"/>
                        <a:t>VAC</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9271</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284728438"/>
                  </a:ext>
                </a:extLst>
              </a:tr>
              <a:tr h="216928">
                <a:tc>
                  <a:txBody>
                    <a:bodyPr/>
                    <a:lstStyle/>
                    <a:p>
                      <a:pPr latinLnBrk="1"/>
                      <a:r>
                        <a:rPr lang="ko-KR" altLang="en-US" sz="1000" dirty="0"/>
                        <a:t>전자어음</a:t>
                      </a:r>
                    </a:p>
                  </a:txBody>
                  <a:tcPr marL="63305" marR="63305" marT="31652" marB="31652">
                    <a:solidFill>
                      <a:schemeClr val="bg1">
                        <a:lumMod val="95000"/>
                      </a:schemeClr>
                    </a:solidFill>
                  </a:tcPr>
                </a:tc>
                <a:tc>
                  <a:txBody>
                    <a:bodyPr/>
                    <a:lstStyle/>
                    <a:p>
                      <a:pPr latinLnBrk="1"/>
                      <a:r>
                        <a:rPr lang="en-US" altLang="ko-KR" sz="1000" dirty="0"/>
                        <a:t>EBD</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41449</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973954476"/>
                  </a:ext>
                </a:extLst>
              </a:tr>
              <a:tr h="216928">
                <a:tc>
                  <a:txBody>
                    <a:bodyPr/>
                    <a:lstStyle/>
                    <a:p>
                      <a:pPr latinLnBrk="1"/>
                      <a:r>
                        <a:rPr lang="ko-KR" altLang="en-US" sz="1000" dirty="0"/>
                        <a:t>대행송금</a:t>
                      </a:r>
                    </a:p>
                  </a:txBody>
                  <a:tcPr marL="63305" marR="63305" marT="31652" marB="31652">
                    <a:solidFill>
                      <a:schemeClr val="bg1">
                        <a:lumMod val="95000"/>
                      </a:schemeClr>
                    </a:solidFill>
                  </a:tcPr>
                </a:tc>
                <a:tc>
                  <a:txBody>
                    <a:bodyPr/>
                    <a:lstStyle/>
                    <a:p>
                      <a:pPr latinLnBrk="1"/>
                      <a:r>
                        <a:rPr lang="en-US" altLang="ko-KR" sz="1000" dirty="0"/>
                        <a:t>PAY</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9500</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185157888"/>
                  </a:ext>
                </a:extLst>
              </a:tr>
              <a:tr h="216928">
                <a:tc>
                  <a:txBody>
                    <a:bodyPr/>
                    <a:lstStyle/>
                    <a:p>
                      <a:pPr latinLnBrk="1"/>
                      <a:r>
                        <a:rPr lang="ko-KR" altLang="en-US" sz="1000" dirty="0" err="1"/>
                        <a:t>대행출금</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DBT</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9501</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15190174"/>
                  </a:ext>
                </a:extLst>
              </a:tr>
            </a:tbl>
          </a:graphicData>
        </a:graphic>
      </p:graphicFrame>
      <p:graphicFrame>
        <p:nvGraphicFramePr>
          <p:cNvPr id="10" name="표 10">
            <a:extLst>
              <a:ext uri="{FF2B5EF4-FFF2-40B4-BE49-F238E27FC236}">
                <a16:creationId xmlns:a16="http://schemas.microsoft.com/office/drawing/2014/main" id="{CD46A67B-4499-7150-668C-6ABA413E3ED8}"/>
              </a:ext>
            </a:extLst>
          </p:cNvPr>
          <p:cNvGraphicFramePr>
            <a:graphicFrameLocks noGrp="1"/>
          </p:cNvGraphicFramePr>
          <p:nvPr>
            <p:extLst>
              <p:ext uri="{D42A27DB-BD31-4B8C-83A1-F6EECF244321}">
                <p14:modId xmlns:p14="http://schemas.microsoft.com/office/powerpoint/2010/main" val="990465324"/>
              </p:ext>
            </p:extLst>
          </p:nvPr>
        </p:nvGraphicFramePr>
        <p:xfrm>
          <a:off x="148334" y="2405829"/>
          <a:ext cx="3031746" cy="431408"/>
        </p:xfrm>
        <a:graphic>
          <a:graphicData uri="http://schemas.openxmlformats.org/drawingml/2006/table">
            <a:tbl>
              <a:tblPr firstRow="1" bandRow="1">
                <a:tableStyleId>{5C22544A-7EE6-4342-B048-85BDC9FD1C3A}</a:tableStyleId>
              </a:tblPr>
              <a:tblGrid>
                <a:gridCol w="1515873">
                  <a:extLst>
                    <a:ext uri="{9D8B030D-6E8A-4147-A177-3AD203B41FA5}">
                      <a16:colId xmlns:a16="http://schemas.microsoft.com/office/drawing/2014/main" val="3428884768"/>
                    </a:ext>
                  </a:extLst>
                </a:gridCol>
                <a:gridCol w="1515873">
                  <a:extLst>
                    <a:ext uri="{9D8B030D-6E8A-4147-A177-3AD203B41FA5}">
                      <a16:colId xmlns:a16="http://schemas.microsoft.com/office/drawing/2014/main" val="1428245314"/>
                    </a:ext>
                  </a:extLst>
                </a:gridCol>
              </a:tblGrid>
              <a:tr h="211015">
                <a:tc>
                  <a:txBody>
                    <a:bodyPr/>
                    <a:lstStyle/>
                    <a:p>
                      <a:pPr latinLnBrk="1"/>
                      <a:r>
                        <a:rPr lang="ko-KR" altLang="en-US" sz="1000" dirty="0"/>
                        <a:t>개발서버 </a:t>
                      </a:r>
                      <a:r>
                        <a:rPr lang="en-US" altLang="ko-KR" sz="1000" dirty="0"/>
                        <a:t>IP</a:t>
                      </a:r>
                      <a:endParaRPr lang="ko-KR" altLang="en-US" sz="1000" dirty="0"/>
                    </a:p>
                  </a:txBody>
                  <a:tcPr marL="63305" marR="63305" marT="31652" marB="31652">
                    <a:solidFill>
                      <a:srgbClr val="3E0099"/>
                    </a:solidFill>
                  </a:tcPr>
                </a:tc>
                <a:tc>
                  <a:txBody>
                    <a:bodyPr/>
                    <a:lstStyle/>
                    <a:p>
                      <a:pPr latinLnBrk="1"/>
                      <a:r>
                        <a:rPr lang="ko-KR" altLang="en-US" sz="1000" dirty="0" err="1"/>
                        <a:t>리얼서버</a:t>
                      </a:r>
                      <a:r>
                        <a:rPr lang="ko-KR" altLang="en-US" sz="1000" dirty="0"/>
                        <a:t> </a:t>
                      </a:r>
                      <a:r>
                        <a:rPr lang="en-US" altLang="ko-KR" sz="1000" dirty="0"/>
                        <a:t>IP</a:t>
                      </a:r>
                      <a:endParaRPr lang="ko-KR" altLang="en-US" sz="1000" dirty="0"/>
                    </a:p>
                  </a:txBody>
                  <a:tcPr marL="63305" marR="63305" marT="31652" marB="31652">
                    <a:solidFill>
                      <a:srgbClr val="3E0099"/>
                    </a:solidFill>
                  </a:tcPr>
                </a:tc>
                <a:extLst>
                  <a:ext uri="{0D108BD9-81ED-4DB2-BD59-A6C34878D82A}">
                    <a16:rowId xmlns:a16="http://schemas.microsoft.com/office/drawing/2014/main" val="2193733042"/>
                  </a:ext>
                </a:extLst>
              </a:tr>
              <a:tr h="211015">
                <a:tc>
                  <a:txBody>
                    <a:bodyPr/>
                    <a:lstStyle/>
                    <a:p>
                      <a:pPr latinLnBrk="1"/>
                      <a:r>
                        <a:rPr lang="en-US" altLang="ko-KR" sz="1000" dirty="0"/>
                        <a:t>129.200.9.18</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129.200.9.11</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534650782"/>
                  </a:ext>
                </a:extLst>
              </a:tr>
            </a:tbl>
          </a:graphicData>
        </a:graphic>
      </p:graphicFrame>
      <p:sp>
        <p:nvSpPr>
          <p:cNvPr id="11" name="TextBox 10">
            <a:extLst>
              <a:ext uri="{FF2B5EF4-FFF2-40B4-BE49-F238E27FC236}">
                <a16:creationId xmlns:a16="http://schemas.microsoft.com/office/drawing/2014/main" id="{FD822CA5-169D-DE42-4319-298E95CF283F}"/>
              </a:ext>
            </a:extLst>
          </p:cNvPr>
          <p:cNvSpPr txBox="1"/>
          <p:nvPr/>
        </p:nvSpPr>
        <p:spPr>
          <a:xfrm>
            <a:off x="200928" y="2157017"/>
            <a:ext cx="2045367" cy="252057"/>
          </a:xfrm>
          <a:prstGeom prst="rect">
            <a:avLst/>
          </a:prstGeom>
          <a:noFill/>
        </p:spPr>
        <p:txBody>
          <a:bodyPr wrap="square" rtlCol="0">
            <a:spAutoFit/>
          </a:bodyPr>
          <a:lstStyle/>
          <a:p>
            <a:r>
              <a:rPr lang="en-US" altLang="ko-KR" sz="1038" b="1"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전용회선 접속정보</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3" name="표 10">
            <a:extLst>
              <a:ext uri="{FF2B5EF4-FFF2-40B4-BE49-F238E27FC236}">
                <a16:creationId xmlns:a16="http://schemas.microsoft.com/office/drawing/2014/main" id="{7A097874-2852-C186-063A-AA6CC44EA95B}"/>
              </a:ext>
            </a:extLst>
          </p:cNvPr>
          <p:cNvGraphicFramePr>
            <a:graphicFrameLocks noGrp="1"/>
          </p:cNvGraphicFramePr>
          <p:nvPr>
            <p:extLst>
              <p:ext uri="{D42A27DB-BD31-4B8C-83A1-F6EECF244321}">
                <p14:modId xmlns:p14="http://schemas.microsoft.com/office/powerpoint/2010/main" val="3699799533"/>
              </p:ext>
            </p:extLst>
          </p:nvPr>
        </p:nvGraphicFramePr>
        <p:xfrm>
          <a:off x="148334" y="1501041"/>
          <a:ext cx="3048676" cy="431408"/>
        </p:xfrm>
        <a:graphic>
          <a:graphicData uri="http://schemas.openxmlformats.org/drawingml/2006/table">
            <a:tbl>
              <a:tblPr firstRow="1" bandRow="1">
                <a:tableStyleId>{5C22544A-7EE6-4342-B048-85BDC9FD1C3A}</a:tableStyleId>
              </a:tblPr>
              <a:tblGrid>
                <a:gridCol w="1524338">
                  <a:extLst>
                    <a:ext uri="{9D8B030D-6E8A-4147-A177-3AD203B41FA5}">
                      <a16:colId xmlns:a16="http://schemas.microsoft.com/office/drawing/2014/main" val="3428884768"/>
                    </a:ext>
                  </a:extLst>
                </a:gridCol>
                <a:gridCol w="1524338">
                  <a:extLst>
                    <a:ext uri="{9D8B030D-6E8A-4147-A177-3AD203B41FA5}">
                      <a16:colId xmlns:a16="http://schemas.microsoft.com/office/drawing/2014/main" val="1428245314"/>
                    </a:ext>
                  </a:extLst>
                </a:gridCol>
              </a:tblGrid>
              <a:tr h="211015">
                <a:tc>
                  <a:txBody>
                    <a:bodyPr/>
                    <a:lstStyle/>
                    <a:p>
                      <a:pPr latinLnBrk="1"/>
                      <a:r>
                        <a:rPr lang="ko-KR" altLang="en-US" sz="1000" dirty="0"/>
                        <a:t>개발서버 </a:t>
                      </a:r>
                      <a:r>
                        <a:rPr lang="en-US" altLang="ko-KR" sz="1000" dirty="0"/>
                        <a:t>IP/PORT</a:t>
                      </a:r>
                      <a:endParaRPr lang="ko-KR" altLang="en-US" sz="1000" dirty="0"/>
                    </a:p>
                  </a:txBody>
                  <a:tcPr marL="63305" marR="63305" marT="31652" marB="31652">
                    <a:solidFill>
                      <a:srgbClr val="3E0099"/>
                    </a:solidFill>
                  </a:tcPr>
                </a:tc>
                <a:tc>
                  <a:txBody>
                    <a:bodyPr/>
                    <a:lstStyle/>
                    <a:p>
                      <a:pPr latinLnBrk="1"/>
                      <a:r>
                        <a:rPr lang="ko-KR" altLang="en-US" sz="1000" dirty="0" err="1"/>
                        <a:t>리얼서버</a:t>
                      </a:r>
                      <a:r>
                        <a:rPr lang="ko-KR" altLang="en-US" sz="1000" dirty="0"/>
                        <a:t> </a:t>
                      </a:r>
                      <a:r>
                        <a:rPr lang="en-US" altLang="ko-KR" sz="1000" dirty="0"/>
                        <a:t>IP/PORT</a:t>
                      </a:r>
                      <a:endParaRPr lang="ko-KR" altLang="en-US" sz="1000" dirty="0"/>
                    </a:p>
                  </a:txBody>
                  <a:tcPr marL="63305" marR="63305" marT="31652" marB="31652">
                    <a:solidFill>
                      <a:srgbClr val="3E0099"/>
                    </a:solidFill>
                  </a:tcPr>
                </a:tc>
                <a:extLst>
                  <a:ext uri="{0D108BD9-81ED-4DB2-BD59-A6C34878D82A}">
                    <a16:rowId xmlns:a16="http://schemas.microsoft.com/office/drawing/2014/main" val="2193733042"/>
                  </a:ext>
                </a:extLst>
              </a:tr>
              <a:tr h="211015">
                <a:tc>
                  <a:txBody>
                    <a:bodyPr/>
                    <a:lstStyle/>
                    <a:p>
                      <a:pPr latinLnBrk="1"/>
                      <a:r>
                        <a:rPr lang="en-US" altLang="ko-KR" sz="1000" dirty="0"/>
                        <a:t>210.181.28.134/19238</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121.13`8.30.10/19237</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534650782"/>
                  </a:ext>
                </a:extLst>
              </a:tr>
            </a:tbl>
          </a:graphicData>
        </a:graphic>
      </p:graphicFrame>
      <p:sp>
        <p:nvSpPr>
          <p:cNvPr id="16" name="TextBox 15">
            <a:extLst>
              <a:ext uri="{FF2B5EF4-FFF2-40B4-BE49-F238E27FC236}">
                <a16:creationId xmlns:a16="http://schemas.microsoft.com/office/drawing/2014/main" id="{ACDA4E22-BB45-A2B2-4068-BE8F04CC8FC4}"/>
              </a:ext>
            </a:extLst>
          </p:cNvPr>
          <p:cNvSpPr txBox="1"/>
          <p:nvPr/>
        </p:nvSpPr>
        <p:spPr>
          <a:xfrm>
            <a:off x="3661645" y="1182261"/>
            <a:ext cx="3460715" cy="252057"/>
          </a:xfrm>
          <a:prstGeom prst="rect">
            <a:avLst/>
          </a:prstGeom>
          <a:noFill/>
        </p:spPr>
        <p:txBody>
          <a:bodyPr wrap="square" rtlCol="0">
            <a:spAutoFit/>
          </a:bodyPr>
          <a:lstStyle/>
          <a:p>
            <a:r>
              <a:rPr lang="en-US" altLang="ko-KR" sz="1038" b="1"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1038" b="1" dirty="0" err="1">
                <a:solidFill>
                  <a:srgbClr val="000000"/>
                </a:solidFill>
                <a:latin typeface="Noto Sans CJK KR Regular" panose="020B0500000000000000" pitchFamily="34" charset="-127"/>
                <a:ea typeface="Noto Sans CJK KR Regular" panose="020B0500000000000000" pitchFamily="34" charset="-127"/>
              </a:rPr>
              <a:t>펌뱅킹</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 </a:t>
            </a:r>
            <a:r>
              <a:rPr lang="ko-KR" altLang="en-US" sz="1038" b="1" dirty="0" err="1">
                <a:solidFill>
                  <a:srgbClr val="000000"/>
                </a:solidFill>
                <a:latin typeface="Noto Sans CJK KR Regular" panose="020B0500000000000000" pitchFamily="34" charset="-127"/>
                <a:ea typeface="Noto Sans CJK KR Regular" panose="020B0500000000000000" pitchFamily="34" charset="-127"/>
              </a:rPr>
              <a:t>출금증빙</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 접속정보</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8" name="표 10">
            <a:extLst>
              <a:ext uri="{FF2B5EF4-FFF2-40B4-BE49-F238E27FC236}">
                <a16:creationId xmlns:a16="http://schemas.microsoft.com/office/drawing/2014/main" id="{AF456E27-FEB2-2588-152F-F63777E0772B}"/>
              </a:ext>
            </a:extLst>
          </p:cNvPr>
          <p:cNvGraphicFramePr>
            <a:graphicFrameLocks noGrp="1"/>
          </p:cNvGraphicFramePr>
          <p:nvPr>
            <p:extLst>
              <p:ext uri="{D42A27DB-BD31-4B8C-83A1-F6EECF244321}">
                <p14:modId xmlns:p14="http://schemas.microsoft.com/office/powerpoint/2010/main" val="1363268684"/>
              </p:ext>
            </p:extLst>
          </p:nvPr>
        </p:nvGraphicFramePr>
        <p:xfrm>
          <a:off x="3429000" y="2801144"/>
          <a:ext cx="3345680" cy="431408"/>
        </p:xfrm>
        <a:graphic>
          <a:graphicData uri="http://schemas.openxmlformats.org/drawingml/2006/table">
            <a:tbl>
              <a:tblPr firstRow="1" bandRow="1">
                <a:tableStyleId>{5C22544A-7EE6-4342-B048-85BDC9FD1C3A}</a:tableStyleId>
              </a:tblPr>
              <a:tblGrid>
                <a:gridCol w="775656">
                  <a:extLst>
                    <a:ext uri="{9D8B030D-6E8A-4147-A177-3AD203B41FA5}">
                      <a16:colId xmlns:a16="http://schemas.microsoft.com/office/drawing/2014/main" val="3428884768"/>
                    </a:ext>
                  </a:extLst>
                </a:gridCol>
                <a:gridCol w="1310669">
                  <a:extLst>
                    <a:ext uri="{9D8B030D-6E8A-4147-A177-3AD203B41FA5}">
                      <a16:colId xmlns:a16="http://schemas.microsoft.com/office/drawing/2014/main" val="2429422506"/>
                    </a:ext>
                  </a:extLst>
                </a:gridCol>
                <a:gridCol w="1259355">
                  <a:extLst>
                    <a:ext uri="{9D8B030D-6E8A-4147-A177-3AD203B41FA5}">
                      <a16:colId xmlns:a16="http://schemas.microsoft.com/office/drawing/2014/main" val="1428245314"/>
                    </a:ext>
                  </a:extLst>
                </a:gridCol>
              </a:tblGrid>
              <a:tr h="211015">
                <a:tc>
                  <a:txBody>
                    <a:bodyPr/>
                    <a:lstStyle/>
                    <a:p>
                      <a:pPr latinLnBrk="1"/>
                      <a:r>
                        <a:rPr lang="ko-KR" altLang="en-US" sz="1000" dirty="0"/>
                        <a:t>서비스코드</a:t>
                      </a:r>
                    </a:p>
                  </a:txBody>
                  <a:tcPr marL="63305" marR="63305" marT="31652" marB="31652">
                    <a:solidFill>
                      <a:srgbClr val="3E0099"/>
                    </a:solidFill>
                  </a:tcPr>
                </a:tc>
                <a:tc>
                  <a:txBody>
                    <a:bodyPr/>
                    <a:lstStyle/>
                    <a:p>
                      <a:pPr latinLnBrk="1"/>
                      <a:r>
                        <a:rPr lang="ko-KR" altLang="en-US" sz="1000" dirty="0"/>
                        <a:t>개발서버 </a:t>
                      </a:r>
                      <a:r>
                        <a:rPr lang="en-US" altLang="ko-KR" sz="1000" dirty="0"/>
                        <a:t>IP/PORT</a:t>
                      </a:r>
                      <a:endParaRPr lang="ko-KR" altLang="en-US" sz="1000" dirty="0"/>
                    </a:p>
                  </a:txBody>
                  <a:tcPr marL="63305" marR="63305" marT="31652" marB="31652">
                    <a:solidFill>
                      <a:srgbClr val="3E0099"/>
                    </a:solidFill>
                  </a:tcPr>
                </a:tc>
                <a:tc>
                  <a:txBody>
                    <a:bodyPr/>
                    <a:lstStyle/>
                    <a:p>
                      <a:pPr latinLnBrk="1"/>
                      <a:r>
                        <a:rPr lang="ko-KR" altLang="en-US" sz="1000" dirty="0" err="1"/>
                        <a:t>리얼서버</a:t>
                      </a:r>
                      <a:r>
                        <a:rPr lang="ko-KR" altLang="en-US" sz="1000" dirty="0"/>
                        <a:t> </a:t>
                      </a:r>
                      <a:r>
                        <a:rPr lang="en-US" altLang="ko-KR" sz="1000" dirty="0"/>
                        <a:t>IP/PORT</a:t>
                      </a:r>
                      <a:endParaRPr lang="ko-KR" altLang="en-US" sz="1000" dirty="0"/>
                    </a:p>
                  </a:txBody>
                  <a:tcPr marL="63305" marR="63305" marT="31652" marB="31652">
                    <a:solidFill>
                      <a:srgbClr val="3E0099"/>
                    </a:solidFill>
                  </a:tcPr>
                </a:tc>
                <a:extLst>
                  <a:ext uri="{0D108BD9-81ED-4DB2-BD59-A6C34878D82A}">
                    <a16:rowId xmlns:a16="http://schemas.microsoft.com/office/drawing/2014/main" val="2193733042"/>
                  </a:ext>
                </a:extLst>
              </a:tr>
              <a:tr h="148383">
                <a:tc>
                  <a:txBody>
                    <a:bodyPr/>
                    <a:lstStyle/>
                    <a:p>
                      <a:pPr latinLnBrk="1"/>
                      <a:r>
                        <a:rPr lang="en-US" altLang="ko-KR" sz="1000" dirty="0"/>
                        <a:t>PRD</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121.138.30.10/9502</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121.138.30.10/9501</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534650782"/>
                  </a:ext>
                </a:extLst>
              </a:tr>
            </a:tbl>
          </a:graphicData>
        </a:graphic>
      </p:graphicFrame>
      <p:sp>
        <p:nvSpPr>
          <p:cNvPr id="19" name="TextBox 18">
            <a:extLst>
              <a:ext uri="{FF2B5EF4-FFF2-40B4-BE49-F238E27FC236}">
                <a16:creationId xmlns:a16="http://schemas.microsoft.com/office/drawing/2014/main" id="{58E4F46B-DFCF-9B24-D834-64AF2F0FA9AE}"/>
              </a:ext>
            </a:extLst>
          </p:cNvPr>
          <p:cNvSpPr txBox="1"/>
          <p:nvPr/>
        </p:nvSpPr>
        <p:spPr>
          <a:xfrm>
            <a:off x="3661645" y="2471907"/>
            <a:ext cx="3460715" cy="252057"/>
          </a:xfrm>
          <a:prstGeom prst="rect">
            <a:avLst/>
          </a:prstGeom>
          <a:noFill/>
        </p:spPr>
        <p:txBody>
          <a:bodyPr wrap="square" rtlCol="0">
            <a:spAutoFit/>
          </a:bodyPr>
          <a:lstStyle/>
          <a:p>
            <a:r>
              <a:rPr lang="en-US" altLang="ko-KR" sz="1038" b="1" dirty="0">
                <a:solidFill>
                  <a:srgbClr val="000000"/>
                </a:solidFill>
                <a:latin typeface="Noto Sans CJK KR Regular" panose="020B0500000000000000" pitchFamily="34" charset="-127"/>
                <a:ea typeface="Noto Sans CJK KR Regular" panose="020B0500000000000000" pitchFamily="34" charset="-127"/>
              </a:rPr>
              <a:t>HYPHEN </a:t>
            </a:r>
            <a:r>
              <a:rPr lang="ko-KR" altLang="en-US" sz="1038" b="1" dirty="0" err="1">
                <a:solidFill>
                  <a:srgbClr val="000000"/>
                </a:solidFill>
                <a:latin typeface="Noto Sans CJK KR Regular" panose="020B0500000000000000" pitchFamily="34" charset="-127"/>
                <a:ea typeface="Noto Sans CJK KR Regular" panose="020B0500000000000000" pitchFamily="34" charset="-127"/>
              </a:rPr>
              <a:t>대행출금증빙</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 접속정보</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sp>
        <p:nvSpPr>
          <p:cNvPr id="20" name="TextBox 19">
            <a:extLst>
              <a:ext uri="{FF2B5EF4-FFF2-40B4-BE49-F238E27FC236}">
                <a16:creationId xmlns:a16="http://schemas.microsoft.com/office/drawing/2014/main" id="{A9B21234-B827-90B7-6906-F9E04D5EB1E1}"/>
              </a:ext>
            </a:extLst>
          </p:cNvPr>
          <p:cNvSpPr txBox="1"/>
          <p:nvPr/>
        </p:nvSpPr>
        <p:spPr>
          <a:xfrm>
            <a:off x="3489575" y="4264596"/>
            <a:ext cx="2798474" cy="220188"/>
          </a:xfrm>
          <a:prstGeom prst="rect">
            <a:avLst/>
          </a:prstGeom>
          <a:noFill/>
        </p:spPr>
        <p:txBody>
          <a:bodyPr wrap="square" rtlCol="0">
            <a:spAutoFit/>
          </a:bodyPr>
          <a:lstStyle/>
          <a:p>
            <a:r>
              <a:rPr lang="en-US" altLang="ko-KR" sz="831" dirty="0">
                <a:solidFill>
                  <a:srgbClr val="000000"/>
                </a:solidFill>
                <a:latin typeface="Noto Sans CJK KR Regular" panose="020B0500000000000000" pitchFamily="34" charset="-127"/>
                <a:ea typeface="Noto Sans CJK KR Regular" panose="020B0500000000000000" pitchFamily="34" charset="-127"/>
              </a:rPr>
              <a:t>※ </a:t>
            </a:r>
            <a:r>
              <a:rPr lang="ko-KR" altLang="en-US" sz="831" dirty="0">
                <a:solidFill>
                  <a:srgbClr val="000000"/>
                </a:solidFill>
                <a:latin typeface="Noto Sans CJK KR Regular" panose="020B0500000000000000" pitchFamily="34" charset="-127"/>
                <a:ea typeface="Noto Sans CJK KR Regular" panose="020B0500000000000000" pitchFamily="34" charset="-127"/>
              </a:rPr>
              <a:t>전용회선 </a:t>
            </a:r>
            <a:r>
              <a:rPr lang="ko-KR" altLang="en-US" sz="831" dirty="0" err="1">
                <a:solidFill>
                  <a:srgbClr val="000000"/>
                </a:solidFill>
                <a:latin typeface="Noto Sans CJK KR Regular" panose="020B0500000000000000" pitchFamily="34" charset="-127"/>
                <a:ea typeface="Noto Sans CJK KR Regular" panose="020B0500000000000000" pitchFamily="34" charset="-127"/>
              </a:rPr>
              <a:t>이용시</a:t>
            </a:r>
            <a:r>
              <a:rPr lang="ko-KR" altLang="en-US" sz="831" dirty="0">
                <a:solidFill>
                  <a:srgbClr val="000000"/>
                </a:solidFill>
                <a:latin typeface="Noto Sans CJK KR Regular" panose="020B0500000000000000" pitchFamily="34" charset="-127"/>
                <a:ea typeface="Noto Sans CJK KR Regular" panose="020B0500000000000000" pitchFamily="34" charset="-127"/>
              </a:rPr>
              <a:t> 각 업무별 서비스코드 인지</a:t>
            </a:r>
            <a:r>
              <a:rPr lang="en-US" altLang="ko-KR" sz="831" dirty="0">
                <a:solidFill>
                  <a:srgbClr val="000000"/>
                </a:solidFill>
                <a:latin typeface="Noto Sans CJK KR Regular" panose="020B0500000000000000" pitchFamily="34" charset="-127"/>
                <a:ea typeface="Noto Sans CJK KR Regular" panose="020B0500000000000000" pitchFamily="34" charset="-127"/>
              </a:rPr>
              <a:t>.</a:t>
            </a:r>
          </a:p>
        </p:txBody>
      </p:sp>
      <p:graphicFrame>
        <p:nvGraphicFramePr>
          <p:cNvPr id="21" name="표 10">
            <a:extLst>
              <a:ext uri="{FF2B5EF4-FFF2-40B4-BE49-F238E27FC236}">
                <a16:creationId xmlns:a16="http://schemas.microsoft.com/office/drawing/2014/main" id="{5BAA5F5D-86E5-DAF8-CF5A-05350C639B89}"/>
              </a:ext>
            </a:extLst>
          </p:cNvPr>
          <p:cNvGraphicFramePr>
            <a:graphicFrameLocks noGrp="1"/>
          </p:cNvGraphicFramePr>
          <p:nvPr>
            <p:extLst>
              <p:ext uri="{D42A27DB-BD31-4B8C-83A1-F6EECF244321}">
                <p14:modId xmlns:p14="http://schemas.microsoft.com/office/powerpoint/2010/main" val="3486443139"/>
              </p:ext>
            </p:extLst>
          </p:nvPr>
        </p:nvGraphicFramePr>
        <p:xfrm>
          <a:off x="3429001" y="1501041"/>
          <a:ext cx="3345682" cy="431408"/>
        </p:xfrm>
        <a:graphic>
          <a:graphicData uri="http://schemas.openxmlformats.org/drawingml/2006/table">
            <a:tbl>
              <a:tblPr firstRow="1" bandRow="1">
                <a:tableStyleId>{5C22544A-7EE6-4342-B048-85BDC9FD1C3A}</a:tableStyleId>
              </a:tblPr>
              <a:tblGrid>
                <a:gridCol w="775656">
                  <a:extLst>
                    <a:ext uri="{9D8B030D-6E8A-4147-A177-3AD203B41FA5}">
                      <a16:colId xmlns:a16="http://schemas.microsoft.com/office/drawing/2014/main" val="3428884768"/>
                    </a:ext>
                  </a:extLst>
                </a:gridCol>
                <a:gridCol w="1310670">
                  <a:extLst>
                    <a:ext uri="{9D8B030D-6E8A-4147-A177-3AD203B41FA5}">
                      <a16:colId xmlns:a16="http://schemas.microsoft.com/office/drawing/2014/main" val="2429422506"/>
                    </a:ext>
                  </a:extLst>
                </a:gridCol>
                <a:gridCol w="1259356">
                  <a:extLst>
                    <a:ext uri="{9D8B030D-6E8A-4147-A177-3AD203B41FA5}">
                      <a16:colId xmlns:a16="http://schemas.microsoft.com/office/drawing/2014/main" val="1428245314"/>
                    </a:ext>
                  </a:extLst>
                </a:gridCol>
              </a:tblGrid>
              <a:tr h="211015">
                <a:tc>
                  <a:txBody>
                    <a:bodyPr/>
                    <a:lstStyle/>
                    <a:p>
                      <a:pPr latinLnBrk="1"/>
                      <a:r>
                        <a:rPr lang="ko-KR" altLang="en-US" sz="1000" dirty="0"/>
                        <a:t>서비스코드</a:t>
                      </a:r>
                    </a:p>
                  </a:txBody>
                  <a:tcPr marL="63305" marR="63305" marT="31652" marB="31652">
                    <a:solidFill>
                      <a:srgbClr val="3E0099"/>
                    </a:solidFill>
                  </a:tcPr>
                </a:tc>
                <a:tc>
                  <a:txBody>
                    <a:bodyPr/>
                    <a:lstStyle/>
                    <a:p>
                      <a:pPr latinLnBrk="1"/>
                      <a:r>
                        <a:rPr lang="ko-KR" altLang="en-US" sz="1000" dirty="0"/>
                        <a:t>개발서버 </a:t>
                      </a:r>
                      <a:r>
                        <a:rPr lang="en-US" altLang="ko-KR" sz="1000" dirty="0"/>
                        <a:t>IP/PORT</a:t>
                      </a:r>
                      <a:endParaRPr lang="ko-KR" altLang="en-US" sz="1000" dirty="0"/>
                    </a:p>
                  </a:txBody>
                  <a:tcPr marL="63305" marR="63305" marT="31652" marB="31652">
                    <a:solidFill>
                      <a:srgbClr val="3E0099"/>
                    </a:solidFill>
                  </a:tcPr>
                </a:tc>
                <a:tc>
                  <a:txBody>
                    <a:bodyPr/>
                    <a:lstStyle/>
                    <a:p>
                      <a:pPr latinLnBrk="1"/>
                      <a:r>
                        <a:rPr lang="ko-KR" altLang="en-US" sz="1000" dirty="0" err="1"/>
                        <a:t>리얼서버</a:t>
                      </a:r>
                      <a:r>
                        <a:rPr lang="ko-KR" altLang="en-US" sz="1000" dirty="0"/>
                        <a:t> </a:t>
                      </a:r>
                      <a:r>
                        <a:rPr lang="en-US" altLang="ko-KR" sz="1000" dirty="0"/>
                        <a:t>IP/PORT</a:t>
                      </a:r>
                      <a:endParaRPr lang="ko-KR" altLang="en-US" sz="1000" dirty="0"/>
                    </a:p>
                  </a:txBody>
                  <a:tcPr marL="63305" marR="63305" marT="31652" marB="31652">
                    <a:solidFill>
                      <a:srgbClr val="3E0099"/>
                    </a:solidFill>
                  </a:tcPr>
                </a:tc>
                <a:extLst>
                  <a:ext uri="{0D108BD9-81ED-4DB2-BD59-A6C34878D82A}">
                    <a16:rowId xmlns:a16="http://schemas.microsoft.com/office/drawing/2014/main" val="2193733042"/>
                  </a:ext>
                </a:extLst>
              </a:tr>
              <a:tr h="211015">
                <a:tc>
                  <a:txBody>
                    <a:bodyPr/>
                    <a:lstStyle/>
                    <a:p>
                      <a:pPr latinLnBrk="1"/>
                      <a:r>
                        <a:rPr lang="en-US" altLang="ko-KR" sz="1000" dirty="0"/>
                        <a:t>PRW</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121.138.30.10/17238</a:t>
                      </a:r>
                      <a:endParaRPr lang="ko-KR" altLang="en-US" sz="1000" dirty="0"/>
                    </a:p>
                  </a:txBody>
                  <a:tcPr marL="63305" marR="63305" marT="31652" marB="31652">
                    <a:solidFill>
                      <a:schemeClr val="bg1">
                        <a:lumMod val="95000"/>
                      </a:schemeClr>
                    </a:solidFill>
                  </a:tcPr>
                </a:tc>
                <a:tc>
                  <a:txBody>
                    <a:bodyPr/>
                    <a:lstStyle/>
                    <a:p>
                      <a:pPr latinLnBrk="1"/>
                      <a:r>
                        <a:rPr lang="en-US" altLang="ko-KR" sz="1000" dirty="0"/>
                        <a:t>121.138.30.10/17237</a:t>
                      </a:r>
                      <a:endParaRPr lang="ko-KR" altLang="en-US" sz="1000" dirty="0"/>
                    </a:p>
                  </a:txBody>
                  <a:tcPr marL="63305" marR="63305" marT="31652" marB="31652">
                    <a:solidFill>
                      <a:schemeClr val="bg1">
                        <a:lumMod val="95000"/>
                      </a:schemeClr>
                    </a:solidFill>
                  </a:tcPr>
                </a:tc>
                <a:extLst>
                  <a:ext uri="{0D108BD9-81ED-4DB2-BD59-A6C34878D82A}">
                    <a16:rowId xmlns:a16="http://schemas.microsoft.com/office/drawing/2014/main" val="1534650782"/>
                  </a:ext>
                </a:extLst>
              </a:tr>
            </a:tbl>
          </a:graphicData>
        </a:graphic>
      </p:graphicFrame>
      <p:pic>
        <p:nvPicPr>
          <p:cNvPr id="14" name="Picture 2">
            <a:extLst>
              <a:ext uri="{FF2B5EF4-FFF2-40B4-BE49-F238E27FC236}">
                <a16:creationId xmlns:a16="http://schemas.microsoft.com/office/drawing/2014/main" id="{B2DAE24A-A035-506E-09AC-78600FFB142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15" name="슬라이드 번호 개체 틀 8">
            <a:extLst>
              <a:ext uri="{FF2B5EF4-FFF2-40B4-BE49-F238E27FC236}">
                <a16:creationId xmlns:a16="http://schemas.microsoft.com/office/drawing/2014/main" id="{7B6D05B5-CA1A-C68C-C56E-E55D8C56BA3C}"/>
              </a:ext>
            </a:extLst>
          </p:cNvPr>
          <p:cNvSpPr txBox="1">
            <a:spLocks/>
          </p:cNvSpPr>
          <p:nvPr/>
        </p:nvSpPr>
        <p:spPr>
          <a:xfrm>
            <a:off x="4875543" y="9489964"/>
            <a:ext cx="1899138" cy="25277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B7375-29DA-4665-AFA7-4D0C434A0BE7}" type="slidenum">
              <a:rPr lang="ko-KR" altLang="en-US" smtClean="0"/>
              <a:pPr/>
              <a:t>5</a:t>
            </a:fld>
            <a:endParaRPr lang="ko-KR" altLang="en-US" dirty="0"/>
          </a:p>
        </p:txBody>
      </p:sp>
      <p:cxnSp>
        <p:nvCxnSpPr>
          <p:cNvPr id="22" name="직선 연결선 21">
            <a:extLst>
              <a:ext uri="{FF2B5EF4-FFF2-40B4-BE49-F238E27FC236}">
                <a16:creationId xmlns:a16="http://schemas.microsoft.com/office/drawing/2014/main" id="{E4C17FC8-979D-98F9-A847-3074D0A00FB6}"/>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C1B6BC-B607-CA10-80C4-506818402765}"/>
              </a:ext>
            </a:extLst>
          </p:cNvPr>
          <p:cNvSpPr txBox="1"/>
          <p:nvPr/>
        </p:nvSpPr>
        <p:spPr>
          <a:xfrm>
            <a:off x="213412" y="5126825"/>
            <a:ext cx="926857" cy="322909"/>
          </a:xfrm>
          <a:prstGeom prst="rect">
            <a:avLst/>
          </a:prstGeom>
          <a:noFill/>
        </p:spPr>
        <p:txBody>
          <a:bodyPr wrap="none" rtlCol="0">
            <a:spAutoFit/>
          </a:bodyPr>
          <a:lstStyle/>
          <a:p>
            <a:pPr algn="ctr" defTabSz="633039" latinLnBrk="1">
              <a:lnSpc>
                <a:spcPct val="120000"/>
              </a:lnSpc>
              <a:defRPr/>
            </a:pPr>
            <a:r>
              <a:rPr lang="en-US" altLang="ko-KR" sz="1385" dirty="0" err="1">
                <a:solidFill>
                  <a:srgbClr val="000000"/>
                </a:solidFill>
                <a:latin typeface="Noto Sans CJK KR Bold" panose="020B0800000000000000" pitchFamily="34" charset="-127"/>
                <a:ea typeface="Noto Sans CJK KR Bold" panose="020B0800000000000000" pitchFamily="34" charset="-127"/>
              </a:rPr>
              <a:t>DataBase</a:t>
            </a:r>
            <a:endParaRPr lang="en-US" altLang="ko-KR" sz="1385" dirty="0">
              <a:latin typeface="Noto Sans CJK KR Bold" panose="020B0800000000000000" pitchFamily="34" charset="-127"/>
              <a:ea typeface="Noto Sans CJK KR Bold" panose="020B0800000000000000" pitchFamily="34" charset="-127"/>
            </a:endParaRPr>
          </a:p>
        </p:txBody>
      </p:sp>
      <p:sp>
        <p:nvSpPr>
          <p:cNvPr id="5" name="TextBox 4">
            <a:extLst>
              <a:ext uri="{FF2B5EF4-FFF2-40B4-BE49-F238E27FC236}">
                <a16:creationId xmlns:a16="http://schemas.microsoft.com/office/drawing/2014/main" id="{D2D8DAA5-A35E-B23F-06D2-EC135DDB996E}"/>
              </a:ext>
            </a:extLst>
          </p:cNvPr>
          <p:cNvSpPr txBox="1"/>
          <p:nvPr/>
        </p:nvSpPr>
        <p:spPr>
          <a:xfrm>
            <a:off x="623067" y="5684280"/>
            <a:ext cx="2866508" cy="241476"/>
          </a:xfrm>
          <a:prstGeom prst="rect">
            <a:avLst/>
          </a:prstGeom>
          <a:noFill/>
        </p:spPr>
        <p:txBody>
          <a:bodyPr wrap="square" rtlCol="0">
            <a:spAutoFit/>
          </a:bodyPr>
          <a:lstStyle/>
          <a:p>
            <a:pPr defTabSz="633039" latinLnBrk="1">
              <a:defRPr/>
            </a:pPr>
            <a:r>
              <a:rPr lang="ko-KR" altLang="en-US" sz="969" dirty="0">
                <a:solidFill>
                  <a:srgbClr val="000000"/>
                </a:solidFill>
                <a:latin typeface="Noto Sans CJK KR Regular" panose="020B0500000000000000" pitchFamily="34" charset="-127"/>
                <a:ea typeface="Noto Sans CJK KR Regular" panose="020B0500000000000000" pitchFamily="34" charset="-127"/>
              </a:rPr>
              <a:t>서비스별 테이블 정보</a:t>
            </a:r>
          </a:p>
        </p:txBody>
      </p:sp>
      <p:grpSp>
        <p:nvGrpSpPr>
          <p:cNvPr id="7" name="그룹 6">
            <a:extLst>
              <a:ext uri="{FF2B5EF4-FFF2-40B4-BE49-F238E27FC236}">
                <a16:creationId xmlns:a16="http://schemas.microsoft.com/office/drawing/2014/main" id="{AB1DA27B-F6ED-DFC9-9697-C88162F5AEEF}"/>
              </a:ext>
            </a:extLst>
          </p:cNvPr>
          <p:cNvGrpSpPr>
            <a:grpSpLocks noChangeAspect="1"/>
          </p:cNvGrpSpPr>
          <p:nvPr/>
        </p:nvGrpSpPr>
        <p:grpSpPr>
          <a:xfrm>
            <a:off x="511112" y="5723344"/>
            <a:ext cx="52798" cy="112154"/>
            <a:chOff x="266743" y="2357089"/>
            <a:chExt cx="255346" cy="525156"/>
          </a:xfrm>
        </p:grpSpPr>
        <p:sp>
          <p:nvSpPr>
            <p:cNvPr id="8" name="평행 사변형 7">
              <a:extLst>
                <a:ext uri="{FF2B5EF4-FFF2-40B4-BE49-F238E27FC236}">
                  <a16:creationId xmlns:a16="http://schemas.microsoft.com/office/drawing/2014/main" id="{4317AB25-8E8C-B6EC-D43D-608EF8A7A8D7}"/>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26" name="평행 사변형 25">
              <a:extLst>
                <a:ext uri="{FF2B5EF4-FFF2-40B4-BE49-F238E27FC236}">
                  <a16:creationId xmlns:a16="http://schemas.microsoft.com/office/drawing/2014/main" id="{68D5C04F-B035-15AA-CAB7-33AD75E8CA66}"/>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graphicFrame>
        <p:nvGraphicFramePr>
          <p:cNvPr id="27" name="표 27">
            <a:extLst>
              <a:ext uri="{FF2B5EF4-FFF2-40B4-BE49-F238E27FC236}">
                <a16:creationId xmlns:a16="http://schemas.microsoft.com/office/drawing/2014/main" id="{7C65BF9D-6E47-939F-A094-4DBE6FB447BB}"/>
              </a:ext>
            </a:extLst>
          </p:cNvPr>
          <p:cNvGraphicFramePr>
            <a:graphicFrameLocks noGrp="1"/>
          </p:cNvGraphicFramePr>
          <p:nvPr>
            <p:extLst>
              <p:ext uri="{D42A27DB-BD31-4B8C-83A1-F6EECF244321}">
                <p14:modId xmlns:p14="http://schemas.microsoft.com/office/powerpoint/2010/main" val="731514600"/>
              </p:ext>
            </p:extLst>
          </p:nvPr>
        </p:nvGraphicFramePr>
        <p:xfrm>
          <a:off x="344068" y="6126699"/>
          <a:ext cx="6117692" cy="1915739"/>
        </p:xfrm>
        <a:graphic>
          <a:graphicData uri="http://schemas.openxmlformats.org/drawingml/2006/table">
            <a:tbl>
              <a:tblPr firstRow="1" bandRow="1">
                <a:tableStyleId>{5C22544A-7EE6-4342-B048-85BDC9FD1C3A}</a:tableStyleId>
              </a:tblPr>
              <a:tblGrid>
                <a:gridCol w="1698092">
                  <a:extLst>
                    <a:ext uri="{9D8B030D-6E8A-4147-A177-3AD203B41FA5}">
                      <a16:colId xmlns:a16="http://schemas.microsoft.com/office/drawing/2014/main" val="4096206921"/>
                    </a:ext>
                  </a:extLst>
                </a:gridCol>
                <a:gridCol w="4419600">
                  <a:extLst>
                    <a:ext uri="{9D8B030D-6E8A-4147-A177-3AD203B41FA5}">
                      <a16:colId xmlns:a16="http://schemas.microsoft.com/office/drawing/2014/main" val="2294225480"/>
                    </a:ext>
                  </a:extLst>
                </a:gridCol>
              </a:tblGrid>
              <a:tr h="273677">
                <a:tc>
                  <a:txBody>
                    <a:bodyPr/>
                    <a:lstStyle/>
                    <a:p>
                      <a:pPr latinLnBrk="1"/>
                      <a:r>
                        <a:rPr lang="ko-KR" altLang="en-US" sz="1000" dirty="0"/>
                        <a:t>테이블명</a:t>
                      </a:r>
                    </a:p>
                  </a:txBody>
                  <a:tcPr>
                    <a:solidFill>
                      <a:srgbClr val="3E0099"/>
                    </a:solidFill>
                  </a:tcPr>
                </a:tc>
                <a:tc>
                  <a:txBody>
                    <a:bodyPr/>
                    <a:lstStyle/>
                    <a:p>
                      <a:pPr latinLnBrk="1"/>
                      <a:r>
                        <a:rPr lang="ko-KR" altLang="en-US" sz="1000" dirty="0"/>
                        <a:t>설명</a:t>
                      </a:r>
                    </a:p>
                  </a:txBody>
                  <a:tcPr>
                    <a:solidFill>
                      <a:srgbClr val="3E0099"/>
                    </a:solidFill>
                  </a:tcPr>
                </a:tc>
                <a:extLst>
                  <a:ext uri="{0D108BD9-81ED-4DB2-BD59-A6C34878D82A}">
                    <a16:rowId xmlns:a16="http://schemas.microsoft.com/office/drawing/2014/main" val="1474146842"/>
                  </a:ext>
                </a:extLst>
              </a:tr>
              <a:tr h="273677">
                <a:tc>
                  <a:txBody>
                    <a:bodyPr/>
                    <a:lstStyle/>
                    <a:p>
                      <a:pPr latinLnBrk="1"/>
                      <a:r>
                        <a:rPr lang="en-US" altLang="ko-KR" sz="1000" dirty="0"/>
                        <a:t>HYPHEN_TRADE_REQUEST</a:t>
                      </a:r>
                      <a:endParaRPr lang="ko-KR" altLang="en-US" sz="1000" dirty="0"/>
                    </a:p>
                  </a:txBody>
                  <a:tcPr>
                    <a:solidFill>
                      <a:schemeClr val="bg1">
                        <a:lumMod val="95000"/>
                      </a:schemeClr>
                    </a:solidFill>
                  </a:tcPr>
                </a:tc>
                <a:tc>
                  <a:txBody>
                    <a:bodyPr/>
                    <a:lstStyle/>
                    <a:p>
                      <a:pPr latinLnBrk="1"/>
                      <a:r>
                        <a:rPr lang="ko-KR" altLang="en-US" sz="1000" dirty="0"/>
                        <a:t>업체 데이터 요청 테이블 </a:t>
                      </a:r>
                      <a:r>
                        <a:rPr lang="en-US" altLang="ko-KR" sz="1000" dirty="0"/>
                        <a:t>(</a:t>
                      </a:r>
                      <a:r>
                        <a:rPr lang="ko-KR" altLang="en-US" sz="1000" dirty="0"/>
                        <a:t>실시간 </a:t>
                      </a:r>
                      <a:r>
                        <a:rPr lang="ko-KR" altLang="en-US" sz="1000" dirty="0" err="1"/>
                        <a:t>펌뱅킹</a:t>
                      </a:r>
                      <a:r>
                        <a:rPr lang="en-US" altLang="ko-KR" sz="1000" dirty="0"/>
                        <a:t>, </a:t>
                      </a:r>
                      <a:r>
                        <a:rPr lang="ko-KR" altLang="en-US" sz="1000" dirty="0"/>
                        <a:t>가상계좌 집계조회</a:t>
                      </a:r>
                      <a:r>
                        <a:rPr lang="en-US" altLang="ko-KR" sz="1000" dirty="0"/>
                        <a:t>), FCS</a:t>
                      </a:r>
                      <a:r>
                        <a:rPr lang="ko-KR" altLang="en-US" sz="1000" dirty="0"/>
                        <a:t> 조회 등</a:t>
                      </a:r>
                      <a:r>
                        <a:rPr lang="en-US" altLang="ko-KR" sz="1000" dirty="0"/>
                        <a:t>)</a:t>
                      </a:r>
                      <a:endParaRPr lang="ko-KR" altLang="en-US" sz="1000" dirty="0"/>
                    </a:p>
                  </a:txBody>
                  <a:tcPr>
                    <a:solidFill>
                      <a:schemeClr val="bg1">
                        <a:lumMod val="95000"/>
                      </a:schemeClr>
                    </a:solidFill>
                  </a:tcPr>
                </a:tc>
                <a:extLst>
                  <a:ext uri="{0D108BD9-81ED-4DB2-BD59-A6C34878D82A}">
                    <a16:rowId xmlns:a16="http://schemas.microsoft.com/office/drawing/2014/main" val="2723366282"/>
                  </a:ext>
                </a:extLst>
              </a:tr>
              <a:tr h="273677">
                <a:tc>
                  <a:txBody>
                    <a:bodyPr/>
                    <a:lstStyle/>
                    <a:p>
                      <a:pPr latinLnBrk="1"/>
                      <a:r>
                        <a:rPr lang="en-US" altLang="ko-KR" sz="1000" dirty="0"/>
                        <a:t>HYPHEN_VR_ACCOUNT</a:t>
                      </a:r>
                      <a:endParaRPr lang="ko-KR" altLang="en-US" sz="1000" dirty="0"/>
                    </a:p>
                  </a:txBody>
                  <a:tcPr>
                    <a:solidFill>
                      <a:schemeClr val="bg1">
                        <a:lumMod val="95000"/>
                      </a:schemeClr>
                    </a:solidFill>
                  </a:tcPr>
                </a:tc>
                <a:tc>
                  <a:txBody>
                    <a:bodyPr/>
                    <a:lstStyle/>
                    <a:p>
                      <a:pPr latinLnBrk="1"/>
                      <a:r>
                        <a:rPr lang="ko-KR" altLang="en-US" sz="1000" dirty="0"/>
                        <a:t>가상계좌 원장 관리 테이블</a:t>
                      </a:r>
                    </a:p>
                  </a:txBody>
                  <a:tcPr>
                    <a:solidFill>
                      <a:schemeClr val="bg1">
                        <a:lumMod val="95000"/>
                      </a:schemeClr>
                    </a:solidFill>
                  </a:tcPr>
                </a:tc>
                <a:extLst>
                  <a:ext uri="{0D108BD9-81ED-4DB2-BD59-A6C34878D82A}">
                    <a16:rowId xmlns:a16="http://schemas.microsoft.com/office/drawing/2014/main" val="228088344"/>
                  </a:ext>
                </a:extLst>
              </a:tr>
              <a:tr h="273677">
                <a:tc>
                  <a:txBody>
                    <a:bodyPr/>
                    <a:lstStyle/>
                    <a:p>
                      <a:pPr latinLnBrk="1"/>
                      <a:r>
                        <a:rPr lang="en-US" altLang="ko-KR" sz="1000" dirty="0"/>
                        <a:t>HYPHEN_TRADE_DATA</a:t>
                      </a:r>
                      <a:endParaRPr lang="ko-KR" altLang="en-US" sz="1000" dirty="0"/>
                    </a:p>
                  </a:txBody>
                  <a:tcPr>
                    <a:solidFill>
                      <a:schemeClr val="bg1">
                        <a:lumMod val="95000"/>
                      </a:schemeClr>
                    </a:solidFill>
                  </a:tcPr>
                </a:tc>
                <a:tc>
                  <a:txBody>
                    <a:bodyPr/>
                    <a:lstStyle/>
                    <a:p>
                      <a:pPr latinLnBrk="1"/>
                      <a:r>
                        <a:rPr lang="ko-KR" altLang="en-US" sz="1000" dirty="0"/>
                        <a:t>원화 </a:t>
                      </a:r>
                      <a:r>
                        <a:rPr lang="en-US" altLang="ko-KR" sz="1000" dirty="0"/>
                        <a:t>/ </a:t>
                      </a:r>
                      <a:r>
                        <a:rPr lang="ko-KR" altLang="en-US" sz="1000" dirty="0"/>
                        <a:t>가상계좌 거래내역</a:t>
                      </a:r>
                      <a:r>
                        <a:rPr lang="en-US" altLang="ko-KR" sz="1000" dirty="0"/>
                        <a:t>, </a:t>
                      </a:r>
                      <a:r>
                        <a:rPr lang="ko-KR" altLang="en-US" sz="1000" dirty="0"/>
                        <a:t>외화</a:t>
                      </a:r>
                      <a:r>
                        <a:rPr lang="en-US" altLang="ko-KR" sz="1000" dirty="0"/>
                        <a:t>/</a:t>
                      </a:r>
                      <a:r>
                        <a:rPr lang="ko-KR" altLang="en-US" sz="1000" dirty="0"/>
                        <a:t>전자어음 등 통지거래 수신 테이블</a:t>
                      </a:r>
                    </a:p>
                  </a:txBody>
                  <a:tcPr>
                    <a:solidFill>
                      <a:schemeClr val="bg1">
                        <a:lumMod val="95000"/>
                      </a:schemeClr>
                    </a:solidFill>
                  </a:tcPr>
                </a:tc>
                <a:extLst>
                  <a:ext uri="{0D108BD9-81ED-4DB2-BD59-A6C34878D82A}">
                    <a16:rowId xmlns:a16="http://schemas.microsoft.com/office/drawing/2014/main" val="2907894718"/>
                  </a:ext>
                </a:extLst>
              </a:tr>
              <a:tr h="273677">
                <a:tc>
                  <a:txBody>
                    <a:bodyPr/>
                    <a:lstStyle/>
                    <a:p>
                      <a:pPr latinLnBrk="1"/>
                      <a:r>
                        <a:rPr lang="en-US" altLang="ko-KR" sz="1000" dirty="0"/>
                        <a:t>HYPHEN_TRADE_ERR</a:t>
                      </a:r>
                      <a:endParaRPr lang="ko-KR" altLang="en-US" sz="1000" dirty="0"/>
                    </a:p>
                  </a:txBody>
                  <a:tcPr>
                    <a:solidFill>
                      <a:schemeClr val="bg1">
                        <a:lumMod val="95000"/>
                      </a:schemeClr>
                    </a:solidFill>
                  </a:tcPr>
                </a:tc>
                <a:tc>
                  <a:txBody>
                    <a:bodyPr/>
                    <a:lstStyle/>
                    <a:p>
                      <a:pPr latinLnBrk="1"/>
                      <a:r>
                        <a:rPr lang="ko-KR" altLang="en-US" sz="1000" dirty="0"/>
                        <a:t>타행통지 불능 테이블</a:t>
                      </a:r>
                    </a:p>
                  </a:txBody>
                  <a:tcPr>
                    <a:solidFill>
                      <a:schemeClr val="bg1">
                        <a:lumMod val="95000"/>
                      </a:schemeClr>
                    </a:solidFill>
                  </a:tcPr>
                </a:tc>
                <a:extLst>
                  <a:ext uri="{0D108BD9-81ED-4DB2-BD59-A6C34878D82A}">
                    <a16:rowId xmlns:a16="http://schemas.microsoft.com/office/drawing/2014/main" val="3613811876"/>
                  </a:ext>
                </a:extLst>
              </a:tr>
              <a:tr h="273677">
                <a:tc>
                  <a:txBody>
                    <a:bodyPr/>
                    <a:lstStyle/>
                    <a:p>
                      <a:pPr latinLnBrk="1"/>
                      <a:r>
                        <a:rPr lang="en-US" altLang="ko-KR" sz="1000" dirty="0"/>
                        <a:t>MSG8000601</a:t>
                      </a:r>
                      <a:endParaRPr lang="ko-KR" altLang="en-US" sz="1000" dirty="0"/>
                    </a:p>
                  </a:txBody>
                  <a:tcPr>
                    <a:solidFill>
                      <a:schemeClr val="bg1">
                        <a:lumMod val="95000"/>
                      </a:schemeClr>
                    </a:solidFill>
                  </a:tcPr>
                </a:tc>
                <a:tc>
                  <a:txBody>
                    <a:bodyPr/>
                    <a:lstStyle/>
                    <a:p>
                      <a:pPr latinLnBrk="1"/>
                      <a:r>
                        <a:rPr lang="ko-KR" altLang="en-US" sz="1000" dirty="0"/>
                        <a:t>외화예금 입출금 </a:t>
                      </a:r>
                      <a:r>
                        <a:rPr lang="ko-KR" altLang="en-US" sz="1000" dirty="0" err="1"/>
                        <a:t>거레명세</a:t>
                      </a:r>
                      <a:r>
                        <a:rPr lang="ko-KR" altLang="en-US" sz="1000" dirty="0"/>
                        <a:t> 통지 테이블</a:t>
                      </a:r>
                    </a:p>
                  </a:txBody>
                  <a:tcPr>
                    <a:solidFill>
                      <a:schemeClr val="bg1">
                        <a:lumMod val="95000"/>
                      </a:schemeClr>
                    </a:solidFill>
                  </a:tcPr>
                </a:tc>
                <a:extLst>
                  <a:ext uri="{0D108BD9-81ED-4DB2-BD59-A6C34878D82A}">
                    <a16:rowId xmlns:a16="http://schemas.microsoft.com/office/drawing/2014/main" val="2336557430"/>
                  </a:ext>
                </a:extLst>
              </a:tr>
              <a:tr h="273677">
                <a:tc>
                  <a:txBody>
                    <a:bodyPr/>
                    <a:lstStyle/>
                    <a:p>
                      <a:pPr latinLnBrk="1"/>
                      <a:r>
                        <a:rPr lang="en-US" altLang="ko-KR" sz="1000" dirty="0"/>
                        <a:t>MSG3000700</a:t>
                      </a:r>
                      <a:endParaRPr lang="ko-KR" altLang="en-US" sz="1000" dirty="0"/>
                    </a:p>
                  </a:txBody>
                  <a:tcPr>
                    <a:solidFill>
                      <a:schemeClr val="bg1">
                        <a:lumMod val="95000"/>
                      </a:schemeClr>
                    </a:solidFill>
                  </a:tcPr>
                </a:tc>
                <a:tc>
                  <a:txBody>
                    <a:bodyPr/>
                    <a:lstStyle/>
                    <a:p>
                      <a:pPr latinLnBrk="1"/>
                      <a:r>
                        <a:rPr lang="ko-KR" altLang="en-US" sz="1000" dirty="0"/>
                        <a:t>외화 송금결과 통지 테이블</a:t>
                      </a:r>
                    </a:p>
                  </a:txBody>
                  <a:tcPr>
                    <a:solidFill>
                      <a:schemeClr val="bg1">
                        <a:lumMod val="95000"/>
                      </a:schemeClr>
                    </a:solidFill>
                  </a:tcPr>
                </a:tc>
                <a:extLst>
                  <a:ext uri="{0D108BD9-81ED-4DB2-BD59-A6C34878D82A}">
                    <a16:rowId xmlns:a16="http://schemas.microsoft.com/office/drawing/2014/main" val="222335473"/>
                  </a:ext>
                </a:extLst>
              </a:tr>
            </a:tbl>
          </a:graphicData>
        </a:graphic>
      </p:graphicFrame>
      <p:sp>
        <p:nvSpPr>
          <p:cNvPr id="28" name="TextBox 27">
            <a:extLst>
              <a:ext uri="{FF2B5EF4-FFF2-40B4-BE49-F238E27FC236}">
                <a16:creationId xmlns:a16="http://schemas.microsoft.com/office/drawing/2014/main" id="{EF4084C1-E79C-EAF6-1E98-726E94411AB2}"/>
              </a:ext>
            </a:extLst>
          </p:cNvPr>
          <p:cNvSpPr txBox="1"/>
          <p:nvPr/>
        </p:nvSpPr>
        <p:spPr>
          <a:xfrm>
            <a:off x="186679" y="442246"/>
            <a:ext cx="2619756" cy="322909"/>
          </a:xfrm>
          <a:prstGeom prst="rect">
            <a:avLst/>
          </a:prstGeom>
          <a:noFill/>
        </p:spPr>
        <p:txBody>
          <a:bodyPr wrap="none" rtlCol="0">
            <a:spAutoFit/>
          </a:bodyPr>
          <a:lstStyle/>
          <a:p>
            <a:pPr algn="ctr" defTabSz="633039" latinLnBrk="1">
              <a:lnSpc>
                <a:spcPct val="120000"/>
              </a:lnSpc>
              <a:defRPr/>
            </a:pPr>
            <a:r>
              <a:rPr lang="en-US" altLang="ko-KR" sz="1385" dirty="0">
                <a:solidFill>
                  <a:srgbClr val="000000"/>
                </a:solidFill>
                <a:latin typeface="Noto Sans CJK KR Bold" panose="020B0800000000000000" pitchFamily="34" charset="-127"/>
                <a:ea typeface="Noto Sans CJK KR Bold" panose="020B0800000000000000" pitchFamily="34" charset="-127"/>
              </a:rPr>
              <a:t>HYPHEN</a:t>
            </a:r>
            <a:r>
              <a:rPr lang="ko-KR" altLang="en-US" sz="1385" dirty="0">
                <a:solidFill>
                  <a:srgbClr val="000000"/>
                </a:solidFill>
                <a:latin typeface="Noto Sans CJK KR Bold" panose="020B0800000000000000" pitchFamily="34" charset="-127"/>
                <a:ea typeface="Noto Sans CJK KR Bold" panose="020B0800000000000000" pitchFamily="34" charset="-127"/>
              </a:rPr>
              <a:t> 접속정보 </a:t>
            </a:r>
            <a:r>
              <a:rPr lang="en-US" altLang="ko-KR" sz="1385" dirty="0">
                <a:solidFill>
                  <a:srgbClr val="000000"/>
                </a:solidFill>
                <a:latin typeface="Noto Sans CJK KR Bold" panose="020B0800000000000000" pitchFamily="34" charset="-127"/>
                <a:ea typeface="Noto Sans CJK KR Bold" panose="020B0800000000000000" pitchFamily="34" charset="-127"/>
              </a:rPr>
              <a:t>- system.ini</a:t>
            </a:r>
            <a:endParaRPr lang="en-US" altLang="ko-KR" sz="1385" dirty="0">
              <a:latin typeface="Noto Sans CJK KR Bold" panose="020B0800000000000000" pitchFamily="34" charset="-127"/>
              <a:ea typeface="Noto Sans CJK KR Bold" panose="020B0800000000000000" pitchFamily="34" charset="-127"/>
            </a:endParaRPr>
          </a:p>
        </p:txBody>
      </p:sp>
    </p:spTree>
    <p:extLst>
      <p:ext uri="{BB962C8B-B14F-4D97-AF65-F5344CB8AC3E}">
        <p14:creationId xmlns:p14="http://schemas.microsoft.com/office/powerpoint/2010/main" val="218938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824493"/>
            <a:ext cx="3460715" cy="252057"/>
          </a:xfrm>
          <a:prstGeom prst="rect">
            <a:avLst/>
          </a:prstGeom>
          <a:noFill/>
        </p:spPr>
        <p:txBody>
          <a:bodyPr wrap="square" rtlCol="0">
            <a:spAutoFit/>
          </a:bodyPr>
          <a:lstStyle/>
          <a:p>
            <a:r>
              <a:rPr lang="ko-KR" altLang="en-US" sz="1038" b="1" dirty="0">
                <a:solidFill>
                  <a:srgbClr val="000000"/>
                </a:solidFill>
                <a:latin typeface="Noto Sans CJK KR Regular" panose="020B0500000000000000" pitchFamily="34" charset="-127"/>
                <a:ea typeface="Noto Sans CJK KR Regular" panose="020B0500000000000000" pitchFamily="34" charset="-127"/>
              </a:rPr>
              <a:t>테이블명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[HYPHEN_TRADE_REQUEST]</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1855411240"/>
              </p:ext>
            </p:extLst>
          </p:nvPr>
        </p:nvGraphicFramePr>
        <p:xfrm>
          <a:off x="148334" y="1175240"/>
          <a:ext cx="6553408" cy="3926048"/>
        </p:xfrm>
        <a:graphic>
          <a:graphicData uri="http://schemas.openxmlformats.org/drawingml/2006/table">
            <a:tbl>
              <a:tblPr firstRow="1" bandRow="1">
                <a:tableStyleId>{5C22544A-7EE6-4342-B048-85BDC9FD1C3A}</a:tableStyleId>
              </a:tblPr>
              <a:tblGrid>
                <a:gridCol w="300721">
                  <a:extLst>
                    <a:ext uri="{9D8B030D-6E8A-4147-A177-3AD203B41FA5}">
                      <a16:colId xmlns:a16="http://schemas.microsoft.com/office/drawing/2014/main" val="2185775489"/>
                    </a:ext>
                  </a:extLst>
                </a:gridCol>
                <a:gridCol w="948204">
                  <a:extLst>
                    <a:ext uri="{9D8B030D-6E8A-4147-A177-3AD203B41FA5}">
                      <a16:colId xmlns:a16="http://schemas.microsoft.com/office/drawing/2014/main" val="880726140"/>
                    </a:ext>
                  </a:extLst>
                </a:gridCol>
                <a:gridCol w="686888">
                  <a:extLst>
                    <a:ext uri="{9D8B030D-6E8A-4147-A177-3AD203B41FA5}">
                      <a16:colId xmlns:a16="http://schemas.microsoft.com/office/drawing/2014/main" val="4280851417"/>
                    </a:ext>
                  </a:extLst>
                </a:gridCol>
                <a:gridCol w="418106">
                  <a:extLst>
                    <a:ext uri="{9D8B030D-6E8A-4147-A177-3AD203B41FA5}">
                      <a16:colId xmlns:a16="http://schemas.microsoft.com/office/drawing/2014/main" val="572106854"/>
                    </a:ext>
                  </a:extLst>
                </a:gridCol>
                <a:gridCol w="671957">
                  <a:extLst>
                    <a:ext uri="{9D8B030D-6E8A-4147-A177-3AD203B41FA5}">
                      <a16:colId xmlns:a16="http://schemas.microsoft.com/office/drawing/2014/main" val="3689998312"/>
                    </a:ext>
                  </a:extLst>
                </a:gridCol>
                <a:gridCol w="3527532">
                  <a:extLst>
                    <a:ext uri="{9D8B030D-6E8A-4147-A177-3AD203B41FA5}">
                      <a16:colId xmlns:a16="http://schemas.microsoft.com/office/drawing/2014/main" val="1365074609"/>
                    </a:ext>
                  </a:extLst>
                </a:gridCol>
              </a:tblGrid>
              <a:tr h="211015">
                <a:tc>
                  <a:txBody>
                    <a:bodyPr/>
                    <a:lstStyle/>
                    <a:p>
                      <a:pPr latinLnBrk="1"/>
                      <a:endParaRPr lang="en-US" altLang="ko-KR" sz="1100" dirty="0">
                        <a:solidFill>
                          <a:schemeClr val="bg1"/>
                        </a:solidFill>
                      </a:endParaRPr>
                    </a:p>
                  </a:txBody>
                  <a:tcPr marL="63305" marR="63305" marT="31652" marB="31652">
                    <a:solidFill>
                      <a:srgbClr val="3E0099"/>
                    </a:solidFill>
                  </a:tcPr>
                </a:tc>
                <a:tc>
                  <a:txBody>
                    <a:bodyPr/>
                    <a:lstStyle/>
                    <a:p>
                      <a:pPr algn="ctr" latinLnBrk="1"/>
                      <a:r>
                        <a:rPr lang="ko-KR" altLang="en-US" sz="1100" dirty="0" err="1">
                          <a:solidFill>
                            <a:schemeClr val="bg1"/>
                          </a:solidFill>
                        </a:rPr>
                        <a:t>컬럼명</a:t>
                      </a:r>
                      <a:endParaRPr lang="ko-KR" altLang="en-US" sz="1100" dirty="0">
                        <a:solidFill>
                          <a:schemeClr val="bg1"/>
                        </a:solidFill>
                      </a:endParaRPr>
                    </a:p>
                  </a:txBody>
                  <a:tcPr marL="63305" marR="63305" marT="31652" marB="31652">
                    <a:solidFill>
                      <a:srgbClr val="3E0099"/>
                    </a:solidFill>
                  </a:tcPr>
                </a:tc>
                <a:tc>
                  <a:txBody>
                    <a:bodyPr/>
                    <a:lstStyle/>
                    <a:p>
                      <a:pPr algn="ctr" latinLnBrk="1"/>
                      <a:r>
                        <a:rPr lang="ko-KR" altLang="en-US" sz="1100" dirty="0">
                          <a:solidFill>
                            <a:schemeClr val="bg1"/>
                          </a:solidFill>
                        </a:rPr>
                        <a:t>타입</a:t>
                      </a:r>
                    </a:p>
                  </a:txBody>
                  <a:tcPr marL="63305" marR="63305" marT="31652" marB="31652">
                    <a:solidFill>
                      <a:srgbClr val="3E0099"/>
                    </a:solidFill>
                  </a:tcPr>
                </a:tc>
                <a:tc>
                  <a:txBody>
                    <a:bodyPr/>
                    <a:lstStyle/>
                    <a:p>
                      <a:pPr algn="ctr" latinLnBrk="1"/>
                      <a:r>
                        <a:rPr lang="ko-KR" altLang="en-US" sz="1100" dirty="0">
                          <a:solidFill>
                            <a:schemeClr val="bg1"/>
                          </a:solidFill>
                        </a:rPr>
                        <a:t>길이</a:t>
                      </a:r>
                    </a:p>
                  </a:txBody>
                  <a:tcPr marL="63305" marR="63305" marT="31652" marB="31652">
                    <a:solidFill>
                      <a:srgbClr val="3E0099"/>
                    </a:solidFill>
                  </a:tcPr>
                </a:tc>
                <a:tc>
                  <a:txBody>
                    <a:bodyPr/>
                    <a:lstStyle/>
                    <a:p>
                      <a:pPr algn="ctr" latinLnBrk="1"/>
                      <a:r>
                        <a:rPr lang="en-US" altLang="ko-KR" sz="1100" dirty="0">
                          <a:solidFill>
                            <a:schemeClr val="bg1"/>
                          </a:solidFill>
                        </a:rPr>
                        <a:t>Null</a:t>
                      </a:r>
                      <a:endParaRPr lang="ko-KR" altLang="en-US" sz="1100" dirty="0">
                        <a:solidFill>
                          <a:schemeClr val="bg1"/>
                        </a:solidFill>
                      </a:endParaRPr>
                    </a:p>
                  </a:txBody>
                  <a:tcPr marL="63305" marR="63305" marT="31652" marB="31652">
                    <a:solidFill>
                      <a:srgbClr val="3E0099"/>
                    </a:solidFill>
                  </a:tcPr>
                </a:tc>
                <a:tc>
                  <a:txBody>
                    <a:bodyPr/>
                    <a:lstStyle/>
                    <a:p>
                      <a:pPr algn="ctr" latinLnBrk="1"/>
                      <a:r>
                        <a:rPr lang="ko-KR" altLang="en-US" sz="1100" dirty="0">
                          <a:solidFill>
                            <a:schemeClr val="bg1"/>
                          </a:solidFill>
                        </a:rPr>
                        <a:t>설명</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en-US" altLang="ko-KR" sz="1100" dirty="0"/>
                        <a:t>1</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REQ_DATE</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바탕" panose="02030600000101010101" pitchFamily="18" charset="-127"/>
                          <a:ea typeface="맑은 고딕" panose="020B0503020000020004" pitchFamily="50" charset="-127"/>
                          <a:cs typeface="Times New Roman" panose="02020603050405020304" pitchFamily="18" charset="0"/>
                        </a:rPr>
                        <a:t>요청일자</a:t>
                      </a:r>
                      <a:r>
                        <a:rPr lang="en-US" sz="1100" kern="100">
                          <a:effectLst/>
                          <a:latin typeface="바탕" panose="02030600000101010101" pitchFamily="18" charset="-127"/>
                          <a:ea typeface="맑은 고딕" panose="020B0503020000020004" pitchFamily="50" charset="-127"/>
                          <a:cs typeface="Times New Roman" panose="02020603050405020304" pitchFamily="18" charset="0"/>
                        </a:rPr>
                        <a:t>(YYYYMMDD)</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en-US" altLang="ko-KR" sz="1100" dirty="0"/>
                        <a:t>2</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REQ_TIME</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바탕" panose="02030600000101010101" pitchFamily="18" charset="-127"/>
                          <a:ea typeface="맑은 고딕" panose="020B0503020000020004" pitchFamily="50" charset="-127"/>
                          <a:cs typeface="Times New Roman" panose="02020603050405020304" pitchFamily="18" charset="0"/>
                        </a:rPr>
                        <a:t>요청시간</a:t>
                      </a:r>
                      <a:r>
                        <a:rPr lang="en-US" sz="1100" kern="100">
                          <a:effectLst/>
                          <a:latin typeface="바탕" panose="02030600000101010101" pitchFamily="18" charset="-127"/>
                          <a:ea typeface="맑은 고딕" panose="020B0503020000020004" pitchFamily="50" charset="-127"/>
                          <a:cs typeface="Times New Roman" panose="02020603050405020304" pitchFamily="18" charset="0"/>
                        </a:rPr>
                        <a:t>(HHMMSS)</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en-US" altLang="ko-KR" sz="1100" dirty="0"/>
                        <a:t>3</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SVC_TYPE</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서비스타입</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a:t>
                      </a:r>
                      <a:r>
                        <a:rPr lang="ko-KR" altLang="en-US" sz="1100" b="1" kern="100" dirty="0">
                          <a:effectLst/>
                          <a:highlight>
                            <a:srgbClr val="FFFF00"/>
                          </a:highlight>
                          <a:latin typeface="바탕" panose="02030600000101010101" pitchFamily="18" charset="-127"/>
                          <a:ea typeface="맑은 고딕" panose="020B0503020000020004" pitchFamily="50" charset="-127"/>
                          <a:cs typeface="Times New Roman" panose="02020603050405020304" pitchFamily="18" charset="0"/>
                        </a:rPr>
                        <a:t>디렉토리 설명의 서비스코드 참고</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hlinkClick r:id="rId2" action="ppaction://hlinksldjump"/>
                        </a:rPr>
                        <a:t>)</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en-US" altLang="ko-KR" sz="1100" dirty="0"/>
                        <a:t>4</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BANK_CODE</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은행코드</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en-US" altLang="ko-KR" sz="1100" dirty="0"/>
                        <a:t>5</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COMP_CODE</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altLang="en-US" sz="1100" kern="100" dirty="0" err="1">
                          <a:effectLst/>
                          <a:latin typeface="바탕" panose="02030600000101010101" pitchFamily="18" charset="-127"/>
                          <a:ea typeface="맑은 고딕" panose="020B0503020000020004" pitchFamily="50" charset="-127"/>
                          <a:cs typeface="Times New Roman" panose="02020603050405020304" pitchFamily="18" charset="0"/>
                        </a:rPr>
                        <a:t>부여받은</a:t>
                      </a:r>
                      <a:r>
                        <a:rPr lang="ko-KR" alt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업체코드</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en-US" altLang="ko-KR" sz="1100" dirty="0"/>
                        <a:t>6</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SEQ_NO</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err="1">
                          <a:effectLst/>
                          <a:latin typeface="바탕" panose="02030600000101010101" pitchFamily="18" charset="-127"/>
                          <a:ea typeface="맑은 고딕" panose="020B0503020000020004" pitchFamily="50" charset="-127"/>
                          <a:cs typeface="Times New Roman" panose="02020603050405020304" pitchFamily="18" charset="0"/>
                        </a:rPr>
                        <a:t>전문일련번호</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789949682"/>
                  </a:ext>
                </a:extLst>
              </a:tr>
              <a:tr h="211015">
                <a:tc>
                  <a:txBody>
                    <a:bodyPr/>
                    <a:lstStyle/>
                    <a:p>
                      <a:pPr algn="ctr" latinLnBrk="1"/>
                      <a:r>
                        <a:rPr lang="en-US" altLang="ko-KR" sz="1100" dirty="0"/>
                        <a:t>7</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MSG_CODE</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7</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전문구분</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a:t>
                      </a:r>
                      <a:r>
                        <a:rPr lang="ko-KR" altLang="en-US" sz="1100" kern="100" dirty="0" err="1">
                          <a:effectLst/>
                          <a:latin typeface="바탕" panose="02030600000101010101" pitchFamily="18" charset="-127"/>
                          <a:ea typeface="맑은 고딕" panose="020B0503020000020004" pitchFamily="50" charset="-127"/>
                          <a:cs typeface="Times New Roman" panose="02020603050405020304" pitchFamily="18" charset="0"/>
                        </a:rPr>
                        <a:t>메세지코드</a:t>
                      </a:r>
                      <a:r>
                        <a:rPr lang="en-US" altLang="ko-KR" sz="1100" kern="100" dirty="0">
                          <a:effectLst/>
                          <a:latin typeface="바탕" panose="02030600000101010101" pitchFamily="18" charset="-127"/>
                          <a:ea typeface="맑은 고딕" panose="020B0503020000020004" pitchFamily="50" charset="-127"/>
                          <a:cs typeface="Times New Roman" panose="02020603050405020304" pitchFamily="18" charset="0"/>
                        </a:rPr>
                        <a:t>(4)</a:t>
                      </a:r>
                      <a:r>
                        <a:rPr lang="ko-KR" alt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a:t>
                      </a:r>
                      <a:r>
                        <a:rPr lang="en-US" altLang="ko-KR" sz="1100" kern="100" dirty="0">
                          <a:effectLst/>
                          <a:latin typeface="바탕" panose="02030600000101010101" pitchFamily="18" charset="-127"/>
                          <a:ea typeface="맑은 고딕" panose="020B0503020000020004" pitchFamily="50" charset="-127"/>
                          <a:cs typeface="Times New Roman" panose="02020603050405020304" pitchFamily="18" charset="0"/>
                        </a:rPr>
                        <a:t>+ </a:t>
                      </a:r>
                      <a:r>
                        <a:rPr lang="ko-KR" altLang="en-US" sz="1100" kern="100" dirty="0">
                          <a:effectLst/>
                          <a:latin typeface="바탕" panose="02030600000101010101" pitchFamily="18" charset="-127"/>
                          <a:ea typeface="맑은 고딕" panose="020B0503020000020004" pitchFamily="50" charset="-127"/>
                          <a:cs typeface="Times New Roman" panose="02020603050405020304" pitchFamily="18" charset="0"/>
                        </a:rPr>
                        <a:t>업무구분코드</a:t>
                      </a:r>
                      <a:r>
                        <a:rPr lang="en-US" altLang="ko-KR" sz="1100" kern="100" dirty="0">
                          <a:effectLst/>
                          <a:latin typeface="바탕" panose="02030600000101010101" pitchFamily="18" charset="-127"/>
                          <a:ea typeface="맑은 고딕" panose="020B0503020000020004" pitchFamily="50" charset="-127"/>
                          <a:cs typeface="Times New Roman" panose="02020603050405020304" pitchFamily="18" charset="0"/>
                        </a:rPr>
                        <a:t>(3)</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672071737"/>
                  </a:ext>
                </a:extLst>
              </a:tr>
              <a:tr h="211015">
                <a:tc>
                  <a:txBody>
                    <a:bodyPr/>
                    <a:lstStyle/>
                    <a:p>
                      <a:pPr algn="ctr" latinLnBrk="1"/>
                      <a:r>
                        <a:rPr lang="en-US" altLang="ko-KR" sz="1100" dirty="0"/>
                        <a:t>8</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SEND_FLAG</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바탕" panose="02030600000101010101" pitchFamily="18" charset="-127"/>
                          <a:ea typeface="맑은 고딕" panose="020B0503020000020004" pitchFamily="50" charset="-127"/>
                          <a:cs typeface="Times New Roman" panose="02020603050405020304" pitchFamily="18" charset="0"/>
                        </a:rPr>
                        <a:t>전송여부</a:t>
                      </a:r>
                      <a:r>
                        <a:rPr lang="en-US" sz="1100" kern="100">
                          <a:effectLst/>
                          <a:latin typeface="바탕" panose="02030600000101010101" pitchFamily="18" charset="-127"/>
                          <a:ea typeface="맑은 고딕" panose="020B0503020000020004" pitchFamily="50" charset="-127"/>
                          <a:cs typeface="Times New Roman" panose="02020603050405020304" pitchFamily="18" charset="0"/>
                        </a:rPr>
                        <a:t>(</a:t>
                      </a:r>
                      <a:r>
                        <a:rPr lang="ko-KR" sz="1100" kern="10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a:effectLst/>
                          <a:latin typeface="바탕" panose="02030600000101010101" pitchFamily="18" charset="-127"/>
                          <a:ea typeface="맑은 고딕" panose="020B0503020000020004" pitchFamily="50" charset="-127"/>
                          <a:cs typeface="Times New Roman" panose="02020603050405020304" pitchFamily="18" charset="0"/>
                        </a:rPr>
                        <a:t>:N, </a:t>
                      </a:r>
                      <a:r>
                        <a:rPr lang="ko-KR" sz="1100" kern="100">
                          <a:effectLst/>
                          <a:latin typeface="바탕" panose="02030600000101010101" pitchFamily="18" charset="-127"/>
                          <a:ea typeface="맑은 고딕" panose="020B0503020000020004" pitchFamily="50" charset="-127"/>
                          <a:cs typeface="Times New Roman" panose="02020603050405020304" pitchFamily="18" charset="0"/>
                        </a:rPr>
                        <a:t>전송 후</a:t>
                      </a:r>
                      <a:r>
                        <a:rPr lang="en-US" sz="1100" kern="100">
                          <a:effectLst/>
                          <a:latin typeface="바탕" panose="02030600000101010101" pitchFamily="18" charset="-127"/>
                          <a:ea typeface="맑은 고딕" panose="020B0503020000020004" pitchFamily="50" charset="-127"/>
                          <a:cs typeface="Times New Roman" panose="02020603050405020304" pitchFamily="18" charset="0"/>
                        </a:rPr>
                        <a:t>:Y)</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3815872581"/>
                  </a:ext>
                </a:extLst>
              </a:tr>
              <a:tr h="211015">
                <a:tc>
                  <a:txBody>
                    <a:bodyPr/>
                    <a:lstStyle/>
                    <a:p>
                      <a:pPr algn="ctr" latinLnBrk="1"/>
                      <a:r>
                        <a:rPr lang="en-US" altLang="ko-KR" sz="1100" dirty="0"/>
                        <a:t>9</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RECV_FLAG</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Not null</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응답수신여부</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:N)</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609796935"/>
                  </a:ext>
                </a:extLst>
              </a:tr>
              <a:tr h="211015">
                <a:tc>
                  <a:txBody>
                    <a:bodyPr/>
                    <a:lstStyle/>
                    <a:p>
                      <a:pPr algn="ctr" latinLnBrk="1"/>
                      <a:r>
                        <a:rPr lang="en-US" altLang="ko-KR" sz="1100" dirty="0"/>
                        <a:t>10</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SEND_DATE</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송신일자</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(YYYYMMDD)</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3562868354"/>
                  </a:ext>
                </a:extLst>
              </a:tr>
              <a:tr h="211015">
                <a:tc>
                  <a:txBody>
                    <a:bodyPr/>
                    <a:lstStyle/>
                    <a:p>
                      <a:pPr algn="ctr" latinLnBrk="1"/>
                      <a:r>
                        <a:rPr lang="en-US" altLang="ko-KR" sz="1100" dirty="0"/>
                        <a:t>11</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SEND_TIME</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송신시간</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(HHMMSS)  (</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null)</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318670626"/>
                  </a:ext>
                </a:extLst>
              </a:tr>
              <a:tr h="211015">
                <a:tc>
                  <a:txBody>
                    <a:bodyPr/>
                    <a:lstStyle/>
                    <a:p>
                      <a:pPr algn="ctr" latinLnBrk="1"/>
                      <a:r>
                        <a:rPr lang="en-US" altLang="ko-KR" sz="1100" dirty="0"/>
                        <a:t>12</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RECV_DATE</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수신일자</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(YYYYMMDD) (</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null)</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3437620678"/>
                  </a:ext>
                </a:extLst>
              </a:tr>
              <a:tr h="211015">
                <a:tc>
                  <a:txBody>
                    <a:bodyPr/>
                    <a:lstStyle/>
                    <a:p>
                      <a:pPr algn="ctr" latinLnBrk="1"/>
                      <a:r>
                        <a:rPr lang="en-US" altLang="ko-KR" sz="1100" dirty="0"/>
                        <a:t>13</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RECV_TIME</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수신시간</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(HHMMSS) (</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null)</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619374238"/>
                  </a:ext>
                </a:extLst>
              </a:tr>
              <a:tr h="211015">
                <a:tc>
                  <a:txBody>
                    <a:bodyPr/>
                    <a:lstStyle/>
                    <a:p>
                      <a:pPr algn="ctr" latinLnBrk="1"/>
                      <a:r>
                        <a:rPr lang="en-US" altLang="ko-KR" sz="1100" dirty="0"/>
                        <a:t>14</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SEND_MSG</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Varchar2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2100</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요청전문</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17673305"/>
                  </a:ext>
                </a:extLst>
              </a:tr>
              <a:tr h="211015">
                <a:tc>
                  <a:txBody>
                    <a:bodyPr/>
                    <a:lstStyle/>
                    <a:p>
                      <a:pPr algn="ctr" latinLnBrk="1"/>
                      <a:r>
                        <a:rPr lang="en-US" altLang="ko-KR" sz="1100" dirty="0"/>
                        <a:t>15</a:t>
                      </a:r>
                      <a:endParaRPr lang="ko-KR" altLang="en-US" sz="1100" dirty="0"/>
                    </a:p>
                  </a:txBody>
                  <a:tcPr marL="63305" marR="63305" marT="31652" marB="31652">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RECV_MSG</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Varchar2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2100</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응답전문</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응답수신후</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UPDATE</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됨</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a:t>
                      </a:r>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초기값</a:t>
                      </a:r>
                      <a:r>
                        <a:rPr lang="en-US" sz="1100" kern="100" dirty="0">
                          <a:effectLst/>
                          <a:latin typeface="바탕" panose="02030600000101010101" pitchFamily="18" charset="-127"/>
                          <a:ea typeface="맑은 고딕" panose="020B0503020000020004" pitchFamily="50" charset="-127"/>
                          <a:cs typeface="Times New Roman" panose="02020603050405020304" pitchFamily="18" charset="0"/>
                        </a:rPr>
                        <a:t>: null)</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2014400821"/>
                  </a:ext>
                </a:extLst>
              </a:tr>
              <a:tr h="211015">
                <a:tc>
                  <a:txBody>
                    <a:bodyPr/>
                    <a:lstStyle/>
                    <a:p>
                      <a:pPr algn="ctr" latinLnBrk="1"/>
                      <a:r>
                        <a:rPr lang="en-US" altLang="ko-KR" sz="1100" dirty="0"/>
                        <a:t>16</a:t>
                      </a:r>
                      <a:endParaRPr lang="ko-KR" altLang="en-US" sz="1100" dirty="0"/>
                    </a:p>
                  </a:txBody>
                  <a:tcPr marL="63305" marR="63305" marT="31652" marB="31652">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BIN_DATA</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BLOB</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굴림" panose="020B0600000101010101" pitchFamily="50" charset="-127"/>
                        </a:rPr>
                        <a:t> </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바탕" panose="02030600000101010101" pitchFamily="18" charset="-127"/>
                          <a:ea typeface="맑은 고딕" panose="020B0503020000020004" pitchFamily="50" charset="-127"/>
                          <a:cs typeface="Times New Roman" panose="02020603050405020304" pitchFamily="18" charset="0"/>
                        </a:rPr>
                        <a:t>증빙자료</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47478" marR="47478" marT="0" marB="0" anchor="ctr">
                    <a:solidFill>
                      <a:schemeClr val="bg1">
                        <a:lumMod val="95000"/>
                      </a:schemeClr>
                    </a:solidFill>
                  </a:tcPr>
                </a:tc>
                <a:extLst>
                  <a:ext uri="{0D108BD9-81ED-4DB2-BD59-A6C34878D82A}">
                    <a16:rowId xmlns:a16="http://schemas.microsoft.com/office/drawing/2014/main" val="3861192888"/>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6</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5349587"/>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테이블 </a:t>
            </a:r>
            <a:r>
              <a:rPr lang="ko-KR" altLang="en-US" sz="1000" dirty="0" err="1">
                <a:solidFill>
                  <a:srgbClr val="000000"/>
                </a:solidFill>
                <a:latin typeface="+mj-ea"/>
                <a:ea typeface="+mj-ea"/>
              </a:rPr>
              <a:t>쿼리문</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5388651"/>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5768645"/>
            <a:ext cx="6256208" cy="3031599"/>
          </a:xfrm>
          <a:prstGeom prst="rect">
            <a:avLst/>
          </a:prstGeom>
          <a:noFill/>
        </p:spPr>
        <p:txBody>
          <a:bodyPr wrap="square" rtlCol="0">
            <a:spAutoFit/>
          </a:bodyPr>
          <a:lstStyle/>
          <a:p>
            <a:pPr indent="127000" algn="l" latinLnBrk="1">
              <a:tabLst>
                <a:tab pos="2462530" algn="l"/>
              </a:tabLst>
            </a:pPr>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Oracle, MYSQL</a:t>
            </a:r>
            <a:endPar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endParaRPr>
          </a:p>
          <a:p>
            <a:pPr indent="127000" algn="l" latinLnBrk="1">
              <a:tabLst>
                <a:tab pos="2462530" algn="l"/>
              </a:tabLst>
            </a:pP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create table HYPHEN_TRADE_REQUEST</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(REQ_DATE char(8), REQ_TIME char(6), SVC_TYPE char(3), BANK_CODE char(3),</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COMP_CODE char(8), SEQ_NO char(6), MSG_CODE char(7), SEND_FLAG char(1), RECV_FLAG char(1),</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SEND_DATE char(8), SEND_TIME char(6), RECV_DATE char(8), RECV_TIME char(6),</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SEND_MSG varchar2(2100), RECV_MSG varchar2(2100), BIN_DATA BLOB);</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algn="just" latinLnBrk="1"/>
            <a:r>
              <a:rPr lang="en-US" altLang="ko-KR" sz="1000" b="1" kern="100" dirty="0">
                <a:solidFill>
                  <a:srgbClr val="000000"/>
                </a:solidFill>
                <a:latin typeface="맑은 고딕" panose="020B0503020000020004" pitchFamily="50" charset="-127"/>
                <a:ea typeface="바탕" panose="02030600000101010101" pitchFamily="18" charset="-127"/>
                <a:cs typeface="Times New Roman" panose="02020603050405020304" pitchFamily="18" charset="0"/>
              </a:rPr>
              <a:t>   MSSQL</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indent="127000" latinLnBrk="1">
              <a:tabLst>
                <a:tab pos="2462530" algn="l"/>
              </a:tabLst>
            </a:pP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create table HYPHEN_TRADE_REQUEST</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(REQ_DATE char(8), REQ_TIME char(6), SVC_TYPE char(3), BANK_CODE char(3),</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COMP_CODE char(8), SEQ_NO char(6), MSG_CODE char(7), SEND_FLAG char(1), RECV_FLAG char(1),</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SEND_DATE char(8), SEND_TIME char(6), RECV_DATE char(8), RECV_TIME char(6),</a:t>
            </a:r>
            <a:b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SEND_MSG varchar2(2100), RECV_MSG varchar2(2100), VARBINARY(MAX));</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l" latinLnBrk="1">
              <a:tabLst>
                <a:tab pos="2462530" algn="l"/>
              </a:tabLst>
            </a:pPr>
            <a:endParaRPr lang="en-US" altLang="ko-KR" sz="1000" b="1" kern="100" dirty="0">
              <a:solidFill>
                <a:srgbClr val="000000"/>
              </a:solidFill>
              <a:latin typeface="맑은 고딕" panose="020B0503020000020004" pitchFamily="50" charset="-127"/>
              <a:ea typeface="바탕" panose="02030600000101010101" pitchFamily="18" charset="-127"/>
              <a:cs typeface="Times New Roman" panose="02020603050405020304" pitchFamily="18" charset="0"/>
            </a:endParaRPr>
          </a:p>
          <a:p>
            <a:pPr marL="127000" algn="l" latinLnBrk="1">
              <a:tabLst>
                <a:tab pos="2462530" algn="l"/>
              </a:tabLst>
            </a:pPr>
            <a:r>
              <a:rPr lang="en-US" altLang="ko-KR" sz="1100" b="1" dirty="0">
                <a:solidFill>
                  <a:srgbClr val="000000"/>
                </a:solidFill>
                <a:effectLst/>
                <a:latin typeface="맑은 고딕" panose="020B0503020000020004" pitchFamily="50" charset="-127"/>
                <a:ea typeface="SimSun" panose="02010600030101010101" pitchFamily="2" charset="-122"/>
                <a:cs typeface="Times New Roman" panose="02020603050405020304" pitchFamily="18" charset="0"/>
              </a:rPr>
              <a:t>Index </a:t>
            </a:r>
            <a:r>
              <a:rPr lang="ko-KR"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생성 쿼리</a:t>
            </a:r>
            <a:r>
              <a:rPr lang="en-US"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endParaRPr lang="ko-KR" altLang="ko-KR" sz="1000" b="1" dirty="0">
              <a:effectLst/>
              <a:latin typeface="Arial" panose="020B0604020202020204" pitchFamily="34" charset="0"/>
              <a:ea typeface="SimSun" panose="02010600030101010101" pitchFamily="2" charset="-122"/>
              <a:cs typeface="Times New Roman" panose="02020603050405020304" pitchFamily="18" charset="0"/>
            </a:endParaRPr>
          </a:p>
          <a:p>
            <a:pPr indent="63500" algn="l" latinLnBrk="1"/>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Primary key :</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indent="190500" algn="l" latinLnBrk="1"/>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REQ_DATE(</a:t>
            </a:r>
            <a:r>
              <a:rPr lang="ko-KR"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요청일자</a:t>
            </a:r>
            <a:r>
              <a:rPr lang="en-US"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)+BANK_CODE(</a:t>
            </a:r>
            <a:r>
              <a:rPr lang="ko-KR"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은행코드</a:t>
            </a:r>
            <a:r>
              <a:rPr lang="en-US"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)+COMP_CODE(</a:t>
            </a:r>
            <a:r>
              <a:rPr lang="ko-KR"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업체코드</a:t>
            </a:r>
            <a:r>
              <a:rPr lang="en-US"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)+SEQ_NO(</a:t>
            </a:r>
            <a:r>
              <a:rPr lang="ko-KR" altLang="ko-KR" sz="1000" b="1" kern="100" dirty="0" err="1">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전문일련번호</a:t>
            </a:r>
            <a:r>
              <a:rPr lang="en-US" altLang="ko-KR" sz="1000" b="1" kern="100" dirty="0">
                <a:solidFill>
                  <a:srgbClr val="000000"/>
                </a:solidFill>
                <a:effectLst/>
                <a:latin typeface="바탕" panose="02030600000101010101" pitchFamily="18" charset="-127"/>
                <a:ea typeface="맑은 고딕" panose="020B0503020000020004" pitchFamily="50" charset="-127"/>
                <a:cs typeface="Times New Roman" panose="02020603050405020304" pitchFamily="18" charset="0"/>
              </a:rPr>
              <a:t>)</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p>
            <a:pPr marL="444500" indent="-254000" algn="l" latinLnBrk="1"/>
            <a:r>
              <a:rPr lang="en-US" altLang="ko-KR" sz="1000" i="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create unique index HYPHEN_TRADE_REQUEST_PK on TRADE_REQUEST_BIN</a:t>
            </a:r>
            <a:br>
              <a:rPr lang="en-US" altLang="ko-KR" sz="1000" i="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br>
            <a:r>
              <a:rPr lang="en-US" altLang="ko-KR" sz="1000" i="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(REQ_DATE, BANK_CODE, COMP_CODE, SEQ_NO);</a:t>
            </a:r>
            <a:endParaRPr lang="ko-KR" alt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p:txBody>
      </p:sp>
      <p:sp>
        <p:nvSpPr>
          <p:cNvPr id="5" name="모서리가 둥근 직사각형 171">
            <a:extLst>
              <a:ext uri="{FF2B5EF4-FFF2-40B4-BE49-F238E27FC236}">
                <a16:creationId xmlns:a16="http://schemas.microsoft.com/office/drawing/2014/main" id="{129BF963-4DAF-2AAF-66BE-80088DBE91A1}"/>
              </a:ext>
            </a:extLst>
          </p:cNvPr>
          <p:cNvSpPr/>
          <p:nvPr/>
        </p:nvSpPr>
        <p:spPr>
          <a:xfrm>
            <a:off x="148334" y="5227632"/>
            <a:ext cx="6553408" cy="3572612"/>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Tree>
    <p:extLst>
      <p:ext uri="{BB962C8B-B14F-4D97-AF65-F5344CB8AC3E}">
        <p14:creationId xmlns:p14="http://schemas.microsoft.com/office/powerpoint/2010/main" val="13830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모서리가 둥근 직사각형 171">
            <a:extLst>
              <a:ext uri="{FF2B5EF4-FFF2-40B4-BE49-F238E27FC236}">
                <a16:creationId xmlns:a16="http://schemas.microsoft.com/office/drawing/2014/main" id="{723C6705-5E00-6DEB-7972-6A60E515A4A9}"/>
              </a:ext>
            </a:extLst>
          </p:cNvPr>
          <p:cNvSpPr/>
          <p:nvPr/>
        </p:nvSpPr>
        <p:spPr>
          <a:xfrm>
            <a:off x="148334" y="3033126"/>
            <a:ext cx="6553408" cy="3428634"/>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824493"/>
            <a:ext cx="3460715" cy="252057"/>
          </a:xfrm>
          <a:prstGeom prst="rect">
            <a:avLst/>
          </a:prstGeom>
          <a:noFill/>
        </p:spPr>
        <p:txBody>
          <a:bodyPr wrap="square" rtlCol="0">
            <a:spAutoFit/>
          </a:bodyPr>
          <a:lstStyle/>
          <a:p>
            <a:r>
              <a:rPr lang="ko-KR" altLang="en-US" sz="1038" b="1" dirty="0">
                <a:solidFill>
                  <a:srgbClr val="000000"/>
                </a:solidFill>
                <a:latin typeface="Noto Sans CJK KR Regular" panose="020B0500000000000000" pitchFamily="34" charset="-127"/>
                <a:ea typeface="Noto Sans CJK KR Regular" panose="020B0500000000000000" pitchFamily="34" charset="-127"/>
              </a:rPr>
              <a:t>테이블명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[HYPHEN_VR_ACCOUNT]</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3907848878"/>
              </p:ext>
            </p:extLst>
          </p:nvPr>
        </p:nvGraphicFramePr>
        <p:xfrm>
          <a:off x="148334" y="1175240"/>
          <a:ext cx="6553408" cy="1616608"/>
        </p:xfrm>
        <a:graphic>
          <a:graphicData uri="http://schemas.openxmlformats.org/drawingml/2006/table">
            <a:tbl>
              <a:tblPr firstRow="1" bandRow="1">
                <a:tableStyleId>{5C22544A-7EE6-4342-B048-85BDC9FD1C3A}</a:tableStyleId>
              </a:tblPr>
              <a:tblGrid>
                <a:gridCol w="300721">
                  <a:extLst>
                    <a:ext uri="{9D8B030D-6E8A-4147-A177-3AD203B41FA5}">
                      <a16:colId xmlns:a16="http://schemas.microsoft.com/office/drawing/2014/main" val="2185775489"/>
                    </a:ext>
                  </a:extLst>
                </a:gridCol>
                <a:gridCol w="1052085">
                  <a:extLst>
                    <a:ext uri="{9D8B030D-6E8A-4147-A177-3AD203B41FA5}">
                      <a16:colId xmlns:a16="http://schemas.microsoft.com/office/drawing/2014/main" val="880726140"/>
                    </a:ext>
                  </a:extLst>
                </a:gridCol>
                <a:gridCol w="617220">
                  <a:extLst>
                    <a:ext uri="{9D8B030D-6E8A-4147-A177-3AD203B41FA5}">
                      <a16:colId xmlns:a16="http://schemas.microsoft.com/office/drawing/2014/main" val="4280851417"/>
                    </a:ext>
                  </a:extLst>
                </a:gridCol>
                <a:gridCol w="441960">
                  <a:extLst>
                    <a:ext uri="{9D8B030D-6E8A-4147-A177-3AD203B41FA5}">
                      <a16:colId xmlns:a16="http://schemas.microsoft.com/office/drawing/2014/main" val="572106854"/>
                    </a:ext>
                  </a:extLst>
                </a:gridCol>
                <a:gridCol w="502920">
                  <a:extLst>
                    <a:ext uri="{9D8B030D-6E8A-4147-A177-3AD203B41FA5}">
                      <a16:colId xmlns:a16="http://schemas.microsoft.com/office/drawing/2014/main" val="3689998312"/>
                    </a:ext>
                  </a:extLst>
                </a:gridCol>
                <a:gridCol w="3638502">
                  <a:extLst>
                    <a:ext uri="{9D8B030D-6E8A-4147-A177-3AD203B41FA5}">
                      <a16:colId xmlns:a16="http://schemas.microsoft.com/office/drawing/2014/main" val="1365074609"/>
                    </a:ext>
                  </a:extLst>
                </a:gridCol>
              </a:tblGrid>
              <a:tr h="211015">
                <a:tc>
                  <a:txBody>
                    <a:bodyPr/>
                    <a:lstStyle/>
                    <a:p>
                      <a:pPr latinLnBrk="1"/>
                      <a:endParaRPr lang="en-US" altLang="ko-KR" sz="1100" dirty="0">
                        <a:solidFill>
                          <a:schemeClr val="bg1"/>
                        </a:solidFill>
                      </a:endParaRPr>
                    </a:p>
                  </a:txBody>
                  <a:tcPr marL="63305" marR="63305" marT="31652" marB="31652">
                    <a:solidFill>
                      <a:srgbClr val="3E0099"/>
                    </a:solidFill>
                  </a:tcPr>
                </a:tc>
                <a:tc>
                  <a:txBody>
                    <a:bodyPr/>
                    <a:lstStyle/>
                    <a:p>
                      <a:pPr algn="ctr" latinLnBrk="1"/>
                      <a:r>
                        <a:rPr lang="ko-KR" altLang="en-US" sz="1100" dirty="0" err="1">
                          <a:solidFill>
                            <a:schemeClr val="bg1"/>
                          </a:solidFill>
                        </a:rPr>
                        <a:t>컬럼명</a:t>
                      </a:r>
                      <a:endParaRPr lang="ko-KR" altLang="en-US" sz="1100" dirty="0">
                        <a:solidFill>
                          <a:schemeClr val="bg1"/>
                        </a:solidFill>
                      </a:endParaRPr>
                    </a:p>
                  </a:txBody>
                  <a:tcPr marL="63305" marR="63305" marT="31652" marB="31652">
                    <a:solidFill>
                      <a:srgbClr val="3E0099"/>
                    </a:solidFill>
                  </a:tcPr>
                </a:tc>
                <a:tc>
                  <a:txBody>
                    <a:bodyPr/>
                    <a:lstStyle/>
                    <a:p>
                      <a:pPr algn="ctr" latinLnBrk="1"/>
                      <a:r>
                        <a:rPr lang="ko-KR" altLang="en-US" sz="1100" dirty="0">
                          <a:solidFill>
                            <a:schemeClr val="bg1"/>
                          </a:solidFill>
                        </a:rPr>
                        <a:t>타입</a:t>
                      </a:r>
                    </a:p>
                  </a:txBody>
                  <a:tcPr marL="63305" marR="63305" marT="31652" marB="31652">
                    <a:solidFill>
                      <a:srgbClr val="3E0099"/>
                    </a:solidFill>
                  </a:tcPr>
                </a:tc>
                <a:tc>
                  <a:txBody>
                    <a:bodyPr/>
                    <a:lstStyle/>
                    <a:p>
                      <a:pPr algn="ctr" latinLnBrk="1"/>
                      <a:r>
                        <a:rPr lang="ko-KR" altLang="en-US" sz="1100" dirty="0">
                          <a:solidFill>
                            <a:schemeClr val="bg1"/>
                          </a:solidFill>
                        </a:rPr>
                        <a:t>길이</a:t>
                      </a:r>
                    </a:p>
                  </a:txBody>
                  <a:tcPr marL="63305" marR="63305" marT="31652" marB="31652">
                    <a:solidFill>
                      <a:srgbClr val="3E0099"/>
                    </a:solidFill>
                  </a:tcPr>
                </a:tc>
                <a:tc>
                  <a:txBody>
                    <a:bodyPr/>
                    <a:lstStyle/>
                    <a:p>
                      <a:pPr algn="ctr" latinLnBrk="1"/>
                      <a:r>
                        <a:rPr lang="en-US" altLang="ko-KR" sz="1100" dirty="0">
                          <a:solidFill>
                            <a:schemeClr val="bg1"/>
                          </a:solidFill>
                        </a:rPr>
                        <a:t>Null</a:t>
                      </a:r>
                      <a:endParaRPr lang="ko-KR" altLang="en-US" sz="1100" dirty="0">
                        <a:solidFill>
                          <a:schemeClr val="bg1"/>
                        </a:solidFill>
                      </a:endParaRPr>
                    </a:p>
                  </a:txBody>
                  <a:tcPr marL="63305" marR="63305" marT="31652" marB="31652">
                    <a:solidFill>
                      <a:srgbClr val="3E0099"/>
                    </a:solidFill>
                  </a:tcPr>
                </a:tc>
                <a:tc>
                  <a:txBody>
                    <a:bodyPr/>
                    <a:lstStyle/>
                    <a:p>
                      <a:pPr algn="ctr" latinLnBrk="1"/>
                      <a:r>
                        <a:rPr lang="ko-KR" altLang="en-US" sz="1100" dirty="0">
                          <a:solidFill>
                            <a:schemeClr val="bg1"/>
                          </a:solidFill>
                        </a:rPr>
                        <a:t>설명</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en-US" altLang="ko-KR" sz="1100" dirty="0">
                          <a:latin typeface="+mj-ea"/>
                          <a:ea typeface="+mj-ea"/>
                        </a:rPr>
                        <a:t>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BANK_CODE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char</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은행코드</a:t>
                      </a: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en-US" altLang="ko-KR" sz="1100" dirty="0">
                          <a:latin typeface="+mj-ea"/>
                          <a:ea typeface="+mj-ea"/>
                        </a:rPr>
                        <a:t>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VR_ACCT_NO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varchar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16</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가상계좌번호</a:t>
                      </a: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en-US" altLang="ko-KR" sz="1100" dirty="0">
                          <a:latin typeface="+mj-ea"/>
                          <a:ea typeface="+mj-ea"/>
                        </a:rPr>
                        <a:t>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CORP_NAME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varchar</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20</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업체명 </a:t>
                      </a:r>
                      <a:r>
                        <a:rPr lang="en-US" sz="1100" kern="100">
                          <a:effectLst/>
                          <a:latin typeface="+mj-ea"/>
                          <a:ea typeface="+mj-ea"/>
                          <a:cs typeface="Times New Roman" panose="02020603050405020304" pitchFamily="18" charset="0"/>
                        </a:rPr>
                        <a:t>(</a:t>
                      </a:r>
                      <a:r>
                        <a:rPr lang="ko-KR" sz="1100" kern="100">
                          <a:effectLst/>
                          <a:latin typeface="+mj-ea"/>
                          <a:ea typeface="+mj-ea"/>
                          <a:cs typeface="Times New Roman" panose="02020603050405020304" pitchFamily="18" charset="0"/>
                        </a:rPr>
                        <a:t>고객입금시 보여지는 예금주명</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en-US" altLang="ko-KR" sz="1100" dirty="0">
                          <a:latin typeface="+mj-ea"/>
                          <a:ea typeface="+mj-ea"/>
                        </a:rPr>
                        <a:t>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AMT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number</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13</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입금금액</a:t>
                      </a:r>
                      <a:r>
                        <a:rPr lang="en-US" sz="1100" kern="100" dirty="0">
                          <a:effectLst/>
                          <a:latin typeface="+mj-ea"/>
                          <a:ea typeface="+mj-ea"/>
                          <a:cs typeface="Times New Roman" panose="02020603050405020304" pitchFamily="18" charset="0"/>
                        </a:rPr>
                        <a:t> (</a:t>
                      </a:r>
                      <a:r>
                        <a:rPr lang="ko-KR" altLang="en-US" sz="1100" kern="100" dirty="0">
                          <a:effectLst/>
                          <a:latin typeface="+mj-ea"/>
                          <a:ea typeface="+mj-ea"/>
                          <a:cs typeface="Times New Roman" panose="02020603050405020304" pitchFamily="18" charset="0"/>
                        </a:rPr>
                        <a:t>금액확인 </a:t>
                      </a:r>
                      <a:r>
                        <a:rPr lang="ko-KR" altLang="en-US" sz="1100" kern="100" dirty="0" err="1">
                          <a:effectLst/>
                          <a:latin typeface="+mj-ea"/>
                          <a:ea typeface="+mj-ea"/>
                          <a:cs typeface="Times New Roman" panose="02020603050405020304" pitchFamily="18" charset="0"/>
                        </a:rPr>
                        <a:t>하지않을</a:t>
                      </a:r>
                      <a:r>
                        <a:rPr lang="en-US" altLang="ko-KR" sz="1100" kern="100" dirty="0">
                          <a:effectLst/>
                          <a:latin typeface="+mj-ea"/>
                          <a:ea typeface="+mj-ea"/>
                          <a:cs typeface="Times New Roman" panose="02020603050405020304" pitchFamily="18" charset="0"/>
                        </a:rPr>
                        <a:t> </a:t>
                      </a:r>
                      <a:r>
                        <a:rPr lang="ko-KR" sz="1100" kern="100" dirty="0">
                          <a:effectLst/>
                          <a:latin typeface="+mj-ea"/>
                          <a:ea typeface="+mj-ea"/>
                          <a:cs typeface="Times New Roman" panose="02020603050405020304" pitchFamily="18" charset="0"/>
                        </a:rPr>
                        <a:t>경우 </a:t>
                      </a:r>
                      <a:r>
                        <a:rPr lang="en-US" sz="1100" kern="100" dirty="0">
                          <a:effectLst/>
                          <a:latin typeface="+mj-ea"/>
                          <a:ea typeface="+mj-ea"/>
                          <a:cs typeface="Times New Roman" panose="02020603050405020304" pitchFamily="18" charset="0"/>
                        </a:rPr>
                        <a:t>0 insert)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en-US" altLang="ko-KR" sz="1100" dirty="0">
                          <a:latin typeface="+mj-ea"/>
                          <a:ea typeface="+mj-ea"/>
                        </a:rPr>
                        <a:t>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FINAL_DATE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char</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Times New Roman" panose="02020603050405020304" pitchFamily="18" charset="0"/>
                        </a:rPr>
                        <a:t>8</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만기일자</a:t>
                      </a:r>
                      <a:r>
                        <a:rPr lang="en-US" sz="1100" kern="100" dirty="0">
                          <a:effectLst/>
                          <a:latin typeface="+mj-ea"/>
                          <a:ea typeface="+mj-ea"/>
                          <a:cs typeface="Times New Roman" panose="02020603050405020304" pitchFamily="18" charset="0"/>
                        </a:rPr>
                        <a:t> (</a:t>
                      </a:r>
                      <a:r>
                        <a:rPr lang="ko-KR" altLang="en-US" sz="1100" kern="100" dirty="0">
                          <a:effectLst/>
                          <a:latin typeface="+mj-ea"/>
                          <a:ea typeface="+mj-ea"/>
                          <a:cs typeface="Times New Roman" panose="02020603050405020304" pitchFamily="18" charset="0"/>
                        </a:rPr>
                        <a:t>만기일확인 </a:t>
                      </a:r>
                      <a:r>
                        <a:rPr lang="ko-KR" altLang="en-US" sz="1100" kern="100" dirty="0" err="1">
                          <a:effectLst/>
                          <a:latin typeface="+mj-ea"/>
                          <a:ea typeface="+mj-ea"/>
                          <a:cs typeface="Times New Roman" panose="02020603050405020304" pitchFamily="18" charset="0"/>
                        </a:rPr>
                        <a:t>하지않을</a:t>
                      </a:r>
                      <a:r>
                        <a:rPr lang="ko-KR" altLang="en-US" sz="1100" kern="100" dirty="0">
                          <a:effectLst/>
                          <a:latin typeface="+mj-ea"/>
                          <a:ea typeface="+mj-ea"/>
                          <a:cs typeface="Times New Roman" panose="02020603050405020304" pitchFamily="18" charset="0"/>
                        </a:rPr>
                        <a:t> 경우</a:t>
                      </a:r>
                      <a:r>
                        <a:rPr lang="ko-KR" sz="1100" kern="100" dirty="0">
                          <a:effectLst/>
                          <a:latin typeface="+mj-ea"/>
                          <a:ea typeface="+mj-ea"/>
                          <a:cs typeface="Times New Roman" panose="02020603050405020304" pitchFamily="18" charset="0"/>
                        </a:rPr>
                        <a:t> </a:t>
                      </a:r>
                      <a:r>
                        <a:rPr lang="en-US" sz="1100" kern="100" dirty="0">
                          <a:effectLst/>
                          <a:latin typeface="+mj-ea"/>
                          <a:ea typeface="+mj-ea"/>
                          <a:cs typeface="Times New Roman" panose="02020603050405020304" pitchFamily="18" charset="0"/>
                        </a:rPr>
                        <a:t>‘99991231’ insert)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en-US" altLang="ko-KR" sz="1100" dirty="0">
                          <a:latin typeface="+mj-ea"/>
                          <a:ea typeface="+mj-ea"/>
                        </a:rPr>
                        <a:t>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USE_FLAG</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Char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Times New Roman" panose="02020603050405020304" pitchFamily="18" charset="0"/>
                        </a:rPr>
                        <a:t>1</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사용여부</a:t>
                      </a:r>
                      <a:r>
                        <a:rPr lang="en-US" sz="1100" kern="100" dirty="0">
                          <a:effectLst/>
                          <a:latin typeface="+mj-ea"/>
                          <a:ea typeface="+mj-ea"/>
                          <a:cs typeface="Times New Roman" panose="02020603050405020304" pitchFamily="18" charset="0"/>
                        </a:rPr>
                        <a:t>(Y,N)  Y</a:t>
                      </a:r>
                      <a:r>
                        <a:rPr lang="ko-KR" sz="1100" kern="100" dirty="0">
                          <a:effectLst/>
                          <a:latin typeface="+mj-ea"/>
                          <a:ea typeface="+mj-ea"/>
                          <a:cs typeface="Times New Roman" panose="02020603050405020304" pitchFamily="18" charset="0"/>
                        </a:rPr>
                        <a:t>인 경우만 입금가능</a:t>
                      </a: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7</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3124547"/>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테이블 </a:t>
            </a:r>
            <a:r>
              <a:rPr lang="ko-KR" altLang="en-US" sz="1000" dirty="0" err="1">
                <a:solidFill>
                  <a:srgbClr val="000000"/>
                </a:solidFill>
                <a:latin typeface="+mj-ea"/>
                <a:ea typeface="+mj-ea"/>
              </a:rPr>
              <a:t>쿼리문</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3163611"/>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3543605"/>
            <a:ext cx="6256208" cy="2723823"/>
          </a:xfrm>
          <a:prstGeom prst="rect">
            <a:avLst/>
          </a:prstGeom>
          <a:noFill/>
        </p:spPr>
        <p:txBody>
          <a:bodyPr wrap="square" rtlCol="0">
            <a:spAutoFit/>
          </a:bodyPr>
          <a:lstStyle/>
          <a:p>
            <a:pPr indent="63500" algn="l" latinLnBrk="1"/>
            <a:r>
              <a:rPr lang="en-US" altLang="ko-KR" sz="1000" kern="100" dirty="0">
                <a:solidFill>
                  <a:srgbClr val="000000"/>
                </a:solidFill>
                <a:effectLst/>
                <a:latin typeface="+mj-ea"/>
                <a:ea typeface="+mj-ea"/>
                <a:cs typeface="Times New Roman" panose="02020603050405020304" pitchFamily="18" charset="0"/>
              </a:rPr>
              <a:t>* </a:t>
            </a:r>
            <a:r>
              <a:rPr lang="ko-KR" altLang="ko-KR" sz="1000" kern="100" dirty="0">
                <a:solidFill>
                  <a:srgbClr val="000000"/>
                </a:solidFill>
                <a:effectLst/>
                <a:latin typeface="+mj-ea"/>
                <a:ea typeface="+mj-ea"/>
                <a:cs typeface="Times New Roman" panose="02020603050405020304" pitchFamily="18" charset="0"/>
              </a:rPr>
              <a:t>가상계좌 이용기관 중 수취확인</a:t>
            </a:r>
            <a:r>
              <a:rPr lang="en-US" altLang="ko-KR" sz="1000" kern="100" dirty="0">
                <a:solidFill>
                  <a:srgbClr val="000000"/>
                </a:solidFill>
                <a:effectLst/>
                <a:latin typeface="+mj-ea"/>
                <a:ea typeface="+mj-ea"/>
                <a:cs typeface="Times New Roman" panose="02020603050405020304" pitchFamily="18" charset="0"/>
              </a:rPr>
              <a:t>(IR) </a:t>
            </a:r>
            <a:r>
              <a:rPr lang="ko-KR" altLang="ko-KR" sz="1000" kern="100" dirty="0">
                <a:solidFill>
                  <a:srgbClr val="000000"/>
                </a:solidFill>
                <a:effectLst/>
                <a:latin typeface="+mj-ea"/>
                <a:ea typeface="+mj-ea"/>
                <a:cs typeface="Times New Roman" panose="02020603050405020304" pitchFamily="18" charset="0"/>
              </a:rPr>
              <a:t>방식사용을 사용하여 가상계좌별 예금주명 설정</a:t>
            </a:r>
            <a:r>
              <a:rPr lang="en-US" altLang="ko-KR" sz="1000" kern="100" dirty="0">
                <a:solidFill>
                  <a:srgbClr val="000000"/>
                </a:solidFill>
                <a:effectLst/>
                <a:latin typeface="+mj-ea"/>
                <a:ea typeface="+mj-ea"/>
                <a:cs typeface="Times New Roman" panose="02020603050405020304" pitchFamily="18" charset="0"/>
              </a:rPr>
              <a:t>, </a:t>
            </a:r>
            <a:r>
              <a:rPr lang="ko-KR" altLang="ko-KR" sz="1000" kern="100" dirty="0">
                <a:solidFill>
                  <a:srgbClr val="000000"/>
                </a:solidFill>
                <a:effectLst/>
                <a:latin typeface="+mj-ea"/>
                <a:ea typeface="+mj-ea"/>
                <a:cs typeface="Times New Roman" panose="02020603050405020304" pitchFamily="18" charset="0"/>
              </a:rPr>
              <a:t>가상계좌 체크</a:t>
            </a:r>
            <a:r>
              <a:rPr lang="en-US" altLang="ko-KR" sz="1000" kern="100" dirty="0">
                <a:solidFill>
                  <a:srgbClr val="000000"/>
                </a:solidFill>
                <a:effectLst/>
                <a:latin typeface="+mj-ea"/>
                <a:ea typeface="+mj-ea"/>
                <a:cs typeface="Times New Roman" panose="02020603050405020304" pitchFamily="18" charset="0"/>
              </a:rPr>
              <a:t>, </a:t>
            </a:r>
            <a:r>
              <a:rPr lang="ko-KR" altLang="ko-KR" sz="1000" kern="100" dirty="0">
                <a:solidFill>
                  <a:srgbClr val="000000"/>
                </a:solidFill>
                <a:effectLst/>
                <a:latin typeface="+mj-ea"/>
                <a:ea typeface="+mj-ea"/>
                <a:cs typeface="Times New Roman" panose="02020603050405020304" pitchFamily="18" charset="0"/>
              </a:rPr>
              <a:t>금액체크</a:t>
            </a:r>
            <a:r>
              <a:rPr lang="en-US" altLang="ko-KR" sz="1000" kern="100" dirty="0">
                <a:solidFill>
                  <a:srgbClr val="000000"/>
                </a:solidFill>
                <a:effectLst/>
                <a:latin typeface="+mj-ea"/>
                <a:ea typeface="+mj-ea"/>
                <a:cs typeface="Times New Roman" panose="02020603050405020304" pitchFamily="18" charset="0"/>
              </a:rPr>
              <a:t> </a:t>
            </a:r>
            <a:r>
              <a:rPr lang="ko-KR" altLang="ko-KR" sz="1000" kern="100" dirty="0">
                <a:solidFill>
                  <a:srgbClr val="000000"/>
                </a:solidFill>
                <a:effectLst/>
                <a:latin typeface="+mj-ea"/>
                <a:ea typeface="+mj-ea"/>
                <a:cs typeface="Times New Roman" panose="02020603050405020304" pitchFamily="18" charset="0"/>
              </a:rPr>
              <a:t>등의 기능을 사용하는 경우에 해당 테이블이 필요하며</a:t>
            </a:r>
            <a:r>
              <a:rPr lang="en-US" altLang="ko-KR" sz="1000" kern="100" dirty="0">
                <a:solidFill>
                  <a:srgbClr val="000000"/>
                </a:solidFill>
                <a:effectLst/>
                <a:latin typeface="+mj-ea"/>
                <a:ea typeface="+mj-ea"/>
                <a:cs typeface="Times New Roman" panose="02020603050405020304" pitchFamily="18" charset="0"/>
              </a:rPr>
              <a:t>,</a:t>
            </a:r>
          </a:p>
          <a:p>
            <a:pPr indent="63500" algn="l" latinLnBrk="1"/>
            <a:r>
              <a:rPr lang="ko-KR" altLang="ko-KR" sz="1000" kern="100" dirty="0">
                <a:solidFill>
                  <a:srgbClr val="000000"/>
                </a:solidFill>
                <a:effectLst/>
                <a:latin typeface="+mj-ea"/>
                <a:ea typeface="+mj-ea"/>
                <a:cs typeface="Times New Roman" panose="02020603050405020304" pitchFamily="18" charset="0"/>
              </a:rPr>
              <a:t> </a:t>
            </a:r>
            <a:r>
              <a:rPr lang="ko-KR" altLang="ko-KR" sz="1000" kern="100" dirty="0">
                <a:solidFill>
                  <a:srgbClr val="000000"/>
                </a:solidFill>
                <a:effectLst/>
                <a:highlight>
                  <a:srgbClr val="FFFF00"/>
                </a:highlight>
                <a:latin typeface="+mj-ea"/>
                <a:ea typeface="+mj-ea"/>
                <a:cs typeface="Times New Roman" panose="02020603050405020304" pitchFamily="18" charset="0"/>
              </a:rPr>
              <a:t>은행에서 발급받은 </a:t>
            </a:r>
            <a:r>
              <a:rPr lang="ko-KR" altLang="en-US" sz="1000" kern="100" dirty="0">
                <a:solidFill>
                  <a:srgbClr val="000000"/>
                </a:solidFill>
                <a:effectLst/>
                <a:highlight>
                  <a:srgbClr val="FFFF00"/>
                </a:highlight>
                <a:latin typeface="+mj-ea"/>
                <a:ea typeface="+mj-ea"/>
                <a:cs typeface="Times New Roman" panose="02020603050405020304" pitchFamily="18" charset="0"/>
              </a:rPr>
              <a:t>가상</a:t>
            </a:r>
            <a:r>
              <a:rPr lang="ko-KR" altLang="ko-KR" sz="1000" kern="100" dirty="0">
                <a:solidFill>
                  <a:srgbClr val="000000"/>
                </a:solidFill>
                <a:effectLst/>
                <a:highlight>
                  <a:srgbClr val="FFFF00"/>
                </a:highlight>
                <a:latin typeface="+mj-ea"/>
                <a:ea typeface="+mj-ea"/>
                <a:cs typeface="Times New Roman" panose="02020603050405020304" pitchFamily="18" charset="0"/>
              </a:rPr>
              <a:t>계좌정보를 이 테이블에</a:t>
            </a:r>
            <a:r>
              <a:rPr lang="en-US" altLang="ko-KR" sz="1000" kern="100" dirty="0">
                <a:solidFill>
                  <a:srgbClr val="000000"/>
                </a:solidFill>
                <a:effectLst/>
                <a:highlight>
                  <a:srgbClr val="FFFF00"/>
                </a:highlight>
                <a:latin typeface="+mj-ea"/>
                <a:ea typeface="+mj-ea"/>
                <a:cs typeface="Times New Roman" panose="02020603050405020304" pitchFamily="18" charset="0"/>
              </a:rPr>
              <a:t>  Insert </a:t>
            </a:r>
            <a:r>
              <a:rPr lang="ko-KR" altLang="en-US" sz="1000" kern="100" dirty="0">
                <a:solidFill>
                  <a:srgbClr val="000000"/>
                </a:solidFill>
                <a:effectLst/>
                <a:highlight>
                  <a:srgbClr val="FFFF00"/>
                </a:highlight>
                <a:latin typeface="+mj-ea"/>
                <a:ea typeface="+mj-ea"/>
                <a:cs typeface="Times New Roman" panose="02020603050405020304" pitchFamily="18" charset="0"/>
              </a:rPr>
              <a:t>후에 입금통지 테스트 진행 </a:t>
            </a:r>
            <a:endParaRPr lang="ko-KR" altLang="ko-KR" sz="1000" kern="100" dirty="0">
              <a:effectLst/>
              <a:highlight>
                <a:srgbClr val="FFFF00"/>
              </a:highlight>
              <a:latin typeface="+mj-ea"/>
              <a:ea typeface="+mj-ea"/>
              <a:cs typeface="Times New Roman" panose="02020603050405020304" pitchFamily="18" charset="0"/>
            </a:endParaRPr>
          </a:p>
          <a:p>
            <a:pPr algn="just" latinLnBrk="1"/>
            <a:r>
              <a:rPr lang="en-US" altLang="ko-KR" sz="1000" kern="100" dirty="0">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ORACLE </a:t>
            </a:r>
            <a:r>
              <a:rPr lang="ko-KR" altLang="ko-KR" sz="1000" kern="100" dirty="0">
                <a:solidFill>
                  <a:srgbClr val="000000"/>
                </a:solidFill>
                <a:effectLst/>
                <a:latin typeface="+mj-ea"/>
                <a:ea typeface="+mj-ea"/>
                <a:cs typeface="Times New Roman" panose="02020603050405020304" pitchFamily="18" charset="0"/>
              </a:rPr>
              <a:t>사용시</a:t>
            </a:r>
            <a:endParaRPr lang="ko-KR" altLang="ko-KR" sz="1000" kern="100" dirty="0">
              <a:effectLst/>
              <a:latin typeface="+mj-ea"/>
              <a:ea typeface="+mj-ea"/>
              <a:cs typeface="Times New Roman" panose="02020603050405020304" pitchFamily="18" charset="0"/>
            </a:endParaRPr>
          </a:p>
          <a:p>
            <a:pPr algn="l" latinLnBrk="1"/>
            <a:r>
              <a:rPr lang="en-US" altLang="ko-KR" sz="1000" kern="100" dirty="0">
                <a:solidFill>
                  <a:srgbClr val="000000"/>
                </a:solidFill>
                <a:effectLst/>
                <a:latin typeface="+mj-ea"/>
                <a:ea typeface="+mj-ea"/>
                <a:cs typeface="Times New Roman" panose="02020603050405020304" pitchFamily="18" charset="0"/>
              </a:rPr>
              <a:t>create table HYPHEN_VR_ACCOUNT(BANK_CODE char(3), VR_ACCT_NO varchar(16), CORP_NAME varchar(20), AMT number(13), FINAL_DATE char(8), USE_FLAG char(1));</a:t>
            </a:r>
            <a:endParaRPr lang="ko-KR" altLang="ko-KR" sz="1000" kern="100" dirty="0">
              <a:effectLst/>
              <a:latin typeface="+mj-ea"/>
              <a:ea typeface="+mj-ea"/>
              <a:cs typeface="Times New Roman" panose="02020603050405020304" pitchFamily="18" charset="0"/>
            </a:endParaRPr>
          </a:p>
          <a:p>
            <a:pPr algn="l" latinLnBrk="1"/>
            <a:r>
              <a:rPr lang="en-US" altLang="ko-KR" sz="1000" kern="100" dirty="0">
                <a:solidFill>
                  <a:srgbClr val="000000"/>
                </a:solidFill>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indent="63500" algn="l" latinLnBrk="1"/>
            <a:r>
              <a:rPr lang="en-US" altLang="ko-KR" sz="1000" kern="100" dirty="0">
                <a:solidFill>
                  <a:srgbClr val="000000"/>
                </a:solidFill>
                <a:effectLst/>
                <a:latin typeface="+mj-ea"/>
                <a:ea typeface="+mj-ea"/>
                <a:cs typeface="Times New Roman" panose="02020603050405020304" pitchFamily="18" charset="0"/>
              </a:rPr>
              <a:t>create unique index HYPHEN_VR_ACCOUNT_PK on KSNET_VR_ACCOUNT(BANK_CODE, VR_ACCT_NO);</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MYSQL, MSSQL</a:t>
            </a:r>
            <a:endParaRPr lang="ko-KR" altLang="ko-KR" sz="1000" kern="100" dirty="0">
              <a:effectLst/>
              <a:latin typeface="+mj-ea"/>
              <a:ea typeface="+mj-ea"/>
              <a:cs typeface="Times New Roman" panose="02020603050405020304" pitchFamily="18" charset="0"/>
            </a:endParaRPr>
          </a:p>
          <a:p>
            <a:pPr algn="l" latinLnBrk="1"/>
            <a:r>
              <a:rPr lang="en-US" altLang="ko-KR" sz="1000" kern="100" dirty="0">
                <a:solidFill>
                  <a:srgbClr val="000000"/>
                </a:solidFill>
                <a:effectLst/>
                <a:latin typeface="+mj-ea"/>
                <a:ea typeface="+mj-ea"/>
                <a:cs typeface="Times New Roman" panose="02020603050405020304" pitchFamily="18" charset="0"/>
              </a:rPr>
              <a:t>create table HYPHEN_VR_ACCOUNT(BANK_CODE char(3), VR_ACCT_NO varchar(16), CORP_NAME varchar(20), AMT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(13), FINAL_DATE char(8), USE_FLAG char(1));</a:t>
            </a:r>
            <a:endParaRPr lang="ko-KR" altLang="ko-KR" sz="1000" kern="100" dirty="0">
              <a:effectLst/>
              <a:latin typeface="+mj-ea"/>
              <a:ea typeface="+mj-ea"/>
              <a:cs typeface="Times New Roman" panose="02020603050405020304" pitchFamily="18" charset="0"/>
            </a:endParaRPr>
          </a:p>
          <a:p>
            <a:pPr algn="l" latinLnBrk="1"/>
            <a:r>
              <a:rPr lang="en-US" altLang="ko-KR" sz="1000" kern="100" dirty="0">
                <a:solidFill>
                  <a:srgbClr val="000000"/>
                </a:solidFill>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100" b="1" dirty="0">
                <a:solidFill>
                  <a:srgbClr val="000000"/>
                </a:solidFill>
                <a:effectLst/>
                <a:latin typeface="맑은 고딕" panose="020B0503020000020004" pitchFamily="50" charset="-127"/>
                <a:ea typeface="SimSun" panose="02010600030101010101" pitchFamily="2" charset="-122"/>
                <a:cs typeface="Times New Roman" panose="02020603050405020304" pitchFamily="18" charset="0"/>
              </a:rPr>
              <a:t>Index </a:t>
            </a:r>
            <a:r>
              <a:rPr lang="ko-KR"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생성 쿼리</a:t>
            </a:r>
            <a:r>
              <a:rPr lang="en-US"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endParaRPr lang="ko-KR" altLang="ko-KR" sz="1000" b="1" dirty="0">
              <a:effectLst/>
              <a:latin typeface="Arial" panose="020B0604020202020204" pitchFamily="34" charset="0"/>
              <a:ea typeface="SimSun" panose="02010600030101010101" pitchFamily="2" charset="-122"/>
              <a:cs typeface="Times New Roman" panose="02020603050405020304" pitchFamily="18" charset="0"/>
            </a:endParaRPr>
          </a:p>
          <a:p>
            <a:pPr indent="63500" algn="l" latinLnBrk="1"/>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Primary key :</a:t>
            </a:r>
            <a:endParaRPr lang="en-US" altLang="ko-KR" sz="1000" kern="100" dirty="0">
              <a:solidFill>
                <a:srgbClr val="000000"/>
              </a:solidFill>
              <a:effectLst/>
              <a:latin typeface="+mj-ea"/>
              <a:ea typeface="+mj-ea"/>
              <a:cs typeface="Times New Roman" panose="02020603050405020304" pitchFamily="18" charset="0"/>
            </a:endParaRPr>
          </a:p>
          <a:p>
            <a:pPr indent="63500" algn="l" latinLnBrk="1"/>
            <a:r>
              <a:rPr lang="en-US" altLang="ko-KR" sz="1000" kern="100" dirty="0">
                <a:solidFill>
                  <a:srgbClr val="000000"/>
                </a:solidFill>
                <a:effectLst/>
                <a:latin typeface="+mj-ea"/>
                <a:ea typeface="+mj-ea"/>
                <a:cs typeface="Times New Roman" panose="02020603050405020304" pitchFamily="18" charset="0"/>
              </a:rPr>
              <a:t>create unique index HYPHEN_VR_ACCOUNT_PK on </a:t>
            </a:r>
            <a:r>
              <a:rPr lang="en-US" altLang="ko-KR" sz="1000" kern="100" dirty="0">
                <a:solidFill>
                  <a:srgbClr val="000000"/>
                </a:solidFill>
                <a:latin typeface="+mj-ea"/>
                <a:ea typeface="+mj-ea"/>
                <a:cs typeface="Times New Roman" panose="02020603050405020304" pitchFamily="18" charset="0"/>
              </a:rPr>
              <a:t>HYPHEN</a:t>
            </a:r>
            <a:r>
              <a:rPr lang="en-US" altLang="ko-KR" sz="1000" kern="100" dirty="0">
                <a:solidFill>
                  <a:srgbClr val="000000"/>
                </a:solidFill>
                <a:effectLst/>
                <a:latin typeface="+mj-ea"/>
                <a:ea typeface="+mj-ea"/>
                <a:cs typeface="Times New Roman" panose="02020603050405020304" pitchFamily="18" charset="0"/>
              </a:rPr>
              <a:t>_VR_ACCOUNT(BANK_CODE, VR_ACCT_NO);</a:t>
            </a:r>
            <a:endParaRPr lang="ko-KR" altLang="ko-KR" sz="1000"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2191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824493"/>
            <a:ext cx="3460715" cy="252057"/>
          </a:xfrm>
          <a:prstGeom prst="rect">
            <a:avLst/>
          </a:prstGeom>
          <a:noFill/>
        </p:spPr>
        <p:txBody>
          <a:bodyPr wrap="square" rtlCol="0">
            <a:spAutoFit/>
          </a:bodyPr>
          <a:lstStyle/>
          <a:p>
            <a:r>
              <a:rPr lang="ko-KR" altLang="en-US" sz="1038" b="1" dirty="0">
                <a:solidFill>
                  <a:srgbClr val="000000"/>
                </a:solidFill>
                <a:latin typeface="Noto Sans CJK KR Regular" panose="020B0500000000000000" pitchFamily="34" charset="-127"/>
                <a:ea typeface="Noto Sans CJK KR Regular" panose="020B0500000000000000" pitchFamily="34" charset="-127"/>
              </a:rPr>
              <a:t>테이블명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[HYPHEN_TRADE_DATA]</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graphicFrame>
        <p:nvGraphicFramePr>
          <p:cNvPr id="14" name="표 20">
            <a:extLst>
              <a:ext uri="{FF2B5EF4-FFF2-40B4-BE49-F238E27FC236}">
                <a16:creationId xmlns:a16="http://schemas.microsoft.com/office/drawing/2014/main" id="{861A6FE1-8F27-71EB-8E81-3854116EC645}"/>
              </a:ext>
            </a:extLst>
          </p:cNvPr>
          <p:cNvGraphicFramePr>
            <a:graphicFrameLocks noGrp="1"/>
          </p:cNvGraphicFramePr>
          <p:nvPr>
            <p:extLst>
              <p:ext uri="{D42A27DB-BD31-4B8C-83A1-F6EECF244321}">
                <p14:modId xmlns:p14="http://schemas.microsoft.com/office/powerpoint/2010/main" val="1302884163"/>
              </p:ext>
            </p:extLst>
          </p:nvPr>
        </p:nvGraphicFramePr>
        <p:xfrm>
          <a:off x="148334" y="1175240"/>
          <a:ext cx="6553408" cy="7725488"/>
        </p:xfrm>
        <a:graphic>
          <a:graphicData uri="http://schemas.openxmlformats.org/drawingml/2006/table">
            <a:tbl>
              <a:tblPr firstRow="1" bandRow="1">
                <a:tableStyleId>{5C22544A-7EE6-4342-B048-85BDC9FD1C3A}</a:tableStyleId>
              </a:tblPr>
              <a:tblGrid>
                <a:gridCol w="300721">
                  <a:extLst>
                    <a:ext uri="{9D8B030D-6E8A-4147-A177-3AD203B41FA5}">
                      <a16:colId xmlns:a16="http://schemas.microsoft.com/office/drawing/2014/main" val="2185775489"/>
                    </a:ext>
                  </a:extLst>
                </a:gridCol>
                <a:gridCol w="1356885">
                  <a:extLst>
                    <a:ext uri="{9D8B030D-6E8A-4147-A177-3AD203B41FA5}">
                      <a16:colId xmlns:a16="http://schemas.microsoft.com/office/drawing/2014/main" val="880726140"/>
                    </a:ext>
                  </a:extLst>
                </a:gridCol>
                <a:gridCol w="655320">
                  <a:extLst>
                    <a:ext uri="{9D8B030D-6E8A-4147-A177-3AD203B41FA5}">
                      <a16:colId xmlns:a16="http://schemas.microsoft.com/office/drawing/2014/main" val="4280851417"/>
                    </a:ext>
                  </a:extLst>
                </a:gridCol>
                <a:gridCol w="441960">
                  <a:extLst>
                    <a:ext uri="{9D8B030D-6E8A-4147-A177-3AD203B41FA5}">
                      <a16:colId xmlns:a16="http://schemas.microsoft.com/office/drawing/2014/main" val="572106854"/>
                    </a:ext>
                  </a:extLst>
                </a:gridCol>
                <a:gridCol w="426720">
                  <a:extLst>
                    <a:ext uri="{9D8B030D-6E8A-4147-A177-3AD203B41FA5}">
                      <a16:colId xmlns:a16="http://schemas.microsoft.com/office/drawing/2014/main" val="3689998312"/>
                    </a:ext>
                  </a:extLst>
                </a:gridCol>
                <a:gridCol w="3371802">
                  <a:extLst>
                    <a:ext uri="{9D8B030D-6E8A-4147-A177-3AD203B41FA5}">
                      <a16:colId xmlns:a16="http://schemas.microsoft.com/office/drawing/2014/main" val="1365074609"/>
                    </a:ext>
                  </a:extLst>
                </a:gridCol>
              </a:tblGrid>
              <a:tr h="211015">
                <a:tc>
                  <a:txBody>
                    <a:bodyPr/>
                    <a:lstStyle/>
                    <a:p>
                      <a:pPr latinLnBrk="1"/>
                      <a:endParaRPr lang="en-US" altLang="ko-KR"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err="1">
                          <a:solidFill>
                            <a:schemeClr val="bg1"/>
                          </a:solidFill>
                          <a:latin typeface="+mj-ea"/>
                          <a:ea typeface="+mj-ea"/>
                        </a:rPr>
                        <a:t>컬럼명</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타입</a:t>
                      </a: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길이</a:t>
                      </a:r>
                    </a:p>
                  </a:txBody>
                  <a:tcPr marL="63305" marR="63305" marT="31652" marB="31652">
                    <a:solidFill>
                      <a:srgbClr val="3E0099"/>
                    </a:solidFill>
                  </a:tcPr>
                </a:tc>
                <a:tc>
                  <a:txBody>
                    <a:bodyPr/>
                    <a:lstStyle/>
                    <a:p>
                      <a:pPr algn="ctr" latinLnBrk="1"/>
                      <a:r>
                        <a:rPr lang="en-US" altLang="ko-KR" sz="1100" dirty="0">
                          <a:solidFill>
                            <a:schemeClr val="bg1"/>
                          </a:solidFill>
                          <a:latin typeface="+mj-ea"/>
                          <a:ea typeface="+mj-ea"/>
                        </a:rPr>
                        <a:t>Null</a:t>
                      </a:r>
                      <a:endParaRPr lang="ko-KR" altLang="en-US" sz="1100" dirty="0">
                        <a:solidFill>
                          <a:schemeClr val="bg1"/>
                        </a:solidFill>
                        <a:latin typeface="+mj-ea"/>
                        <a:ea typeface="+mj-ea"/>
                      </a:endParaRPr>
                    </a:p>
                  </a:txBody>
                  <a:tcPr marL="63305" marR="63305" marT="31652" marB="31652">
                    <a:solidFill>
                      <a:srgbClr val="3E0099"/>
                    </a:solidFill>
                  </a:tcPr>
                </a:tc>
                <a:tc>
                  <a:txBody>
                    <a:bodyPr/>
                    <a:lstStyle/>
                    <a:p>
                      <a:pPr algn="ctr" latinLnBrk="1"/>
                      <a:r>
                        <a:rPr lang="ko-KR" altLang="en-US" sz="1100" dirty="0">
                          <a:solidFill>
                            <a:schemeClr val="bg1"/>
                          </a:solidFill>
                          <a:latin typeface="+mj-ea"/>
                          <a:ea typeface="+mj-ea"/>
                        </a:rPr>
                        <a:t>설명</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en-US" altLang="ko-KR" sz="1100" dirty="0">
                          <a:latin typeface="+mj-ea"/>
                          <a:ea typeface="+mj-ea"/>
                        </a:rPr>
                        <a:t>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a:effectLst/>
                          <a:latin typeface="+mj-ea"/>
                          <a:ea typeface="+mj-ea"/>
                          <a:cs typeface="Times New Roman" panose="02020603050405020304" pitchFamily="18" charset="0"/>
                        </a:rPr>
                        <a:t>TRAN_CODE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9</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식별코드</a:t>
                      </a:r>
                      <a:r>
                        <a:rPr lang="en-US" sz="1100" kern="100" dirty="0">
                          <a:effectLst/>
                          <a:latin typeface="+mj-ea"/>
                          <a:ea typeface="+mj-ea"/>
                          <a:cs typeface="Times New Roman" panose="02020603050405020304" pitchFamily="18" charset="0"/>
                        </a:rPr>
                        <a:t> (</a:t>
                      </a:r>
                      <a:r>
                        <a:rPr lang="ko-KR" sz="1100" kern="100" dirty="0">
                          <a:effectLst/>
                          <a:latin typeface="+mj-ea"/>
                          <a:ea typeface="+mj-ea"/>
                          <a:cs typeface="Times New Roman" panose="02020603050405020304" pitchFamily="18" charset="0"/>
                        </a:rPr>
                        <a:t>가상계좌의 경우</a:t>
                      </a:r>
                      <a:r>
                        <a:rPr lang="en-US" sz="1100" kern="100" dirty="0">
                          <a:effectLst/>
                          <a:latin typeface="+mj-ea"/>
                          <a:ea typeface="+mj-ea"/>
                          <a:cs typeface="Times New Roman" panose="02020603050405020304" pitchFamily="18" charset="0"/>
                        </a:rPr>
                        <a:t> KSNETVR)</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en-US" altLang="ko-KR" sz="1100" dirty="0">
                          <a:latin typeface="+mj-ea"/>
                          <a:ea typeface="+mj-ea"/>
                        </a:rPr>
                        <a:t>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COMP_CODE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업체코드</a:t>
                      </a:r>
                      <a:r>
                        <a:rPr lang="en-US" sz="1100" kern="100">
                          <a:effectLst/>
                          <a:latin typeface="+mj-ea"/>
                          <a:ea typeface="+mj-ea"/>
                          <a:cs typeface="Times New Roman" panose="02020603050405020304" pitchFamily="18" charset="0"/>
                        </a:rPr>
                        <a:t> (</a:t>
                      </a:r>
                      <a:r>
                        <a:rPr lang="ko-KR" sz="1100" kern="100">
                          <a:effectLst/>
                          <a:latin typeface="+mj-ea"/>
                          <a:ea typeface="+mj-ea"/>
                          <a:cs typeface="Times New Roman" panose="02020603050405020304" pitchFamily="18" charset="0"/>
                        </a:rPr>
                        <a:t>은행계약시 부여</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en-US" altLang="ko-KR" sz="1100" dirty="0">
                          <a:latin typeface="+mj-ea"/>
                          <a:ea typeface="+mj-ea"/>
                        </a:rPr>
                        <a:t>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은행코드</a:t>
                      </a:r>
                      <a:r>
                        <a:rPr lang="en-US" sz="1100" kern="100">
                          <a:effectLst/>
                          <a:latin typeface="+mj-ea"/>
                          <a:ea typeface="+mj-ea"/>
                          <a:cs typeface="Times New Roman" panose="02020603050405020304" pitchFamily="18" charset="0"/>
                        </a:rPr>
                        <a:t>(</a:t>
                      </a:r>
                      <a:r>
                        <a:rPr lang="ko-KR" sz="1100" kern="100">
                          <a:effectLst/>
                          <a:latin typeface="+mj-ea"/>
                          <a:ea typeface="+mj-ea"/>
                          <a:cs typeface="Times New Roman" panose="02020603050405020304" pitchFamily="18" charset="0"/>
                        </a:rPr>
                        <a:t>서비스계약은행</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en-US" altLang="ko-KR" sz="1100" dirty="0">
                          <a:latin typeface="+mj-ea"/>
                          <a:ea typeface="+mj-ea"/>
                        </a:rPr>
                        <a:t>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MESS_CODE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메시지코드</a:t>
                      </a: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en-US" altLang="ko-KR" sz="1100" dirty="0">
                          <a:latin typeface="+mj-ea"/>
                          <a:ea typeface="+mj-ea"/>
                        </a:rPr>
                        <a:t>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MESS_DIFF</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메시지구분</a:t>
                      </a: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en-US" altLang="ko-KR" sz="1100" dirty="0">
                          <a:latin typeface="+mj-ea"/>
                          <a:ea typeface="+mj-ea"/>
                        </a:rPr>
                        <a:t>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TRAN_CNT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전송횟수</a:t>
                      </a: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r h="211015">
                <a:tc>
                  <a:txBody>
                    <a:bodyPr/>
                    <a:lstStyle/>
                    <a:p>
                      <a:pPr algn="ctr" latinLnBrk="1"/>
                      <a:r>
                        <a:rPr lang="en-US" altLang="ko-KR" sz="1100" dirty="0">
                          <a:latin typeface="+mj-ea"/>
                          <a:ea typeface="+mj-ea"/>
                        </a:rPr>
                        <a:t>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SEQ_NO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전문번호</a:t>
                      </a:r>
                    </a:p>
                  </a:txBody>
                  <a:tcPr marL="68580" marR="68580" marT="0" marB="0" anchor="ctr">
                    <a:solidFill>
                      <a:schemeClr val="bg1">
                        <a:lumMod val="95000"/>
                      </a:schemeClr>
                    </a:solidFill>
                  </a:tcPr>
                </a:tc>
                <a:extLst>
                  <a:ext uri="{0D108BD9-81ED-4DB2-BD59-A6C34878D82A}">
                    <a16:rowId xmlns:a16="http://schemas.microsoft.com/office/drawing/2014/main" val="2672071737"/>
                  </a:ext>
                </a:extLst>
              </a:tr>
              <a:tr h="211015">
                <a:tc>
                  <a:txBody>
                    <a:bodyPr/>
                    <a:lstStyle/>
                    <a:p>
                      <a:pPr algn="ctr" latinLnBrk="1"/>
                      <a:r>
                        <a:rPr lang="en-US" altLang="ko-KR" sz="1100" dirty="0">
                          <a:latin typeface="+mj-ea"/>
                          <a:ea typeface="+mj-ea"/>
                        </a:rPr>
                        <a:t>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송신일자</a:t>
                      </a:r>
                    </a:p>
                  </a:txBody>
                  <a:tcPr marL="68580" marR="68580" marT="0" marB="0" anchor="ctr">
                    <a:solidFill>
                      <a:schemeClr val="bg1">
                        <a:lumMod val="95000"/>
                      </a:schemeClr>
                    </a:solidFill>
                  </a:tcPr>
                </a:tc>
                <a:extLst>
                  <a:ext uri="{0D108BD9-81ED-4DB2-BD59-A6C34878D82A}">
                    <a16:rowId xmlns:a16="http://schemas.microsoft.com/office/drawing/2014/main" val="3815872581"/>
                  </a:ext>
                </a:extLst>
              </a:tr>
              <a:tr h="211015">
                <a:tc>
                  <a:txBody>
                    <a:bodyPr/>
                    <a:lstStyle/>
                    <a:p>
                      <a:pPr algn="ctr" latinLnBrk="1"/>
                      <a:r>
                        <a:rPr lang="en-US" altLang="ko-KR" sz="1100" dirty="0">
                          <a:latin typeface="+mj-ea"/>
                          <a:ea typeface="+mj-ea"/>
                        </a:rPr>
                        <a:t>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TRAN_TIME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송신시간</a:t>
                      </a:r>
                    </a:p>
                  </a:txBody>
                  <a:tcPr marL="68580" marR="68580" marT="0" marB="0" anchor="ctr">
                    <a:solidFill>
                      <a:schemeClr val="bg1">
                        <a:lumMod val="95000"/>
                      </a:schemeClr>
                    </a:solidFill>
                  </a:tcPr>
                </a:tc>
                <a:extLst>
                  <a:ext uri="{0D108BD9-81ED-4DB2-BD59-A6C34878D82A}">
                    <a16:rowId xmlns:a16="http://schemas.microsoft.com/office/drawing/2014/main" val="2609796935"/>
                  </a:ext>
                </a:extLst>
              </a:tr>
              <a:tr h="211015">
                <a:tc>
                  <a:txBody>
                    <a:bodyPr/>
                    <a:lstStyle/>
                    <a:p>
                      <a:pPr algn="ctr" latinLnBrk="1"/>
                      <a:r>
                        <a:rPr lang="en-US" altLang="ko-KR" sz="1100" dirty="0">
                          <a:latin typeface="+mj-ea"/>
                          <a:ea typeface="+mj-ea"/>
                        </a:rPr>
                        <a:t>10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STAN_RESP_CODE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응답코드</a:t>
                      </a:r>
                    </a:p>
                  </a:txBody>
                  <a:tcPr marL="68580" marR="68580" marT="0" marB="0" anchor="ctr">
                    <a:solidFill>
                      <a:schemeClr val="bg1">
                        <a:lumMod val="95000"/>
                      </a:schemeClr>
                    </a:solidFill>
                  </a:tcPr>
                </a:tc>
                <a:extLst>
                  <a:ext uri="{0D108BD9-81ED-4DB2-BD59-A6C34878D82A}">
                    <a16:rowId xmlns:a16="http://schemas.microsoft.com/office/drawing/2014/main" val="3562868354"/>
                  </a:ext>
                </a:extLst>
              </a:tr>
              <a:tr h="211015">
                <a:tc>
                  <a:txBody>
                    <a:bodyPr/>
                    <a:lstStyle/>
                    <a:p>
                      <a:pPr algn="ctr" latinLnBrk="1"/>
                      <a:r>
                        <a:rPr lang="en-US" altLang="ko-KR" sz="1100" dirty="0">
                          <a:latin typeface="+mj-ea"/>
                          <a:ea typeface="+mj-ea"/>
                        </a:rPr>
                        <a:t>11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BANK_RESP_CODE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은행응답코드</a:t>
                      </a:r>
                    </a:p>
                  </a:txBody>
                  <a:tcPr marL="68580" marR="68580" marT="0" marB="0" anchor="ctr">
                    <a:solidFill>
                      <a:schemeClr val="bg1">
                        <a:lumMod val="95000"/>
                      </a:schemeClr>
                    </a:solidFill>
                  </a:tcPr>
                </a:tc>
                <a:extLst>
                  <a:ext uri="{0D108BD9-81ED-4DB2-BD59-A6C34878D82A}">
                    <a16:rowId xmlns:a16="http://schemas.microsoft.com/office/drawing/2014/main" val="318670626"/>
                  </a:ext>
                </a:extLst>
              </a:tr>
              <a:tr h="211015">
                <a:tc>
                  <a:txBody>
                    <a:bodyPr/>
                    <a:lstStyle/>
                    <a:p>
                      <a:pPr algn="ctr" latinLnBrk="1"/>
                      <a:r>
                        <a:rPr lang="en-US" altLang="ko-KR" sz="1100" dirty="0">
                          <a:latin typeface="+mj-ea"/>
                          <a:ea typeface="+mj-ea"/>
                        </a:rPr>
                        <a:t>12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INQU_DATE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조회일자</a:t>
                      </a:r>
                    </a:p>
                  </a:txBody>
                  <a:tcPr marL="68580" marR="68580" marT="0" marB="0" anchor="ctr">
                    <a:solidFill>
                      <a:schemeClr val="bg1">
                        <a:lumMod val="95000"/>
                      </a:schemeClr>
                    </a:solidFill>
                  </a:tcPr>
                </a:tc>
                <a:extLst>
                  <a:ext uri="{0D108BD9-81ED-4DB2-BD59-A6C34878D82A}">
                    <a16:rowId xmlns:a16="http://schemas.microsoft.com/office/drawing/2014/main" val="3437620678"/>
                  </a:ext>
                </a:extLst>
              </a:tr>
              <a:tr h="211015">
                <a:tc>
                  <a:txBody>
                    <a:bodyPr/>
                    <a:lstStyle/>
                    <a:p>
                      <a:pPr algn="ctr" latinLnBrk="1"/>
                      <a:r>
                        <a:rPr lang="en-US" altLang="ko-KR" sz="1100" dirty="0">
                          <a:latin typeface="+mj-ea"/>
                          <a:ea typeface="+mj-ea"/>
                        </a:rPr>
                        <a:t>13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INQU_NO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조회번호 </a:t>
                      </a:r>
                      <a:r>
                        <a:rPr lang="en-US" sz="1100" kern="100">
                          <a:effectLst/>
                          <a:latin typeface="+mj-ea"/>
                          <a:ea typeface="+mj-ea"/>
                          <a:cs typeface="Times New Roman" panose="02020603050405020304" pitchFamily="18" charset="0"/>
                        </a:rPr>
                        <a:t>(</a:t>
                      </a:r>
                      <a:r>
                        <a:rPr lang="ko-KR" sz="1100" kern="100">
                          <a:effectLst/>
                          <a:latin typeface="+mj-ea"/>
                          <a:ea typeface="+mj-ea"/>
                          <a:cs typeface="Times New Roman" panose="02020603050405020304" pitchFamily="18" charset="0"/>
                        </a:rPr>
                        <a:t>취소시 취소 전문번호</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19374238"/>
                  </a:ext>
                </a:extLst>
              </a:tr>
              <a:tr h="211015">
                <a:tc>
                  <a:txBody>
                    <a:bodyPr/>
                    <a:lstStyle/>
                    <a:p>
                      <a:pPr algn="ctr" latinLnBrk="1"/>
                      <a:r>
                        <a:rPr lang="en-US" altLang="ko-KR" sz="1100" dirty="0">
                          <a:latin typeface="+mj-ea"/>
                          <a:ea typeface="+mj-ea"/>
                        </a:rPr>
                        <a:t>14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BANK_SEQ_NO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15</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은행 전문번호</a:t>
                      </a:r>
                    </a:p>
                  </a:txBody>
                  <a:tcPr marL="68580" marR="68580" marT="0" marB="0" anchor="ctr">
                    <a:solidFill>
                      <a:schemeClr val="bg1">
                        <a:lumMod val="95000"/>
                      </a:schemeClr>
                    </a:solidFill>
                  </a:tcPr>
                </a:tc>
                <a:extLst>
                  <a:ext uri="{0D108BD9-81ED-4DB2-BD59-A6C34878D82A}">
                    <a16:rowId xmlns:a16="http://schemas.microsoft.com/office/drawing/2014/main" val="17673305"/>
                  </a:ext>
                </a:extLst>
              </a:tr>
              <a:tr h="211015">
                <a:tc>
                  <a:txBody>
                    <a:bodyPr/>
                    <a:lstStyle/>
                    <a:p>
                      <a:pPr algn="ctr" latinLnBrk="1"/>
                      <a:r>
                        <a:rPr lang="en-US" altLang="ko-KR" sz="1100" dirty="0">
                          <a:latin typeface="+mj-ea"/>
                          <a:ea typeface="+mj-ea"/>
                        </a:rPr>
                        <a:t>15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FILLER_1</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mj-ea"/>
                          <a:ea typeface="+mj-ea"/>
                          <a:cs typeface="굴림" panose="020B0600000101010101" pitchFamily="50" charset="-127"/>
                        </a:rPr>
                        <a:t> </a:t>
                      </a:r>
                      <a:endParaRPr lang="ko-KR" sz="1100" kern="10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공통부 예비</a:t>
                      </a:r>
                    </a:p>
                  </a:txBody>
                  <a:tcPr marL="68580" marR="68580" marT="0" marB="0" anchor="ctr">
                    <a:solidFill>
                      <a:schemeClr val="bg1">
                        <a:lumMod val="95000"/>
                      </a:schemeClr>
                    </a:solidFill>
                  </a:tcPr>
                </a:tc>
                <a:extLst>
                  <a:ext uri="{0D108BD9-81ED-4DB2-BD59-A6C34878D82A}">
                    <a16:rowId xmlns:a16="http://schemas.microsoft.com/office/drawing/2014/main" val="2014400821"/>
                  </a:ext>
                </a:extLst>
              </a:tr>
              <a:tr h="211015">
                <a:tc>
                  <a:txBody>
                    <a:bodyPr/>
                    <a:lstStyle/>
                    <a:p>
                      <a:pPr algn="ctr" latinLnBrk="1"/>
                      <a:r>
                        <a:rPr lang="en-US" altLang="ko-KR" sz="1100" dirty="0">
                          <a:latin typeface="+mj-ea"/>
                          <a:ea typeface="+mj-ea"/>
                        </a:rPr>
                        <a:t>16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CORP_ACCT_NO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15</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mj-ea"/>
                          <a:ea typeface="+mj-ea"/>
                          <a:cs typeface="굴림" panose="020B0600000101010101" pitchFamily="50" charset="-127"/>
                        </a:rPr>
                        <a:t> </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업체 계좌번호</a:t>
                      </a:r>
                    </a:p>
                  </a:txBody>
                  <a:tcPr marL="68580" marR="68580" marT="0" marB="0" anchor="ctr">
                    <a:solidFill>
                      <a:schemeClr val="bg1">
                        <a:lumMod val="95000"/>
                      </a:schemeClr>
                    </a:solidFill>
                  </a:tcPr>
                </a:tc>
                <a:extLst>
                  <a:ext uri="{0D108BD9-81ED-4DB2-BD59-A6C34878D82A}">
                    <a16:rowId xmlns:a16="http://schemas.microsoft.com/office/drawing/2014/main" val="3861192888"/>
                  </a:ext>
                </a:extLst>
              </a:tr>
              <a:tr h="211015">
                <a:tc>
                  <a:txBody>
                    <a:bodyPr/>
                    <a:lstStyle/>
                    <a:p>
                      <a:pPr algn="ctr" latinLnBrk="1"/>
                      <a:r>
                        <a:rPr lang="en-US" altLang="ko-KR" sz="1100" dirty="0">
                          <a:latin typeface="+mj-ea"/>
                          <a:ea typeface="+mj-ea"/>
                        </a:rPr>
                        <a:t>17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COMP_CNT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조립건수</a:t>
                      </a:r>
                      <a:r>
                        <a:rPr lang="en-US" sz="1100" kern="100">
                          <a:effectLst/>
                          <a:latin typeface="+mj-ea"/>
                          <a:ea typeface="+mj-ea"/>
                          <a:cs typeface="Times New Roman" panose="02020603050405020304" pitchFamily="18" charset="0"/>
                        </a:rPr>
                        <a:t>(</a:t>
                      </a:r>
                      <a:r>
                        <a:rPr lang="ko-KR" sz="1100" kern="100">
                          <a:effectLst/>
                          <a:latin typeface="+mj-ea"/>
                          <a:ea typeface="+mj-ea"/>
                          <a:cs typeface="Times New Roman" panose="02020603050405020304" pitchFamily="18" charset="0"/>
                        </a:rPr>
                        <a:t>매체구분</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944029963"/>
                  </a:ext>
                </a:extLst>
              </a:tr>
              <a:tr h="211015">
                <a:tc>
                  <a:txBody>
                    <a:bodyPr/>
                    <a:lstStyle/>
                    <a:p>
                      <a:pPr algn="ctr" latinLnBrk="1"/>
                      <a:r>
                        <a:rPr lang="en-US" altLang="ko-KR" sz="1100" dirty="0">
                          <a:latin typeface="+mj-ea"/>
                          <a:ea typeface="+mj-ea"/>
                        </a:rPr>
                        <a:t>18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DEAL_SELE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2</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거래구분</a:t>
                      </a:r>
                      <a:r>
                        <a:rPr lang="en-US" sz="1100" kern="100">
                          <a:effectLst/>
                          <a:latin typeface="+mj-ea"/>
                          <a:ea typeface="+mj-ea"/>
                          <a:cs typeface="Times New Roman" panose="02020603050405020304" pitchFamily="18" charset="0"/>
                        </a:rPr>
                        <a:t> (*</a:t>
                      </a:r>
                      <a:r>
                        <a:rPr lang="ko-KR" sz="1100" kern="100">
                          <a:effectLst/>
                          <a:latin typeface="+mj-ea"/>
                          <a:ea typeface="+mj-ea"/>
                          <a:cs typeface="Times New Roman" panose="02020603050405020304" pitchFamily="18" charset="0"/>
                        </a:rPr>
                        <a:t>거래구분코드 참조</a:t>
                      </a:r>
                      <a:r>
                        <a:rPr lang="en-US" sz="1100" kern="100">
                          <a:effectLst/>
                          <a:latin typeface="+mj-ea"/>
                          <a:ea typeface="+mj-ea"/>
                          <a:cs typeface="Times New Roman" panose="02020603050405020304" pitchFamily="18" charset="0"/>
                        </a:rPr>
                        <a:t>)</a:t>
                      </a:r>
                      <a:endParaRPr lang="ko-KR" sz="1100" kern="10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625962574"/>
                  </a:ext>
                </a:extLst>
              </a:tr>
              <a:tr h="211015">
                <a:tc>
                  <a:txBody>
                    <a:bodyPr/>
                    <a:lstStyle/>
                    <a:p>
                      <a:pPr algn="ctr" latinLnBrk="1"/>
                      <a:r>
                        <a:rPr lang="en-US" altLang="ko-KR" sz="1100" dirty="0">
                          <a:latin typeface="+mj-ea"/>
                          <a:ea typeface="+mj-ea"/>
                        </a:rPr>
                        <a:t>19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IN_BANK_CODE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처리은행코드</a:t>
                      </a:r>
                    </a:p>
                  </a:txBody>
                  <a:tcPr marL="68580" marR="68580" marT="0" marB="0" anchor="ctr">
                    <a:solidFill>
                      <a:schemeClr val="bg1">
                        <a:lumMod val="95000"/>
                      </a:schemeClr>
                    </a:solidFill>
                  </a:tcPr>
                </a:tc>
                <a:extLst>
                  <a:ext uri="{0D108BD9-81ED-4DB2-BD59-A6C34878D82A}">
                    <a16:rowId xmlns:a16="http://schemas.microsoft.com/office/drawing/2014/main" val="1641385457"/>
                  </a:ext>
                </a:extLst>
              </a:tr>
              <a:tr h="211015">
                <a:tc>
                  <a:txBody>
                    <a:bodyPr/>
                    <a:lstStyle/>
                    <a:p>
                      <a:pPr algn="ctr" latinLnBrk="1"/>
                      <a:r>
                        <a:rPr lang="en-US" altLang="ko-KR" sz="1100" dirty="0">
                          <a:latin typeface="+mj-ea"/>
                          <a:ea typeface="+mj-ea"/>
                        </a:rPr>
                        <a:t>20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TOTAL_AMT</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입금 금액</a:t>
                      </a:r>
                    </a:p>
                  </a:txBody>
                  <a:tcPr marL="68580" marR="68580" marT="0" marB="0" anchor="ctr">
                    <a:solidFill>
                      <a:schemeClr val="bg1">
                        <a:lumMod val="95000"/>
                      </a:schemeClr>
                    </a:solidFill>
                  </a:tcPr>
                </a:tc>
                <a:extLst>
                  <a:ext uri="{0D108BD9-81ED-4DB2-BD59-A6C34878D82A}">
                    <a16:rowId xmlns:a16="http://schemas.microsoft.com/office/drawing/2014/main" val="1909283919"/>
                  </a:ext>
                </a:extLst>
              </a:tr>
              <a:tr h="211015">
                <a:tc>
                  <a:txBody>
                    <a:bodyPr/>
                    <a:lstStyle/>
                    <a:p>
                      <a:pPr algn="ctr" latinLnBrk="1"/>
                      <a:r>
                        <a:rPr lang="en-US" altLang="ko-KR" sz="1100" dirty="0">
                          <a:latin typeface="+mj-ea"/>
                          <a:ea typeface="+mj-ea"/>
                        </a:rPr>
                        <a:t>21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BALANCE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잔액</a:t>
                      </a:r>
                    </a:p>
                  </a:txBody>
                  <a:tcPr marL="68580" marR="68580" marT="0" marB="0" anchor="ctr">
                    <a:solidFill>
                      <a:schemeClr val="bg1">
                        <a:lumMod val="95000"/>
                      </a:schemeClr>
                    </a:solidFill>
                  </a:tcPr>
                </a:tc>
                <a:extLst>
                  <a:ext uri="{0D108BD9-81ED-4DB2-BD59-A6C34878D82A}">
                    <a16:rowId xmlns:a16="http://schemas.microsoft.com/office/drawing/2014/main" val="2259707208"/>
                  </a:ext>
                </a:extLst>
              </a:tr>
              <a:tr h="211015">
                <a:tc>
                  <a:txBody>
                    <a:bodyPr/>
                    <a:lstStyle/>
                    <a:p>
                      <a:pPr algn="ctr" latinLnBrk="1"/>
                      <a:r>
                        <a:rPr lang="en-US" altLang="ko-KR" sz="1100" dirty="0">
                          <a:latin typeface="+mj-ea"/>
                          <a:ea typeface="+mj-ea"/>
                        </a:rPr>
                        <a:t>22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BRAN_CODE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7</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처리은행지점코드</a:t>
                      </a:r>
                    </a:p>
                  </a:txBody>
                  <a:tcPr marL="68580" marR="68580" marT="0" marB="0" anchor="ctr">
                    <a:solidFill>
                      <a:schemeClr val="bg1">
                        <a:lumMod val="95000"/>
                      </a:schemeClr>
                    </a:solidFill>
                  </a:tcPr>
                </a:tc>
                <a:extLst>
                  <a:ext uri="{0D108BD9-81ED-4DB2-BD59-A6C34878D82A}">
                    <a16:rowId xmlns:a16="http://schemas.microsoft.com/office/drawing/2014/main" val="2266125257"/>
                  </a:ext>
                </a:extLst>
              </a:tr>
              <a:tr h="211015">
                <a:tc>
                  <a:txBody>
                    <a:bodyPr/>
                    <a:lstStyle/>
                    <a:p>
                      <a:pPr algn="ctr" latinLnBrk="1"/>
                      <a:r>
                        <a:rPr lang="en-US" altLang="ko-KR" sz="1100" dirty="0">
                          <a:latin typeface="+mj-ea"/>
                          <a:ea typeface="+mj-ea"/>
                        </a:rPr>
                        <a:t>23</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CUST_</a:t>
                      </a:r>
                    </a:p>
                    <a:p>
                      <a:pPr algn="ctr" latinLnBrk="1"/>
                      <a:r>
                        <a:rPr lang="en-US" altLang="ko-KR" sz="1100" kern="100" dirty="0">
                          <a:effectLst/>
                          <a:latin typeface="+mj-ea"/>
                          <a:ea typeface="+mj-ea"/>
                          <a:cs typeface="Times New Roman" panose="02020603050405020304" pitchFamily="18" charset="0"/>
                        </a:rPr>
                        <a:t>NAME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14</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입금인명</a:t>
                      </a:r>
                    </a:p>
                  </a:txBody>
                  <a:tcPr marL="68580" marR="68580" marT="0" marB="0" anchor="ctr">
                    <a:solidFill>
                      <a:schemeClr val="bg1">
                        <a:lumMod val="95000"/>
                      </a:schemeClr>
                    </a:solidFill>
                  </a:tcPr>
                </a:tc>
                <a:extLst>
                  <a:ext uri="{0D108BD9-81ED-4DB2-BD59-A6C34878D82A}">
                    <a16:rowId xmlns:a16="http://schemas.microsoft.com/office/drawing/2014/main" val="3995290618"/>
                  </a:ext>
                </a:extLst>
              </a:tr>
              <a:tr h="211015">
                <a:tc>
                  <a:txBody>
                    <a:bodyPr/>
                    <a:lstStyle/>
                    <a:p>
                      <a:pPr algn="ctr" latinLnBrk="1"/>
                      <a:r>
                        <a:rPr lang="en-US" altLang="ko-KR" sz="1100" dirty="0">
                          <a:latin typeface="+mj-ea"/>
                          <a:ea typeface="+mj-ea"/>
                        </a:rPr>
                        <a:t>24</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CHECK_NO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10</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수표번호</a:t>
                      </a:r>
                    </a:p>
                  </a:txBody>
                  <a:tcPr marL="68580" marR="68580" marT="0" marB="0" anchor="ctr">
                    <a:solidFill>
                      <a:schemeClr val="bg1">
                        <a:lumMod val="95000"/>
                      </a:schemeClr>
                    </a:solidFill>
                  </a:tcPr>
                </a:tc>
                <a:extLst>
                  <a:ext uri="{0D108BD9-81ED-4DB2-BD59-A6C34878D82A}">
                    <a16:rowId xmlns:a16="http://schemas.microsoft.com/office/drawing/2014/main" val="1829645935"/>
                  </a:ext>
                </a:extLst>
              </a:tr>
              <a:tr h="211015">
                <a:tc>
                  <a:txBody>
                    <a:bodyPr/>
                    <a:lstStyle/>
                    <a:p>
                      <a:pPr algn="ctr" latinLnBrk="1"/>
                      <a:r>
                        <a:rPr lang="en-US" altLang="ko-KR" sz="1100" dirty="0">
                          <a:latin typeface="+mj-ea"/>
                          <a:ea typeface="+mj-ea"/>
                        </a:rPr>
                        <a:t>25</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CASH</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현금</a:t>
                      </a:r>
                    </a:p>
                  </a:txBody>
                  <a:tcPr marL="68580" marR="68580" marT="0" marB="0" anchor="ctr">
                    <a:solidFill>
                      <a:schemeClr val="bg1">
                        <a:lumMod val="95000"/>
                      </a:schemeClr>
                    </a:solidFill>
                  </a:tcPr>
                </a:tc>
                <a:extLst>
                  <a:ext uri="{0D108BD9-81ED-4DB2-BD59-A6C34878D82A}">
                    <a16:rowId xmlns:a16="http://schemas.microsoft.com/office/drawing/2014/main" val="2683195851"/>
                  </a:ext>
                </a:extLst>
              </a:tr>
              <a:tr h="211015">
                <a:tc>
                  <a:txBody>
                    <a:bodyPr/>
                    <a:lstStyle/>
                    <a:p>
                      <a:pPr algn="ctr" latinLnBrk="1"/>
                      <a:r>
                        <a:rPr lang="en-US" altLang="ko-KR" sz="1100" dirty="0">
                          <a:latin typeface="+mj-ea"/>
                          <a:ea typeface="+mj-ea"/>
                        </a:rPr>
                        <a:t>26</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OUT_BANK_CHECK</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a:effectLst/>
                          <a:latin typeface="+mj-ea"/>
                          <a:ea typeface="+mj-ea"/>
                          <a:cs typeface="Times New Roman" panose="02020603050405020304" pitchFamily="18" charset="0"/>
                        </a:rPr>
                        <a:t>타행수표 금액</a:t>
                      </a:r>
                    </a:p>
                  </a:txBody>
                  <a:tcPr marL="68580" marR="68580" marT="0" marB="0" anchor="ctr">
                    <a:solidFill>
                      <a:schemeClr val="bg1">
                        <a:lumMod val="95000"/>
                      </a:schemeClr>
                    </a:solidFill>
                  </a:tcPr>
                </a:tc>
                <a:extLst>
                  <a:ext uri="{0D108BD9-81ED-4DB2-BD59-A6C34878D82A}">
                    <a16:rowId xmlns:a16="http://schemas.microsoft.com/office/drawing/2014/main" val="3993810176"/>
                  </a:ext>
                </a:extLst>
              </a:tr>
              <a:tr h="211015">
                <a:tc>
                  <a:txBody>
                    <a:bodyPr/>
                    <a:lstStyle/>
                    <a:p>
                      <a:pPr algn="ctr" latinLnBrk="1"/>
                      <a:r>
                        <a:rPr lang="en-US" altLang="ko-KR" sz="1100" dirty="0">
                          <a:latin typeface="+mj-ea"/>
                          <a:ea typeface="+mj-ea"/>
                        </a:rPr>
                        <a:t>27</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ETC_CHECK</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number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13</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기타 금액</a:t>
                      </a:r>
                    </a:p>
                  </a:txBody>
                  <a:tcPr marL="68580" marR="68580" marT="0" marB="0" anchor="ctr">
                    <a:solidFill>
                      <a:schemeClr val="bg1">
                        <a:lumMod val="95000"/>
                      </a:schemeClr>
                    </a:solidFill>
                  </a:tcPr>
                </a:tc>
                <a:extLst>
                  <a:ext uri="{0D108BD9-81ED-4DB2-BD59-A6C34878D82A}">
                    <a16:rowId xmlns:a16="http://schemas.microsoft.com/office/drawing/2014/main" val="1249332095"/>
                  </a:ext>
                </a:extLst>
              </a:tr>
              <a:tr h="211015">
                <a:tc>
                  <a:txBody>
                    <a:bodyPr/>
                    <a:lstStyle/>
                    <a:p>
                      <a:pPr algn="ctr" latinLnBrk="1"/>
                      <a:r>
                        <a:rPr lang="en-US" altLang="ko-KR" sz="1100" dirty="0">
                          <a:latin typeface="+mj-ea"/>
                          <a:ea typeface="+mj-ea"/>
                        </a:rPr>
                        <a:t>28</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VR_ACCT_NO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16</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가상계좌번호</a:t>
                      </a:r>
                    </a:p>
                  </a:txBody>
                  <a:tcPr marL="68580" marR="68580" marT="0" marB="0" anchor="ctr">
                    <a:solidFill>
                      <a:schemeClr val="bg1">
                        <a:lumMod val="95000"/>
                      </a:schemeClr>
                    </a:solidFill>
                  </a:tcPr>
                </a:tc>
                <a:extLst>
                  <a:ext uri="{0D108BD9-81ED-4DB2-BD59-A6C34878D82A}">
                    <a16:rowId xmlns:a16="http://schemas.microsoft.com/office/drawing/2014/main" val="1020319982"/>
                  </a:ext>
                </a:extLst>
              </a:tr>
              <a:tr h="211015">
                <a:tc>
                  <a:txBody>
                    <a:bodyPr/>
                    <a:lstStyle/>
                    <a:p>
                      <a:pPr algn="ctr" latinLnBrk="1"/>
                      <a:r>
                        <a:rPr lang="en-US" altLang="ko-KR" sz="1100" dirty="0">
                          <a:latin typeface="+mj-ea"/>
                          <a:ea typeface="+mj-ea"/>
                        </a:rPr>
                        <a:t>29</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DEAL_DATE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a:effectLst/>
                          <a:latin typeface="맑은 고딕" panose="020B0503020000020004" pitchFamily="50" charset="-127"/>
                          <a:ea typeface="바탕" panose="02030600000101010101" pitchFamily="18" charset="-127"/>
                          <a:cs typeface="Times New Roman" panose="02020603050405020304" pitchFamily="18" charset="0"/>
                        </a:rPr>
                        <a:t>8</a:t>
                      </a:r>
                      <a:endParaRPr lang="ko-KR" sz="11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거래일자</a:t>
                      </a:r>
                    </a:p>
                  </a:txBody>
                  <a:tcPr marL="68580" marR="68580" marT="0" marB="0" anchor="ctr">
                    <a:solidFill>
                      <a:schemeClr val="bg1">
                        <a:lumMod val="95000"/>
                      </a:schemeClr>
                    </a:solidFill>
                  </a:tcPr>
                </a:tc>
                <a:extLst>
                  <a:ext uri="{0D108BD9-81ED-4DB2-BD59-A6C34878D82A}">
                    <a16:rowId xmlns:a16="http://schemas.microsoft.com/office/drawing/2014/main" val="1691758352"/>
                  </a:ext>
                </a:extLst>
              </a:tr>
              <a:tr h="211015">
                <a:tc>
                  <a:txBody>
                    <a:bodyPr/>
                    <a:lstStyle/>
                    <a:p>
                      <a:pPr algn="ctr" latinLnBrk="1"/>
                      <a:r>
                        <a:rPr lang="en-US" altLang="ko-KR" sz="1100" dirty="0">
                          <a:latin typeface="+mj-ea"/>
                          <a:ea typeface="+mj-ea"/>
                        </a:rPr>
                        <a:t>30</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DEAL_TIME</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a:effectLst/>
                          <a:latin typeface="+mj-ea"/>
                          <a:ea typeface="+mj-ea"/>
                          <a:cs typeface="Times New Roman" panose="02020603050405020304" pitchFamily="18" charset="0"/>
                        </a:rPr>
                        <a:t>거래시간</a:t>
                      </a:r>
                    </a:p>
                  </a:txBody>
                  <a:tcPr marL="68580" marR="68580" marT="0" marB="0" anchor="ctr">
                    <a:solidFill>
                      <a:schemeClr val="bg1">
                        <a:lumMod val="95000"/>
                      </a:schemeClr>
                    </a:solidFill>
                  </a:tcPr>
                </a:tc>
                <a:extLst>
                  <a:ext uri="{0D108BD9-81ED-4DB2-BD59-A6C34878D82A}">
                    <a16:rowId xmlns:a16="http://schemas.microsoft.com/office/drawing/2014/main" val="1009434334"/>
                  </a:ext>
                </a:extLst>
              </a:tr>
              <a:tr h="211015">
                <a:tc>
                  <a:txBody>
                    <a:bodyPr/>
                    <a:lstStyle/>
                    <a:p>
                      <a:pPr algn="ctr" latinLnBrk="1"/>
                      <a:r>
                        <a:rPr lang="en-US" altLang="ko-KR" sz="1100" dirty="0">
                          <a:latin typeface="+mj-ea"/>
                          <a:ea typeface="+mj-ea"/>
                        </a:rPr>
                        <a:t>31</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SERIAL_NO</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6</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err="1">
                          <a:effectLst/>
                          <a:latin typeface="+mj-ea"/>
                          <a:ea typeface="+mj-ea"/>
                          <a:cs typeface="Times New Roman" panose="02020603050405020304" pitchFamily="18" charset="0"/>
                        </a:rPr>
                        <a:t>통장거래일련번호</a:t>
                      </a:r>
                      <a:r>
                        <a:rPr lang="en-US" sz="1100" kern="100" dirty="0">
                          <a:effectLst/>
                          <a:latin typeface="+mj-ea"/>
                          <a:ea typeface="+mj-ea"/>
                          <a:cs typeface="Times New Roman" panose="02020603050405020304" pitchFamily="18" charset="0"/>
                        </a:rPr>
                        <a:t>(</a:t>
                      </a:r>
                      <a:r>
                        <a:rPr lang="ko-KR" sz="1100" kern="100" dirty="0" err="1">
                          <a:effectLst/>
                          <a:latin typeface="+mj-ea"/>
                          <a:ea typeface="+mj-ea"/>
                          <a:cs typeface="Times New Roman" panose="02020603050405020304" pitchFamily="18" charset="0"/>
                        </a:rPr>
                        <a:t>사용안함</a:t>
                      </a:r>
                      <a:r>
                        <a:rPr lang="en-US" sz="1100" kern="100" dirty="0">
                          <a:effectLst/>
                          <a:latin typeface="+mj-ea"/>
                          <a:ea typeface="+mj-ea"/>
                          <a:cs typeface="Times New Roman" panose="02020603050405020304" pitchFamily="18" charset="0"/>
                        </a:rPr>
                        <a:t>)</a:t>
                      </a:r>
                      <a:endParaRPr lang="ko-KR" sz="1100" kern="100" dirty="0">
                        <a:effectLst/>
                        <a:latin typeface="+mj-ea"/>
                        <a:ea typeface="+mj-ea"/>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353050133"/>
                  </a:ext>
                </a:extLst>
              </a:tr>
              <a:tr h="0">
                <a:tc>
                  <a:txBody>
                    <a:bodyPr/>
                    <a:lstStyle/>
                    <a:p>
                      <a:pPr algn="ctr" latinLnBrk="1"/>
                      <a:r>
                        <a:rPr lang="en-US" altLang="ko-KR" sz="1100" dirty="0">
                          <a:latin typeface="+mj-ea"/>
                          <a:ea typeface="+mj-ea"/>
                        </a:rPr>
                        <a:t>32</a:t>
                      </a:r>
                      <a:endParaRPr lang="ko-KR" altLang="en-US" sz="1100" dirty="0">
                        <a:latin typeface="+mj-ea"/>
                        <a:ea typeface="+mj-ea"/>
                      </a:endParaRPr>
                    </a:p>
                  </a:txBody>
                  <a:tcPr marL="63305" marR="63305" marT="31652" marB="31652">
                    <a:solidFill>
                      <a:schemeClr val="bg1">
                        <a:lumMod val="95000"/>
                      </a:schemeClr>
                    </a:solidFill>
                  </a:tcPr>
                </a:tc>
                <a:tc>
                  <a:txBody>
                    <a:bodyPr/>
                    <a:lstStyle/>
                    <a:p>
                      <a:pPr algn="ctr" latinLnBrk="1"/>
                      <a:r>
                        <a:rPr lang="en-US" altLang="ko-KR" sz="1100" kern="100" dirty="0">
                          <a:effectLst/>
                          <a:latin typeface="+mj-ea"/>
                          <a:ea typeface="+mj-ea"/>
                          <a:cs typeface="Times New Roman" panose="02020603050405020304" pitchFamily="18" charset="0"/>
                        </a:rPr>
                        <a:t>FILLER_2</a:t>
                      </a:r>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char</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100" kern="100" dirty="0">
                          <a:effectLst/>
                          <a:latin typeface="맑은 고딕" panose="020B0503020000020004" pitchFamily="50" charset="-127"/>
                          <a:ea typeface="바탕" panose="02030600000101010101" pitchFamily="18" charset="-127"/>
                          <a:cs typeface="Times New Roman" panose="02020603050405020304" pitchFamily="18" charset="0"/>
                        </a:rPr>
                        <a:t>38</a:t>
                      </a:r>
                      <a:endParaRPr lang="ko-KR" sz="11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endParaRPr lang="ko-KR" sz="1100" kern="100" dirty="0">
                        <a:effectLst/>
                        <a:latin typeface="+mj-ea"/>
                        <a:ea typeface="+mj-ea"/>
                        <a:cs typeface="Times New Roman" panose="02020603050405020304" pitchFamily="18" charset="0"/>
                      </a:endParaRPr>
                    </a:p>
                  </a:txBody>
                  <a:tcPr marL="47478" marR="47478" marT="0" marB="0" anchor="ctr">
                    <a:solidFill>
                      <a:schemeClr val="bg1">
                        <a:lumMod val="95000"/>
                      </a:schemeClr>
                    </a:solidFill>
                  </a:tcPr>
                </a:tc>
                <a:tc>
                  <a:txBody>
                    <a:bodyPr/>
                    <a:lstStyle/>
                    <a:p>
                      <a:pPr algn="l" latinLnBrk="1"/>
                      <a:r>
                        <a:rPr lang="ko-KR" sz="1100" kern="100" dirty="0" err="1">
                          <a:effectLst/>
                          <a:latin typeface="+mj-ea"/>
                          <a:ea typeface="+mj-ea"/>
                          <a:cs typeface="Times New Roman" panose="02020603050405020304" pitchFamily="18" charset="0"/>
                        </a:rPr>
                        <a:t>개별부</a:t>
                      </a:r>
                      <a:r>
                        <a:rPr lang="ko-KR" sz="1100" kern="100" dirty="0">
                          <a:effectLst/>
                          <a:latin typeface="+mj-ea"/>
                          <a:ea typeface="+mj-ea"/>
                          <a:cs typeface="Times New Roman" panose="02020603050405020304" pitchFamily="18" charset="0"/>
                        </a:rPr>
                        <a:t> 예비</a:t>
                      </a:r>
                    </a:p>
                  </a:txBody>
                  <a:tcPr marL="68580" marR="68580" marT="0" marB="0" anchor="ctr">
                    <a:solidFill>
                      <a:schemeClr val="bg1">
                        <a:lumMod val="95000"/>
                      </a:schemeClr>
                    </a:solidFill>
                  </a:tcPr>
                </a:tc>
                <a:extLst>
                  <a:ext uri="{0D108BD9-81ED-4DB2-BD59-A6C34878D82A}">
                    <a16:rowId xmlns:a16="http://schemas.microsoft.com/office/drawing/2014/main" val="1453308383"/>
                  </a:ext>
                </a:extLst>
              </a:tr>
            </a:tbl>
          </a:graphicData>
        </a:graphic>
      </p:graphicFrame>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8</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Tree>
    <p:extLst>
      <p:ext uri="{BB962C8B-B14F-4D97-AF65-F5344CB8AC3E}">
        <p14:creationId xmlns:p14="http://schemas.microsoft.com/office/powerpoint/2010/main" val="248896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모서리가 둥근 직사각형 171">
            <a:extLst>
              <a:ext uri="{FF2B5EF4-FFF2-40B4-BE49-F238E27FC236}">
                <a16:creationId xmlns:a16="http://schemas.microsoft.com/office/drawing/2014/main" id="{616C3343-962B-6BD4-230F-C63F5CD7ABC8}"/>
              </a:ext>
            </a:extLst>
          </p:cNvPr>
          <p:cNvSpPr/>
          <p:nvPr/>
        </p:nvSpPr>
        <p:spPr>
          <a:xfrm>
            <a:off x="178814" y="3096655"/>
            <a:ext cx="6493063" cy="4442065"/>
          </a:xfrm>
          <a:prstGeom prst="roundRect">
            <a:avLst>
              <a:gd name="adj" fmla="val 7146"/>
            </a:avLst>
          </a:prstGeom>
          <a:solidFill>
            <a:schemeClr val="accent4">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2" name="직사각형 1">
            <a:extLst>
              <a:ext uri="{FF2B5EF4-FFF2-40B4-BE49-F238E27FC236}">
                <a16:creationId xmlns:a16="http://schemas.microsoft.com/office/drawing/2014/main" id="{EF8FE1F0-BE96-EE5A-571A-A5E57637FEDF}"/>
              </a:ext>
            </a:extLst>
          </p:cNvPr>
          <p:cNvSpPr/>
          <p:nvPr/>
        </p:nvSpPr>
        <p:spPr>
          <a:xfrm>
            <a:off x="0" y="-72942"/>
            <a:ext cx="6858000" cy="100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solidFill>
                <a:prstClr val="white"/>
              </a:solidFill>
              <a:latin typeface="Noto Sans CJK KR Regular" panose="020B0500000000000000" pitchFamily="34" charset="-127"/>
              <a:ea typeface="Noto Sans CJK KR Regular" panose="020B0500000000000000" pitchFamily="34" charset="-127"/>
            </a:endParaRPr>
          </a:p>
        </p:txBody>
      </p:sp>
      <p:sp>
        <p:nvSpPr>
          <p:cNvPr id="4" name="TextBox 3">
            <a:extLst>
              <a:ext uri="{FF2B5EF4-FFF2-40B4-BE49-F238E27FC236}">
                <a16:creationId xmlns:a16="http://schemas.microsoft.com/office/drawing/2014/main" id="{E353729F-244D-6D8E-9F09-8716D24FE04A}"/>
              </a:ext>
            </a:extLst>
          </p:cNvPr>
          <p:cNvSpPr txBox="1"/>
          <p:nvPr/>
        </p:nvSpPr>
        <p:spPr>
          <a:xfrm>
            <a:off x="148334" y="25663"/>
            <a:ext cx="939681" cy="220188"/>
          </a:xfrm>
          <a:prstGeom prst="rect">
            <a:avLst/>
          </a:prstGeom>
          <a:noFill/>
        </p:spPr>
        <p:txBody>
          <a:bodyPr wrap="none" rtlCol="0">
            <a:spAutoFit/>
          </a:bodyPr>
          <a:lstStyle/>
          <a:p>
            <a:pPr defTabSz="633039" latinLnBrk="1">
              <a:defRPr/>
            </a:pPr>
            <a:r>
              <a:rPr lang="en-US" altLang="ko-KR" sz="831" b="1" dirty="0">
                <a:solidFill>
                  <a:srgbClr val="3E0099"/>
                </a:solidFill>
                <a:latin typeface="Noto Sans CJK KR Regular" panose="020B0500000000000000" pitchFamily="34" charset="-127"/>
                <a:ea typeface="Noto Sans CJK KR Regular" panose="020B0500000000000000" pitchFamily="34" charset="-127"/>
              </a:rPr>
              <a:t>01. </a:t>
            </a:r>
            <a:r>
              <a:rPr lang="ko-KR" altLang="en-US" sz="831" dirty="0">
                <a:solidFill>
                  <a:srgbClr val="000000"/>
                </a:solidFill>
                <a:latin typeface="Noto Sans CJK KR Regular" panose="020B0500000000000000" pitchFamily="34" charset="-127"/>
                <a:ea typeface="Noto Sans CJK KR Regular" panose="020B0500000000000000" pitchFamily="34" charset="-127"/>
              </a:rPr>
              <a:t>테이블 구성</a:t>
            </a:r>
          </a:p>
        </p:txBody>
      </p:sp>
      <p:sp>
        <p:nvSpPr>
          <p:cNvPr id="17" name="TextBox 16">
            <a:extLst>
              <a:ext uri="{FF2B5EF4-FFF2-40B4-BE49-F238E27FC236}">
                <a16:creationId xmlns:a16="http://schemas.microsoft.com/office/drawing/2014/main" id="{63C35ED0-7656-EDEF-098C-B945D8499D6C}"/>
              </a:ext>
            </a:extLst>
          </p:cNvPr>
          <p:cNvSpPr txBox="1"/>
          <p:nvPr/>
        </p:nvSpPr>
        <p:spPr>
          <a:xfrm>
            <a:off x="242494" y="1136913"/>
            <a:ext cx="5777306" cy="252057"/>
          </a:xfrm>
          <a:prstGeom prst="rect">
            <a:avLst/>
          </a:prstGeom>
          <a:noFill/>
        </p:spPr>
        <p:txBody>
          <a:bodyPr wrap="square" rtlCol="0">
            <a:spAutoFit/>
          </a:bodyPr>
          <a:lstStyle/>
          <a:p>
            <a:r>
              <a:rPr lang="en-US" altLang="ko-KR" sz="1038" b="1" dirty="0">
                <a:solidFill>
                  <a:srgbClr val="000000"/>
                </a:solidFill>
                <a:latin typeface="Noto Sans CJK KR Regular" panose="020B0500000000000000" pitchFamily="34" charset="-127"/>
                <a:ea typeface="Noto Sans CJK KR Regular" panose="020B0500000000000000" pitchFamily="34" charset="-127"/>
              </a:rPr>
              <a:t>[18. </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거래구분코드</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 : </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실시간 가상계좌의 경우 </a:t>
            </a:r>
            <a:r>
              <a:rPr lang="en-US" altLang="ko-KR" sz="1038" b="1" dirty="0">
                <a:solidFill>
                  <a:srgbClr val="000000"/>
                </a:solidFill>
                <a:latin typeface="Noto Sans CJK KR Regular" panose="020B0500000000000000" pitchFamily="34" charset="-127"/>
                <a:ea typeface="Noto Sans CJK KR Regular" panose="020B0500000000000000" pitchFamily="34" charset="-127"/>
              </a:rPr>
              <a:t>20, 51</a:t>
            </a:r>
            <a:r>
              <a:rPr lang="ko-KR" altLang="en-US" sz="1038" b="1" dirty="0">
                <a:solidFill>
                  <a:srgbClr val="000000"/>
                </a:solidFill>
                <a:latin typeface="Noto Sans CJK KR Regular" panose="020B0500000000000000" pitchFamily="34" charset="-127"/>
                <a:ea typeface="Noto Sans CJK KR Regular" panose="020B0500000000000000" pitchFamily="34" charset="-127"/>
              </a:rPr>
              <a:t>만 사용 </a:t>
            </a:r>
            <a:endParaRPr lang="en-US" altLang="ko-KR" sz="831" dirty="0">
              <a:solidFill>
                <a:srgbClr val="000000"/>
              </a:solidFill>
              <a:latin typeface="Noto Sans CJK KR Regular" panose="020B0500000000000000" pitchFamily="34" charset="-127"/>
              <a:ea typeface="Noto Sans CJK KR Regular" panose="020B0500000000000000" pitchFamily="34" charset="-127"/>
            </a:endParaRPr>
          </a:p>
        </p:txBody>
      </p:sp>
      <p:pic>
        <p:nvPicPr>
          <p:cNvPr id="3" name="Picture 2">
            <a:extLst>
              <a:ext uri="{FF2B5EF4-FFF2-40B4-BE49-F238E27FC236}">
                <a16:creationId xmlns:a16="http://schemas.microsoft.com/office/drawing/2014/main" id="{421C3DBB-DBF7-FE4B-C6AC-7D453B0666D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01601" y="9577737"/>
            <a:ext cx="783096" cy="86466"/>
          </a:xfrm>
          <a:prstGeom prst="rect">
            <a:avLst/>
          </a:prstGeom>
          <a:noFill/>
          <a:extLst>
            <a:ext uri="{909E8E84-426E-40DD-AFC4-6F175D3DCCD1}">
              <a14:hiddenFill xmlns:a14="http://schemas.microsoft.com/office/drawing/2010/main">
                <a:solidFill>
                  <a:srgbClr val="FFFFFF"/>
                </a:solidFill>
              </a14:hiddenFill>
            </a:ext>
          </a:extLst>
        </p:spPr>
      </p:pic>
      <p:sp>
        <p:nvSpPr>
          <p:cNvPr id="9" name="슬라이드 번호 개체 틀 8">
            <a:extLst>
              <a:ext uri="{FF2B5EF4-FFF2-40B4-BE49-F238E27FC236}">
                <a16:creationId xmlns:a16="http://schemas.microsoft.com/office/drawing/2014/main" id="{9C317776-0F80-3F91-DAB9-62CF7760CADB}"/>
              </a:ext>
            </a:extLst>
          </p:cNvPr>
          <p:cNvSpPr>
            <a:spLocks noGrp="1"/>
          </p:cNvSpPr>
          <p:nvPr>
            <p:ph type="sldNum" sz="quarter" idx="12"/>
          </p:nvPr>
        </p:nvSpPr>
        <p:spPr>
          <a:xfrm>
            <a:off x="4875543" y="9489964"/>
            <a:ext cx="1899138" cy="252779"/>
          </a:xfrm>
        </p:spPr>
        <p:txBody>
          <a:bodyPr/>
          <a:lstStyle/>
          <a:p>
            <a:fld id="{69EB7375-29DA-4665-AFA7-4D0C434A0BE7}" type="slidenum">
              <a:rPr lang="ko-KR" altLang="en-US" smtClean="0"/>
              <a:pPr/>
              <a:t>9</a:t>
            </a:fld>
            <a:endParaRPr lang="ko-KR" altLang="en-US" dirty="0"/>
          </a:p>
        </p:txBody>
      </p:sp>
      <p:cxnSp>
        <p:nvCxnSpPr>
          <p:cNvPr id="10" name="직선 연결선 9">
            <a:extLst>
              <a:ext uri="{FF2B5EF4-FFF2-40B4-BE49-F238E27FC236}">
                <a16:creationId xmlns:a16="http://schemas.microsoft.com/office/drawing/2014/main" id="{6E7395A7-D5B2-8598-D1CF-F4995BBD1DDA}"/>
              </a:ext>
            </a:extLst>
          </p:cNvPr>
          <p:cNvCxnSpPr>
            <a:cxnSpLocks/>
          </p:cNvCxnSpPr>
          <p:nvPr/>
        </p:nvCxnSpPr>
        <p:spPr>
          <a:xfrm>
            <a:off x="28841" y="9495063"/>
            <a:ext cx="6858000" cy="0"/>
          </a:xfrm>
          <a:prstGeom prst="line">
            <a:avLst/>
          </a:prstGeom>
          <a:ln>
            <a:solidFill>
              <a:srgbClr val="3E00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8C195C-1070-7535-948A-AB271CC248FE}"/>
              </a:ext>
            </a:extLst>
          </p:cNvPr>
          <p:cNvSpPr txBox="1"/>
          <p:nvPr/>
        </p:nvSpPr>
        <p:spPr>
          <a:xfrm>
            <a:off x="257571" y="386826"/>
            <a:ext cx="1136851" cy="322909"/>
          </a:xfrm>
          <a:prstGeom prst="rect">
            <a:avLst/>
          </a:prstGeom>
          <a:noFill/>
        </p:spPr>
        <p:txBody>
          <a:bodyPr wrap="none" rtlCol="0">
            <a:spAutoFit/>
          </a:bodyPr>
          <a:lstStyle/>
          <a:p>
            <a:pPr algn="ctr" defTabSz="633039" latinLnBrk="1">
              <a:lnSpc>
                <a:spcPct val="120000"/>
              </a:lnSpc>
              <a:defRPr/>
            </a:pPr>
            <a:r>
              <a:rPr lang="ko-KR" altLang="en-US" sz="1385" dirty="0">
                <a:solidFill>
                  <a:srgbClr val="000000"/>
                </a:solidFill>
                <a:latin typeface="Noto Sans CJK KR Bold" panose="020B0800000000000000" pitchFamily="34" charset="-127"/>
                <a:ea typeface="Noto Sans CJK KR Bold" panose="020B0800000000000000" pitchFamily="34" charset="-127"/>
              </a:rPr>
              <a:t>테이블 설명</a:t>
            </a:r>
            <a:endParaRPr lang="en-US" altLang="ko-KR" sz="1385" dirty="0">
              <a:latin typeface="Noto Sans CJK KR Bold" panose="020B0800000000000000" pitchFamily="34" charset="-127"/>
              <a:ea typeface="Noto Sans CJK KR Bold" panose="020B0800000000000000" pitchFamily="34" charset="-127"/>
            </a:endParaRPr>
          </a:p>
        </p:txBody>
      </p:sp>
      <p:sp>
        <p:nvSpPr>
          <p:cNvPr id="8" name="TextBox 7">
            <a:extLst>
              <a:ext uri="{FF2B5EF4-FFF2-40B4-BE49-F238E27FC236}">
                <a16:creationId xmlns:a16="http://schemas.microsoft.com/office/drawing/2014/main" id="{18EDD77E-E4E7-C1F5-969E-AA5F9D5FBE33}"/>
              </a:ext>
            </a:extLst>
          </p:cNvPr>
          <p:cNvSpPr txBox="1"/>
          <p:nvPr/>
        </p:nvSpPr>
        <p:spPr>
          <a:xfrm>
            <a:off x="562492" y="3226147"/>
            <a:ext cx="2866508" cy="246221"/>
          </a:xfrm>
          <a:prstGeom prst="rect">
            <a:avLst/>
          </a:prstGeom>
          <a:noFill/>
        </p:spPr>
        <p:txBody>
          <a:bodyPr wrap="square" rtlCol="0">
            <a:spAutoFit/>
          </a:bodyPr>
          <a:lstStyle/>
          <a:p>
            <a:pPr defTabSz="633039" latinLnBrk="1">
              <a:defRPr/>
            </a:pPr>
            <a:r>
              <a:rPr lang="ko-KR" altLang="en-US" sz="1000" dirty="0">
                <a:solidFill>
                  <a:srgbClr val="000000"/>
                </a:solidFill>
                <a:latin typeface="+mj-ea"/>
                <a:ea typeface="+mj-ea"/>
              </a:rPr>
              <a:t>테이블 </a:t>
            </a:r>
            <a:r>
              <a:rPr lang="ko-KR" altLang="en-US" sz="1000" dirty="0" err="1">
                <a:solidFill>
                  <a:srgbClr val="000000"/>
                </a:solidFill>
                <a:latin typeface="+mj-ea"/>
                <a:ea typeface="+mj-ea"/>
              </a:rPr>
              <a:t>쿼리문</a:t>
            </a:r>
            <a:endParaRPr lang="ko-KR" altLang="en-US" sz="1000" dirty="0">
              <a:solidFill>
                <a:srgbClr val="000000"/>
              </a:solidFill>
              <a:latin typeface="+mj-ea"/>
              <a:ea typeface="+mj-ea"/>
            </a:endParaRPr>
          </a:p>
        </p:txBody>
      </p:sp>
      <p:grpSp>
        <p:nvGrpSpPr>
          <p:cNvPr id="11" name="그룹 10">
            <a:extLst>
              <a:ext uri="{FF2B5EF4-FFF2-40B4-BE49-F238E27FC236}">
                <a16:creationId xmlns:a16="http://schemas.microsoft.com/office/drawing/2014/main" id="{B85DA9ED-4625-4B49-39F3-CCF42C66F0E5}"/>
              </a:ext>
            </a:extLst>
          </p:cNvPr>
          <p:cNvGrpSpPr>
            <a:grpSpLocks noChangeAspect="1"/>
          </p:cNvGrpSpPr>
          <p:nvPr/>
        </p:nvGrpSpPr>
        <p:grpSpPr>
          <a:xfrm>
            <a:off x="450537" y="3285531"/>
            <a:ext cx="52798" cy="112154"/>
            <a:chOff x="266743" y="2357089"/>
            <a:chExt cx="255346" cy="525156"/>
          </a:xfrm>
        </p:grpSpPr>
        <p:sp>
          <p:nvSpPr>
            <p:cNvPr id="12" name="평행 사변형 11">
              <a:extLst>
                <a:ext uri="{FF2B5EF4-FFF2-40B4-BE49-F238E27FC236}">
                  <a16:creationId xmlns:a16="http://schemas.microsoft.com/office/drawing/2014/main" id="{6E55CBDF-D285-2ABB-C41A-0347D78D3ED6}"/>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3" name="평행 사변형 12">
              <a:extLst>
                <a:ext uri="{FF2B5EF4-FFF2-40B4-BE49-F238E27FC236}">
                  <a16:creationId xmlns:a16="http://schemas.microsoft.com/office/drawing/2014/main" id="{E79DBBF7-494D-FD8C-5C6A-A05617AD4A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
        <p:nvSpPr>
          <p:cNvPr id="15" name="TextBox 14">
            <a:extLst>
              <a:ext uri="{FF2B5EF4-FFF2-40B4-BE49-F238E27FC236}">
                <a16:creationId xmlns:a16="http://schemas.microsoft.com/office/drawing/2014/main" id="{07A9D4A2-35ED-EDB6-3CAD-DF4FF5525A1B}"/>
              </a:ext>
            </a:extLst>
          </p:cNvPr>
          <p:cNvSpPr txBox="1"/>
          <p:nvPr/>
        </p:nvSpPr>
        <p:spPr>
          <a:xfrm>
            <a:off x="148334" y="3543605"/>
            <a:ext cx="6256208" cy="3801041"/>
          </a:xfrm>
          <a:prstGeom prst="rect">
            <a:avLst/>
          </a:prstGeom>
          <a:noFill/>
        </p:spPr>
        <p:txBody>
          <a:bodyPr wrap="square" rtlCol="0">
            <a:spAutoFit/>
          </a:bodyPr>
          <a:lstStyle/>
          <a:p>
            <a:pPr indent="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ORACLE</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table </a:t>
            </a:r>
            <a:r>
              <a:rPr lang="en-US" altLang="ko-KR" sz="1000" kern="100" dirty="0">
                <a:solidFill>
                  <a:srgbClr val="000000"/>
                </a:solidFill>
                <a:latin typeface="+mj-ea"/>
                <a:ea typeface="+mj-ea"/>
                <a:cs typeface="Times New Roman" panose="02020603050405020304" pitchFamily="18" charset="0"/>
              </a:rPr>
              <a:t>HYPHEN</a:t>
            </a:r>
            <a:r>
              <a:rPr lang="en-US" altLang="ko-KR" sz="1000" kern="100" dirty="0">
                <a:solidFill>
                  <a:srgbClr val="000000"/>
                </a:solidFill>
                <a:effectLst/>
                <a:latin typeface="+mj-ea"/>
                <a:ea typeface="+mj-ea"/>
                <a:cs typeface="Times New Roman" panose="02020603050405020304" pitchFamily="18" charset="0"/>
              </a:rPr>
              <a:t>_TRADE_DATA (TRAN_CODE char(9), COMP_CODE char(8), BANK_CODE char(3), MESS_CODE char(4), MESS_DIFF char(3), TRAN_CNT char(1), SEQ_NO char(6), TRAN_DATE char(8), TRAN_TIME char(6), STAN_RESP_CODE char(4), BANK_RESP_CODE char(4), INQU_DATE char(8), INQU_NO char(6), BANK_SEQ_NO char(15), FILLER_1 char(13), CORP_ACCT_NO char(15), COMP_CNT char(2), DEAL_SELE char(2), IN_BANK_CODE char(3), TOTAL_AMT number(13), BALANCE number(13), BRAN_CODE char(7), CUST_NAME char(14), CHECK_NO char(10), CASH number(13), OUT_BANK_CHECK number(13), ETC_CHECK number(13), VR_ACCT_NO char(16), DEAL_DATE char(8), DEAL_TIME char(6), SERIAL_NO char(6), FILLER_2 char(38)); </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 </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MSSQL, MYSQL</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table HYPHEN_TRADE_DATA (TRAN_CODE char(9), COMP_CODE char(8), BANK_CODE char(3), MESS_CODE char(4), MESS_DIFF char(3), TRAN_CNT char(1), SEQ_NO char(6), TRAN_DATE char(8), TRAN_TIME char(6), STAN_RESP_CODE char(4), BANK_RESP_CODE char(4), INQU_DATE char(8), INQU_NO char(6), BANK_SEQ_NO char(15), FILLER_1 char(13), CORP_ACCT_NO char(15), COMP_CNT char(2), DEAL_SELE char(2), IN_BANK_CODE char(3), TOTAL_AMT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(13), BALANCE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BRAN_CODE char(7), CUST_NAME char(14), CHECK_NO char(10), CASH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OUT_BANK_CHECK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ETC_CHECK </a:t>
            </a:r>
            <a:r>
              <a:rPr lang="en-US" altLang="ko-KR" sz="1000" kern="100" dirty="0" err="1">
                <a:solidFill>
                  <a:srgbClr val="000000"/>
                </a:solidFill>
                <a:effectLst/>
                <a:latin typeface="+mj-ea"/>
                <a:ea typeface="+mj-ea"/>
                <a:cs typeface="Times New Roman" panose="02020603050405020304" pitchFamily="18" charset="0"/>
              </a:rPr>
              <a:t>bigint</a:t>
            </a:r>
            <a:r>
              <a:rPr lang="en-US" altLang="ko-KR" sz="1000" kern="100" dirty="0">
                <a:solidFill>
                  <a:srgbClr val="000000"/>
                </a:solidFill>
                <a:effectLst/>
                <a:latin typeface="+mj-ea"/>
                <a:ea typeface="+mj-ea"/>
                <a:cs typeface="Times New Roman" panose="02020603050405020304" pitchFamily="18" charset="0"/>
              </a:rPr>
              <a:t> (13), VR_ACCT_NO char(16), DEAL_DATE char(8), DEAL_TIME char(6), SERIAL_NO char(6), FILLER_2 char(38)); </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 </a:t>
            </a:r>
          </a:p>
          <a:p>
            <a:pPr marL="127000" algn="l" latinLnBrk="1">
              <a:tabLst>
                <a:tab pos="2462530" algn="l"/>
              </a:tabLst>
            </a:pPr>
            <a:r>
              <a:rPr lang="en-US" altLang="ko-KR" sz="1100" b="1" dirty="0">
                <a:solidFill>
                  <a:srgbClr val="000000"/>
                </a:solidFill>
                <a:effectLst/>
                <a:latin typeface="맑은 고딕" panose="020B0503020000020004" pitchFamily="50" charset="-127"/>
                <a:ea typeface="SimSun" panose="02010600030101010101" pitchFamily="2" charset="-122"/>
                <a:cs typeface="Times New Roman" panose="02020603050405020304" pitchFamily="18" charset="0"/>
              </a:rPr>
              <a:t>Index </a:t>
            </a:r>
            <a:r>
              <a:rPr lang="ko-KR"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생성 쿼리</a:t>
            </a:r>
            <a:r>
              <a:rPr lang="en-US" altLang="ko-KR" sz="1100" b="1"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endParaRPr lang="ko-KR" altLang="ko-KR" sz="1000" b="1" dirty="0">
              <a:effectLst/>
              <a:latin typeface="Arial" panose="020B0604020202020204" pitchFamily="34" charset="0"/>
              <a:ea typeface="SimSun" panose="02010600030101010101" pitchFamily="2" charset="-122"/>
              <a:cs typeface="Times New Roman" panose="02020603050405020304" pitchFamily="18" charset="0"/>
            </a:endParaRPr>
          </a:p>
          <a:p>
            <a:pPr indent="63500" algn="l" latinLnBrk="1"/>
            <a:r>
              <a:rPr lang="en-US" altLang="ko-KR" sz="1000" b="1" kern="100" dirty="0">
                <a:solidFill>
                  <a:srgbClr val="000000"/>
                </a:solidFill>
                <a:effectLst/>
                <a:latin typeface="맑은 고딕" panose="020B0503020000020004" pitchFamily="50" charset="-127"/>
                <a:ea typeface="바탕" panose="02030600000101010101" pitchFamily="18" charset="-127"/>
                <a:cs typeface="Times New Roman" panose="02020603050405020304" pitchFamily="18" charset="0"/>
              </a:rPr>
              <a:t>* Primary key :</a:t>
            </a:r>
            <a:endParaRPr lang="ko-KR" altLang="ko-KR" sz="1000" kern="100" dirty="0">
              <a:effectLst/>
              <a:latin typeface="+mj-ea"/>
              <a:ea typeface="+mj-ea"/>
              <a:cs typeface="Times New Roman" panose="02020603050405020304" pitchFamily="18" charset="0"/>
            </a:endParaRPr>
          </a:p>
          <a:p>
            <a:pPr marL="127000" algn="l" latinLnBrk="1">
              <a:tabLst>
                <a:tab pos="2462530" algn="l"/>
              </a:tabLst>
            </a:pPr>
            <a:r>
              <a:rPr lang="en-US" altLang="ko-KR" sz="1000" kern="100" dirty="0">
                <a:solidFill>
                  <a:srgbClr val="000000"/>
                </a:solidFill>
                <a:effectLst/>
                <a:latin typeface="+mj-ea"/>
                <a:ea typeface="+mj-ea"/>
                <a:cs typeface="Times New Roman" panose="02020603050405020304" pitchFamily="18" charset="0"/>
              </a:rPr>
              <a:t>create unique index HYPHEN_TRADE_DATA_PK on </a:t>
            </a:r>
            <a:r>
              <a:rPr lang="en-US" altLang="ko-KR" sz="1000" kern="100" dirty="0">
                <a:solidFill>
                  <a:srgbClr val="000000"/>
                </a:solidFill>
                <a:latin typeface="+mj-ea"/>
                <a:ea typeface="+mj-ea"/>
                <a:cs typeface="Times New Roman" panose="02020603050405020304" pitchFamily="18" charset="0"/>
              </a:rPr>
              <a:t>HYPHEN</a:t>
            </a:r>
            <a:r>
              <a:rPr lang="en-US" altLang="ko-KR" sz="1000" kern="100" dirty="0">
                <a:solidFill>
                  <a:srgbClr val="000000"/>
                </a:solidFill>
                <a:effectLst/>
                <a:latin typeface="+mj-ea"/>
                <a:ea typeface="+mj-ea"/>
                <a:cs typeface="Times New Roman" panose="02020603050405020304" pitchFamily="18" charset="0"/>
              </a:rPr>
              <a:t>_TRADE_DATA(BANK_CODE, COMP_CODE, CORP_ACCT_NO, DEAL_DATE, DEAL_TIME, SEQ_NO);</a:t>
            </a:r>
            <a:endParaRPr lang="ko-KR" altLang="ko-KR" sz="1000" kern="100" dirty="0">
              <a:effectLst/>
              <a:latin typeface="+mj-ea"/>
              <a:ea typeface="+mj-ea"/>
              <a:cs typeface="Times New Roman" panose="02020603050405020304" pitchFamily="18" charset="0"/>
            </a:endParaRPr>
          </a:p>
        </p:txBody>
      </p:sp>
      <p:graphicFrame>
        <p:nvGraphicFramePr>
          <p:cNvPr id="5" name="표 20">
            <a:extLst>
              <a:ext uri="{FF2B5EF4-FFF2-40B4-BE49-F238E27FC236}">
                <a16:creationId xmlns:a16="http://schemas.microsoft.com/office/drawing/2014/main" id="{D4429536-D645-223B-73BB-1DA440B1A52C}"/>
              </a:ext>
            </a:extLst>
          </p:cNvPr>
          <p:cNvGraphicFramePr>
            <a:graphicFrameLocks noGrp="1"/>
          </p:cNvGraphicFramePr>
          <p:nvPr>
            <p:extLst>
              <p:ext uri="{D42A27DB-BD31-4B8C-83A1-F6EECF244321}">
                <p14:modId xmlns:p14="http://schemas.microsoft.com/office/powerpoint/2010/main" val="3577017795"/>
              </p:ext>
            </p:extLst>
          </p:nvPr>
        </p:nvGraphicFramePr>
        <p:xfrm>
          <a:off x="757822" y="1516949"/>
          <a:ext cx="5261978" cy="1497034"/>
        </p:xfrm>
        <a:graphic>
          <a:graphicData uri="http://schemas.openxmlformats.org/drawingml/2006/table">
            <a:tbl>
              <a:tblPr firstRow="1" bandRow="1">
                <a:tableStyleId>{5C22544A-7EE6-4342-B048-85BDC9FD1C3A}</a:tableStyleId>
              </a:tblPr>
              <a:tblGrid>
                <a:gridCol w="1391018">
                  <a:extLst>
                    <a:ext uri="{9D8B030D-6E8A-4147-A177-3AD203B41FA5}">
                      <a16:colId xmlns:a16="http://schemas.microsoft.com/office/drawing/2014/main" val="2185775489"/>
                    </a:ext>
                  </a:extLst>
                </a:gridCol>
                <a:gridCol w="1219200">
                  <a:extLst>
                    <a:ext uri="{9D8B030D-6E8A-4147-A177-3AD203B41FA5}">
                      <a16:colId xmlns:a16="http://schemas.microsoft.com/office/drawing/2014/main" val="880726140"/>
                    </a:ext>
                  </a:extLst>
                </a:gridCol>
                <a:gridCol w="1394460">
                  <a:extLst>
                    <a:ext uri="{9D8B030D-6E8A-4147-A177-3AD203B41FA5}">
                      <a16:colId xmlns:a16="http://schemas.microsoft.com/office/drawing/2014/main" val="4280851417"/>
                    </a:ext>
                  </a:extLst>
                </a:gridCol>
                <a:gridCol w="1257300">
                  <a:extLst>
                    <a:ext uri="{9D8B030D-6E8A-4147-A177-3AD203B41FA5}">
                      <a16:colId xmlns:a16="http://schemas.microsoft.com/office/drawing/2014/main" val="572106854"/>
                    </a:ext>
                  </a:extLst>
                </a:gridCol>
              </a:tblGrid>
              <a:tr h="211015">
                <a:tc>
                  <a:txBody>
                    <a:bodyPr/>
                    <a:lstStyle/>
                    <a:p>
                      <a:pPr algn="ctr" latinLnBrk="1"/>
                      <a:r>
                        <a:rPr lang="ko-KR" altLang="en-US" sz="1100" dirty="0">
                          <a:solidFill>
                            <a:schemeClr val="bg1"/>
                          </a:solidFill>
                        </a:rPr>
                        <a:t>거래종류</a:t>
                      </a:r>
                      <a:endParaRPr lang="en-US" altLang="ko-KR" sz="1100" dirty="0">
                        <a:solidFill>
                          <a:schemeClr val="bg1"/>
                        </a:solidFill>
                      </a:endParaRPr>
                    </a:p>
                  </a:txBody>
                  <a:tcPr marL="63305" marR="63305" marT="31652" marB="31652">
                    <a:solidFill>
                      <a:srgbClr val="3E0099"/>
                    </a:solidFill>
                  </a:tcPr>
                </a:tc>
                <a:tc>
                  <a:txBody>
                    <a:bodyPr/>
                    <a:lstStyle/>
                    <a:p>
                      <a:pPr algn="ctr" latinLnBrk="1"/>
                      <a:r>
                        <a:rPr lang="ko-KR" altLang="en-US" sz="1100" dirty="0">
                          <a:solidFill>
                            <a:schemeClr val="bg1"/>
                          </a:solidFill>
                        </a:rPr>
                        <a:t>거래코드</a:t>
                      </a:r>
                    </a:p>
                  </a:txBody>
                  <a:tcPr marL="63305" marR="63305" marT="31652" marB="31652">
                    <a:solidFill>
                      <a:srgbClr val="3E0099"/>
                    </a:solidFill>
                  </a:tcPr>
                </a:tc>
                <a:tc>
                  <a:txBody>
                    <a:bodyPr/>
                    <a:lstStyle/>
                    <a:p>
                      <a:pPr algn="ctr" latinLnBrk="1"/>
                      <a:r>
                        <a:rPr lang="ko-KR" altLang="en-US" sz="1100" dirty="0">
                          <a:solidFill>
                            <a:schemeClr val="bg1"/>
                          </a:solidFill>
                        </a:rPr>
                        <a:t>거래종류</a:t>
                      </a:r>
                    </a:p>
                  </a:txBody>
                  <a:tcPr marL="63305" marR="63305" marT="31652" marB="31652">
                    <a:solidFill>
                      <a:srgbClr val="3E0099"/>
                    </a:solidFill>
                  </a:tcPr>
                </a:tc>
                <a:tc>
                  <a:txBody>
                    <a:bodyPr/>
                    <a:lstStyle/>
                    <a:p>
                      <a:pPr algn="ctr" latinLnBrk="1"/>
                      <a:r>
                        <a:rPr lang="ko-KR" altLang="en-US" sz="1100" dirty="0">
                          <a:solidFill>
                            <a:schemeClr val="bg1"/>
                          </a:solidFill>
                        </a:rPr>
                        <a:t>거래코드</a:t>
                      </a:r>
                    </a:p>
                  </a:txBody>
                  <a:tcPr marL="63305" marR="63305" marT="31652" marB="31652">
                    <a:solidFill>
                      <a:srgbClr val="3E0099"/>
                    </a:solidFill>
                  </a:tcPr>
                </a:tc>
                <a:extLst>
                  <a:ext uri="{0D108BD9-81ED-4DB2-BD59-A6C34878D82A}">
                    <a16:rowId xmlns:a16="http://schemas.microsoft.com/office/drawing/2014/main" val="2781641624"/>
                  </a:ext>
                </a:extLst>
              </a:tr>
              <a:tr h="211015">
                <a:tc>
                  <a:txBody>
                    <a:bodyPr/>
                    <a:lstStyle/>
                    <a:p>
                      <a:pPr algn="ctr" latinLnBrk="1"/>
                      <a:r>
                        <a:rPr lang="ko-KR" sz="1000" kern="100" dirty="0">
                          <a:effectLst/>
                          <a:latin typeface="바탕" panose="02030600000101010101" pitchFamily="18" charset="-127"/>
                          <a:ea typeface="맑은 고딕" panose="020B0503020000020004" pitchFamily="50" charset="-127"/>
                          <a:cs typeface="Times New Roman" panose="02020603050405020304" pitchFamily="18" charset="0"/>
                        </a:rPr>
                        <a:t>입금</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20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입금취소</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51</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71517953"/>
                  </a:ext>
                </a:extLst>
              </a:tr>
              <a:tr h="211015">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출금</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30, 32</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출금취소</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52</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862382262"/>
                  </a:ext>
                </a:extLst>
              </a:tr>
              <a:tr h="211015">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부도지급</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31</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부도입금취소</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53</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039742156"/>
                  </a:ext>
                </a:extLst>
              </a:tr>
              <a:tr h="211015">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입금이자</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40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부도지급취소</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54</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81312069"/>
                  </a:ext>
                </a:extLst>
              </a:tr>
              <a:tr h="211015">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출금이자</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41</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수탁만기입금</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21, 60</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422893087"/>
                  </a:ext>
                </a:extLst>
              </a:tr>
              <a:tr h="211015">
                <a:tc>
                  <a:txBody>
                    <a:bodyPr/>
                    <a:lstStyle/>
                    <a:p>
                      <a:pPr algn="ctr" latinLnBrk="1"/>
                      <a:r>
                        <a:rPr lang="ko-KR" sz="1000" kern="100">
                          <a:effectLst/>
                          <a:latin typeface="바탕" panose="02030600000101010101" pitchFamily="18" charset="-127"/>
                          <a:ea typeface="맑은 고딕" panose="020B0503020000020004" pitchFamily="50" charset="-127"/>
                          <a:cs typeface="Times New Roman" panose="02020603050405020304" pitchFamily="18" charset="0"/>
                        </a:rPr>
                        <a:t>기타</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a:effectLst/>
                          <a:latin typeface="맑은 고딕" panose="020B0503020000020004" pitchFamily="50" charset="-127"/>
                          <a:ea typeface="바탕" panose="02030600000101010101" pitchFamily="18" charset="-127"/>
                          <a:cs typeface="Times New Roman" panose="02020603050405020304" pitchFamily="18" charset="0"/>
                        </a:rPr>
                        <a:t>99</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 </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tc>
                  <a:txBody>
                    <a:bodyPr/>
                    <a:lstStyle/>
                    <a:p>
                      <a:pPr algn="ctr" latinLnBrk="1"/>
                      <a:r>
                        <a:rPr lang="en-US" sz="1000" kern="100" dirty="0">
                          <a:effectLst/>
                          <a:latin typeface="맑은 고딕" panose="020B0503020000020004" pitchFamily="50" charset="-127"/>
                          <a:ea typeface="바탕" panose="02030600000101010101" pitchFamily="18" charset="-127"/>
                          <a:cs typeface="Times New Roman" panose="02020603050405020304" pitchFamily="18" charset="0"/>
                        </a:rPr>
                        <a:t> </a:t>
                      </a:r>
                      <a:endParaRPr lang="ko-KR" sz="1000"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789949682"/>
                  </a:ext>
                </a:extLst>
              </a:tr>
            </a:tbl>
          </a:graphicData>
        </a:graphic>
      </p:graphicFrame>
      <p:sp>
        <p:nvSpPr>
          <p:cNvPr id="7" name="TextBox 6">
            <a:extLst>
              <a:ext uri="{FF2B5EF4-FFF2-40B4-BE49-F238E27FC236}">
                <a16:creationId xmlns:a16="http://schemas.microsoft.com/office/drawing/2014/main" id="{C30FFFF1-A5C8-28D8-CD0E-BE98CF57F880}"/>
              </a:ext>
            </a:extLst>
          </p:cNvPr>
          <p:cNvSpPr txBox="1"/>
          <p:nvPr/>
        </p:nvSpPr>
        <p:spPr>
          <a:xfrm>
            <a:off x="562492" y="876089"/>
            <a:ext cx="4602729" cy="246221"/>
          </a:xfrm>
          <a:prstGeom prst="rect">
            <a:avLst/>
          </a:prstGeom>
          <a:noFill/>
        </p:spPr>
        <p:txBody>
          <a:bodyPr wrap="square" rtlCol="0">
            <a:spAutoFit/>
          </a:bodyPr>
          <a:lstStyle/>
          <a:p>
            <a:pPr defTabSz="633039" latinLnBrk="1">
              <a:defRPr/>
            </a:pPr>
            <a:r>
              <a:rPr lang="ko-KR" altLang="en-US" sz="1000" dirty="0">
                <a:solidFill>
                  <a:srgbClr val="000000"/>
                </a:solidFill>
                <a:highlight>
                  <a:srgbClr val="FFFF00"/>
                </a:highlight>
                <a:latin typeface="+mj-ea"/>
                <a:ea typeface="+mj-ea"/>
              </a:rPr>
              <a:t>가상계좌나 일반 거래내역 발생시 입</a:t>
            </a:r>
            <a:r>
              <a:rPr lang="en-US" altLang="ko-KR" sz="1000" dirty="0">
                <a:solidFill>
                  <a:srgbClr val="000000"/>
                </a:solidFill>
                <a:highlight>
                  <a:srgbClr val="FFFF00"/>
                </a:highlight>
                <a:latin typeface="+mj-ea"/>
                <a:ea typeface="+mj-ea"/>
              </a:rPr>
              <a:t>,</a:t>
            </a:r>
            <a:r>
              <a:rPr lang="ko-KR" altLang="en-US" sz="1000" dirty="0">
                <a:solidFill>
                  <a:srgbClr val="000000"/>
                </a:solidFill>
                <a:highlight>
                  <a:srgbClr val="FFFF00"/>
                </a:highlight>
                <a:latin typeface="+mj-ea"/>
                <a:ea typeface="+mj-ea"/>
              </a:rPr>
              <a:t>출금 데이터 </a:t>
            </a:r>
            <a:r>
              <a:rPr lang="en-US" altLang="ko-KR" sz="1000" dirty="0">
                <a:solidFill>
                  <a:srgbClr val="000000"/>
                </a:solidFill>
                <a:highlight>
                  <a:srgbClr val="FFFF00"/>
                </a:highlight>
                <a:latin typeface="+mj-ea"/>
                <a:ea typeface="+mj-ea"/>
              </a:rPr>
              <a:t>Insert</a:t>
            </a:r>
            <a:endParaRPr lang="ko-KR" altLang="en-US" sz="1000" dirty="0">
              <a:solidFill>
                <a:srgbClr val="000000"/>
              </a:solidFill>
              <a:highlight>
                <a:srgbClr val="FFFF00"/>
              </a:highlight>
              <a:latin typeface="+mj-ea"/>
              <a:ea typeface="+mj-ea"/>
            </a:endParaRPr>
          </a:p>
        </p:txBody>
      </p:sp>
      <p:grpSp>
        <p:nvGrpSpPr>
          <p:cNvPr id="16" name="그룹 15">
            <a:extLst>
              <a:ext uri="{FF2B5EF4-FFF2-40B4-BE49-F238E27FC236}">
                <a16:creationId xmlns:a16="http://schemas.microsoft.com/office/drawing/2014/main" id="{E9938798-6C92-4F68-6869-BAD3DE6DB877}"/>
              </a:ext>
            </a:extLst>
          </p:cNvPr>
          <p:cNvGrpSpPr>
            <a:grpSpLocks noChangeAspect="1"/>
          </p:cNvGrpSpPr>
          <p:nvPr/>
        </p:nvGrpSpPr>
        <p:grpSpPr>
          <a:xfrm>
            <a:off x="450538" y="915153"/>
            <a:ext cx="52798" cy="112154"/>
            <a:chOff x="266743" y="2357089"/>
            <a:chExt cx="255346" cy="525156"/>
          </a:xfrm>
        </p:grpSpPr>
        <p:sp>
          <p:nvSpPr>
            <p:cNvPr id="18" name="평행 사변형 17">
              <a:extLst>
                <a:ext uri="{FF2B5EF4-FFF2-40B4-BE49-F238E27FC236}">
                  <a16:creationId xmlns:a16="http://schemas.microsoft.com/office/drawing/2014/main" id="{E6FF4BF5-588D-65F6-A050-05C4E7DF788B}"/>
                </a:ext>
              </a:extLst>
            </p:cNvPr>
            <p:cNvSpPr/>
            <p:nvPr/>
          </p:nvSpPr>
          <p:spPr>
            <a:xfrm rot="5400000">
              <a:off x="225380" y="2398452"/>
              <a:ext cx="338071" cy="255346"/>
            </a:xfrm>
            <a:prstGeom prst="parallelogram">
              <a:avLst>
                <a:gd name="adj" fmla="val 741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sp>
          <p:nvSpPr>
            <p:cNvPr id="19" name="평행 사변형 18">
              <a:extLst>
                <a:ext uri="{FF2B5EF4-FFF2-40B4-BE49-F238E27FC236}">
                  <a16:creationId xmlns:a16="http://schemas.microsoft.com/office/drawing/2014/main" id="{A1D84EF9-6BBB-E567-D021-C4FA1FA2F2B9}"/>
                </a:ext>
              </a:extLst>
            </p:cNvPr>
            <p:cNvSpPr/>
            <p:nvPr/>
          </p:nvSpPr>
          <p:spPr>
            <a:xfrm rot="16200000" flipV="1">
              <a:off x="225380" y="2585537"/>
              <a:ext cx="338071" cy="255346"/>
            </a:xfrm>
            <a:prstGeom prst="parallelogram">
              <a:avLst>
                <a:gd name="adj" fmla="val 74176"/>
              </a:avLst>
            </a:prstGeom>
            <a:solidFill>
              <a:srgbClr val="3E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3039" latinLnBrk="1">
                <a:defRPr/>
              </a:pPr>
              <a:endParaRPr lang="ko-KR" altLang="en-US" sz="1246" dirty="0">
                <a:solidFill>
                  <a:srgbClr val="FFFFFF"/>
                </a:solidFill>
                <a:latin typeface="Noto Sans CJK KR Regular" panose="020B0500000000000000" pitchFamily="34" charset="-127"/>
                <a:ea typeface="Noto Sans CJK KR Regular" panose="020B0500000000000000" pitchFamily="34" charset="-127"/>
              </a:endParaRPr>
            </a:p>
          </p:txBody>
        </p:sp>
      </p:grpSp>
    </p:spTree>
    <p:extLst>
      <p:ext uri="{BB962C8B-B14F-4D97-AF65-F5344CB8AC3E}">
        <p14:creationId xmlns:p14="http://schemas.microsoft.com/office/powerpoint/2010/main" val="77882910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5ed03a9-e36c-42ff-bb54-257d301717e1">
      <Terms xmlns="http://schemas.microsoft.com/office/infopath/2007/PartnerControls"/>
    </lcf76f155ced4ddcb4097134ff3c332f>
    <TaxCatchAll xmlns="e022148c-7d05-4666-bca0-eeba0915fac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8FBBA905323B4641AF437147AB647DEF" ma:contentTypeVersion="13" ma:contentTypeDescription="새 문서를 만듭니다." ma:contentTypeScope="" ma:versionID="f48ab1114b76861002ab28e8b69cc878">
  <xsd:schema xmlns:xsd="http://www.w3.org/2001/XMLSchema" xmlns:xs="http://www.w3.org/2001/XMLSchema" xmlns:p="http://schemas.microsoft.com/office/2006/metadata/properties" xmlns:ns2="e5ed03a9-e36c-42ff-bb54-257d301717e1" xmlns:ns3="e022148c-7d05-4666-bca0-eeba0915facb" targetNamespace="http://schemas.microsoft.com/office/2006/metadata/properties" ma:root="true" ma:fieldsID="f56c980f0858141d9547d9faa3f4d91d" ns2:_="" ns3:_="">
    <xsd:import namespace="e5ed03a9-e36c-42ff-bb54-257d301717e1"/>
    <xsd:import namespace="e022148c-7d05-4666-bca0-eeba0915fac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d03a9-e36c-42ff-bb54-257d301717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이미지 태그" ma:readOnly="false" ma:fieldId="{5cf76f15-5ced-4ddc-b409-7134ff3c332f}" ma:taxonomyMulti="true" ma:sspId="594648e9-afde-4e4b-9954-bfac7f8fe35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22148c-7d05-4666-bca0-eeba0915fac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95327bb-cd74-4349-9192-9da2e95e4a4c}" ma:internalName="TaxCatchAll" ma:showField="CatchAllData" ma:web="e022148c-7d05-4666-bca0-eeba0915fa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21DE5D-008E-4A2D-AEFE-EDF91DCB2CF2}">
  <ds:schemaRefs>
    <ds:schemaRef ds:uri="e022148c-7d05-4666-bca0-eeba0915facb"/>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e5ed03a9-e36c-42ff-bb54-257d301717e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A1EF59-27FB-4E50-B28D-9FA5E4A7D63E}">
  <ds:schemaRefs>
    <ds:schemaRef ds:uri="http://schemas.microsoft.com/sharepoint/v3/contenttype/forms"/>
  </ds:schemaRefs>
</ds:datastoreItem>
</file>

<file path=customXml/itemProps3.xml><?xml version="1.0" encoding="utf-8"?>
<ds:datastoreItem xmlns:ds="http://schemas.openxmlformats.org/officeDocument/2006/customXml" ds:itemID="{48A43561-3C66-4E02-A549-C86097AD9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d03a9-e36c-42ff-bb54-257d301717e1"/>
    <ds:schemaRef ds:uri="e022148c-7d05-4666-bca0-eeba0915fa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16045</TotalTime>
  <Words>4279</Words>
  <Application>Microsoft Office PowerPoint</Application>
  <PresentationFormat>A4 용지(210x297mm)</PresentationFormat>
  <Paragraphs>1132</Paragraphs>
  <Slides>17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Noto Sans CJK KR Bold</vt:lpstr>
      <vt:lpstr>Noto Sans CJK KR Regular</vt:lpstr>
      <vt:lpstr>맑은 고딕</vt:lpstr>
      <vt:lpstr>바탕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김영준</dc:creator>
  <cp:lastModifiedBy>김승태</cp:lastModifiedBy>
  <cp:revision>187</cp:revision>
  <cp:lastPrinted>2022-09-26T08:22:28Z</cp:lastPrinted>
  <dcterms:created xsi:type="dcterms:W3CDTF">2022-07-26T02:02:29Z</dcterms:created>
  <dcterms:modified xsi:type="dcterms:W3CDTF">2023-03-08T02:55:58Z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0x0101008FBBA905323B4641AF437147AB647DEF</vt:lpwstr>
  </property>
</Properties>
</file>