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58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795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4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39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9413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013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972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084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40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4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7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97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32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7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87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1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21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76E9-D407-4284-AFA6-9E463C8BD03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76E9-D407-4284-AFA6-9E463C8BD03A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77D3AE-FED1-4729-8915-5B1EC5146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2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누구니 너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가제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altLang="ko-KR" dirty="0" smtClean="0"/>
              <a:t>Mobile</a:t>
            </a:r>
            <a:r>
              <a:rPr lang="ko-KR" altLang="en-US" dirty="0" err="1" smtClean="0"/>
              <a:t>융합팀</a:t>
            </a:r>
            <a:endParaRPr lang="en-US" altLang="ko-KR" dirty="0" smtClean="0"/>
          </a:p>
          <a:p>
            <a:r>
              <a:rPr lang="ko-KR" altLang="en-US" dirty="0" smtClean="0"/>
              <a:t>인턴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이승수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38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9276" y="608500"/>
            <a:ext cx="4894385" cy="1325563"/>
          </a:xfrm>
        </p:spPr>
        <p:txBody>
          <a:bodyPr/>
          <a:lstStyle/>
          <a:p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34806" y="1787158"/>
            <a:ext cx="5468816" cy="4351338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/>
              <a:t>조직에 새롭게 유입된 사람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/>
              <a:t>다른 조직에 대해 알고 싶은 사람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/>
              <a:t>조직원들과 더 친해지고 싶은 사람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222022" y="435463"/>
            <a:ext cx="48943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대상</a:t>
            </a:r>
            <a:endParaRPr lang="ko-KR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69276" y="2165594"/>
            <a:ext cx="54688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 smtClean="0"/>
          </a:p>
          <a:p>
            <a:r>
              <a:rPr lang="ko-KR" altLang="en-US" sz="2000" dirty="0" smtClean="0"/>
              <a:t>모르는 사람에 대해 알아가기 위함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상호간의 친밀도 향상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04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순서도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6545"/>
            <a:ext cx="7991881" cy="427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5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sz="2000" dirty="0" smtClean="0"/>
              <a:t>짧은 시간에 보다 많은 사람에 대해 알 수 있다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상대방에대해 재미있게 알아갈 수 있다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서로 다가갈 수 있는 계기가 될 수 있다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62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동작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77334" y="1930400"/>
            <a:ext cx="2734311" cy="3102409"/>
            <a:chOff x="677334" y="1930400"/>
            <a:chExt cx="2734311" cy="310240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r="10135"/>
            <a:stretch/>
          </p:blipFill>
          <p:spPr>
            <a:xfrm>
              <a:off x="1384549" y="1942807"/>
              <a:ext cx="607816" cy="157184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r="10135"/>
            <a:stretch/>
          </p:blipFill>
          <p:spPr>
            <a:xfrm>
              <a:off x="2129107" y="3460965"/>
              <a:ext cx="607816" cy="157184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r="10135"/>
            <a:stretch/>
          </p:blipFill>
          <p:spPr>
            <a:xfrm>
              <a:off x="677334" y="2650533"/>
              <a:ext cx="607816" cy="15718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r="10135"/>
            <a:stretch/>
          </p:blipFill>
          <p:spPr>
            <a:xfrm>
              <a:off x="2129107" y="1930400"/>
              <a:ext cx="607816" cy="157184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r="10135"/>
            <a:stretch/>
          </p:blipFill>
          <p:spPr>
            <a:xfrm>
              <a:off x="1376147" y="3460965"/>
              <a:ext cx="616217" cy="157184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/>
            <a:srcRect r="10135"/>
            <a:stretch/>
          </p:blipFill>
          <p:spPr>
            <a:xfrm>
              <a:off x="2803829" y="2638126"/>
              <a:ext cx="607816" cy="1571844"/>
            </a:xfrm>
            <a:prstGeom prst="rect">
              <a:avLst/>
            </a:prstGeom>
          </p:spPr>
        </p:pic>
      </p:grpSp>
      <p:sp>
        <p:nvSpPr>
          <p:cNvPr id="10" name="모서리가 접힌 도형 9"/>
          <p:cNvSpPr/>
          <p:nvPr/>
        </p:nvSpPr>
        <p:spPr>
          <a:xfrm>
            <a:off x="4874011" y="2145323"/>
            <a:ext cx="1329033" cy="820195"/>
          </a:xfrm>
          <a:prstGeom prst="foldedCorner">
            <a:avLst>
              <a:gd name="adj" fmla="val 26091"/>
            </a:avLst>
          </a:prstGeom>
          <a:solidFill>
            <a:srgbClr val="7954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dirty="0" err="1" smtClean="0"/>
              <a:t>설문링크</a:t>
            </a:r>
            <a:endParaRPr lang="ko-KR" altLang="en-US" dirty="0"/>
          </a:p>
        </p:txBody>
      </p:sp>
      <p:sp>
        <p:nvSpPr>
          <p:cNvPr id="12" name="왼쪽 화살표 11"/>
          <p:cNvSpPr/>
          <p:nvPr/>
        </p:nvSpPr>
        <p:spPr>
          <a:xfrm>
            <a:off x="4069445" y="2468753"/>
            <a:ext cx="659423" cy="4044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069445" y="4103609"/>
            <a:ext cx="659423" cy="413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74011" y="3851030"/>
            <a:ext cx="1324565" cy="1591409"/>
          </a:xfrm>
          <a:prstGeom prst="roundRect">
            <a:avLst/>
          </a:prstGeom>
          <a:solidFill>
            <a:srgbClr val="66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.</a:t>
            </a:r>
            <a:r>
              <a:rPr lang="en-US" altLang="ko-KR" dirty="0" err="1" smtClean="0"/>
              <a:t>xlsx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6724074" y="4114131"/>
            <a:ext cx="659423" cy="413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778403" y="3851030"/>
            <a:ext cx="1324565" cy="159140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누구니 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고려사항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새롭게 추가되는 사람들에 대해서는 어떤 식으로 처리</a:t>
            </a:r>
            <a:r>
              <a:rPr lang="en-US" altLang="ko-KR" sz="2000" dirty="0" smtClean="0"/>
              <a:t>?</a:t>
            </a:r>
          </a:p>
          <a:p>
            <a:pPr marL="0" indent="0">
              <a:buNone/>
            </a:pPr>
            <a:r>
              <a:rPr lang="en-US" altLang="ko-KR" sz="2000" dirty="0" smtClean="0"/>
              <a:t>  -&gt; </a:t>
            </a:r>
            <a:r>
              <a:rPr lang="ko-KR" altLang="en-US" sz="2000" dirty="0" smtClean="0"/>
              <a:t>일정수의 사람이 새롭게 유입되면 기존  파일 업데이트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동적으로 데이터 가져올 수 있는지</a:t>
            </a:r>
            <a:r>
              <a:rPr lang="en-US" altLang="ko-KR" sz="2000" dirty="0" smtClean="0"/>
              <a:t>?</a:t>
            </a:r>
          </a:p>
          <a:p>
            <a:pPr marL="0" indent="0">
              <a:buNone/>
            </a:pPr>
            <a:r>
              <a:rPr lang="en-US" altLang="ko-KR" sz="2000" dirty="0" smtClean="0"/>
              <a:t>  -&gt; </a:t>
            </a:r>
            <a:r>
              <a:rPr lang="ko-KR" altLang="en-US" sz="2000" dirty="0" smtClean="0"/>
              <a:t>구글 드라이브 </a:t>
            </a:r>
            <a:r>
              <a:rPr lang="ko-KR" altLang="en-US" sz="2000" dirty="0" err="1" smtClean="0"/>
              <a:t>공유링크로</a:t>
            </a:r>
            <a:r>
              <a:rPr lang="ko-KR" altLang="en-US" sz="2000" dirty="0" smtClean="0"/>
              <a:t> 데이터 가져올 수 있다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다른 재미요소</a:t>
            </a:r>
            <a:endParaRPr lang="en-US" altLang="ko-KR" sz="200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02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103</Words>
  <Application>Microsoft Office PowerPoint</Application>
  <PresentationFormat>와이드스크린</PresentationFormat>
  <Paragraphs>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HY그래픽M</vt:lpstr>
      <vt:lpstr>맑은 고딕</vt:lpstr>
      <vt:lpstr>Arial</vt:lpstr>
      <vt:lpstr>Trebuchet MS</vt:lpstr>
      <vt:lpstr>Wingdings 3</vt:lpstr>
      <vt:lpstr>패싯</vt:lpstr>
      <vt:lpstr>누구니 너(가제)</vt:lpstr>
      <vt:lpstr>목적</vt:lpstr>
      <vt:lpstr>프로그램 순서도</vt:lpstr>
      <vt:lpstr>기대효과</vt:lpstr>
      <vt:lpstr>프로그램 동작</vt:lpstr>
      <vt:lpstr>추가 고려사항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누구니 너(가제)</dc:title>
  <dc:creator>이승수</dc:creator>
  <cp:lastModifiedBy>이승수</cp:lastModifiedBy>
  <cp:revision>9</cp:revision>
  <dcterms:created xsi:type="dcterms:W3CDTF">2021-01-28T14:54:29Z</dcterms:created>
  <dcterms:modified xsi:type="dcterms:W3CDTF">2021-01-29T00:57:09Z</dcterms:modified>
</cp:coreProperties>
</file>