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6" r:id="rId4"/>
    <p:sldId id="267" r:id="rId5"/>
    <p:sldId id="260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47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9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41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13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97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8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4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2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7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1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1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76E9-D407-4284-AFA6-9E463C8BD03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나</a:t>
            </a:r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!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누구게</a:t>
            </a:r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~</a:t>
            </a:r>
            <a:endParaRPr lang="ko-KR" alt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Mobile</a:t>
            </a:r>
            <a:r>
              <a:rPr lang="ko-KR" altLang="en-US" dirty="0" err="1" smtClean="0"/>
              <a:t>융합팀</a:t>
            </a:r>
            <a:endParaRPr lang="en-US" altLang="ko-KR" dirty="0" smtClean="0"/>
          </a:p>
          <a:p>
            <a:r>
              <a:rPr lang="ko-KR" altLang="en-US" dirty="0" smtClean="0"/>
              <a:t>인턴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이승수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3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573331"/>
            <a:ext cx="4894385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과제 선정 배경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77334" y="1406770"/>
            <a:ext cx="8596668" cy="4372898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sz="2000" dirty="0" smtClean="0"/>
              <a:t>인턴이라 팀원들을 잘 알고 싶음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‘</a:t>
            </a:r>
            <a:r>
              <a:rPr lang="ko-KR" altLang="en-US" sz="2000" dirty="0" smtClean="0"/>
              <a:t>코로나</a:t>
            </a:r>
            <a:r>
              <a:rPr lang="en-US" altLang="ko-KR" sz="2000" dirty="0" smtClean="0"/>
              <a:t>19’</a:t>
            </a:r>
            <a:r>
              <a:rPr lang="ko-KR" altLang="en-US" sz="2000" dirty="0" smtClean="0"/>
              <a:t>로 인한 </a:t>
            </a:r>
            <a:r>
              <a:rPr lang="ko-KR" altLang="en-US" sz="2000" dirty="0" smtClean="0">
                <a:solidFill>
                  <a:schemeClr val="tx1"/>
                </a:solidFill>
              </a:rPr>
              <a:t>제한적 모임 </a:t>
            </a:r>
            <a:r>
              <a:rPr lang="en-US" altLang="ko-KR" sz="2000" dirty="0" smtClean="0">
                <a:solidFill>
                  <a:schemeClr val="tx1"/>
                </a:solidFill>
              </a:rPr>
              <a:t>-&gt; </a:t>
            </a:r>
            <a:r>
              <a:rPr lang="ko-KR" altLang="en-US" sz="2000" dirty="0" smtClean="0">
                <a:solidFill>
                  <a:schemeClr val="tx1"/>
                </a:solidFill>
              </a:rPr>
              <a:t>많은 </a:t>
            </a:r>
            <a:r>
              <a:rPr lang="ko-KR" altLang="en-US" sz="2000" dirty="0" smtClean="0"/>
              <a:t>사람들을 알아가는데 제한적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기존 아이디어에서 발상 전환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(</a:t>
            </a:r>
            <a:r>
              <a:rPr lang="ko-KR" altLang="en-US" sz="2000" dirty="0" smtClean="0"/>
              <a:t>변경 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인턴이 팀원 알아가기</a:t>
            </a:r>
            <a:r>
              <a:rPr lang="en-US" altLang="ko-KR" sz="2000" dirty="0" smtClean="0"/>
              <a:t> -&gt; </a:t>
            </a:r>
            <a:r>
              <a:rPr lang="ko-KR" altLang="en-US" sz="2000" dirty="0" smtClean="0"/>
              <a:t>변경 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팀원이 인턴 알아가기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04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5088" y="608500"/>
            <a:ext cx="4894385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목적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4806" y="3448907"/>
            <a:ext cx="5468816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조직에 속해 있던 사람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조직에 새롭게 유입된 사람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22021" y="2018081"/>
            <a:ext cx="489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대상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55088" y="1787158"/>
            <a:ext cx="5468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 smtClean="0"/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새로운 사람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인턴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 알아보기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상호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인턴↔팀원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간의 친밀도 향상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6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573331"/>
            <a:ext cx="4894385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필요성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77334" y="1898894"/>
            <a:ext cx="8596668" cy="3880773"/>
          </a:xfrm>
        </p:spPr>
        <p:txBody>
          <a:bodyPr/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조직에 적응하기 위해선 조직 내 인간 관계가 매우 중요함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팀원들이 인턴을 조직 구성원으로 이끌기 위함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상호간의 친밀도 향상을 위해 매개체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필요</a:t>
            </a:r>
            <a:endParaRPr lang="en-US" altLang="ko-KR" sz="20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42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기대효과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 smtClean="0"/>
              <a:t>보다 재미있는 방식으로 인턴과 유대감 향상이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기존 직원의 경우 간편하고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인상깊게 인턴에 대해 알 수 있음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인턴의 경우 응원 글을 통해 많은 용기를 얻을 수 있음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62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988067" y="1370521"/>
            <a:ext cx="1658949" cy="26816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프로그램 동작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29872" y="1763810"/>
            <a:ext cx="1812284" cy="1920630"/>
            <a:chOff x="1134535" y="1816101"/>
            <a:chExt cx="1812284" cy="19206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1603273" y="1823782"/>
              <a:ext cx="402857" cy="97309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096761" y="2763639"/>
              <a:ext cx="402857" cy="97309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1134535" y="2261919"/>
              <a:ext cx="402857" cy="97309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096761" y="1816101"/>
              <a:ext cx="402857" cy="97309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1597704" y="2763639"/>
              <a:ext cx="408425" cy="97309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543962" y="2254238"/>
              <a:ext cx="402857" cy="973092"/>
            </a:xfrm>
            <a:prstGeom prst="rect">
              <a:avLst/>
            </a:prstGeom>
          </p:spPr>
        </p:pic>
      </p:grpSp>
      <p:sp>
        <p:nvSpPr>
          <p:cNvPr id="13" name="오른쪽 화살표 12"/>
          <p:cNvSpPr/>
          <p:nvPr/>
        </p:nvSpPr>
        <p:spPr>
          <a:xfrm rot="20712863">
            <a:off x="2612444" y="4950540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081557" y="2454808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48403" y="1569489"/>
            <a:ext cx="1324565" cy="618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소개글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48402" y="2346929"/>
            <a:ext cx="1324565" cy="630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인턴 성향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6358149" y="2454808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62840" y="2211106"/>
            <a:ext cx="894025" cy="87551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185912" y="2369984"/>
            <a:ext cx="1302994" cy="5577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 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r="10135"/>
          <a:stretch/>
        </p:blipFill>
        <p:spPr>
          <a:xfrm>
            <a:off x="1890669" y="5045603"/>
            <a:ext cx="402857" cy="97309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475234" y="4377114"/>
            <a:ext cx="1324565" cy="61831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자기소개수정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75234" y="5172819"/>
            <a:ext cx="1324565" cy="61831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응원글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rot="789902">
            <a:off x="2615872" y="5681812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307229" y="4143434"/>
            <a:ext cx="8104182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73779" y="1491473"/>
            <a:ext cx="309411" cy="19757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사원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7487" y="4339877"/>
            <a:ext cx="309411" cy="19757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규 사원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64754" y="5968524"/>
            <a:ext cx="1335046" cy="61831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성향 테스트 진행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81557" y="3258838"/>
            <a:ext cx="1324565" cy="618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나와 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잘맞는</a:t>
            </a:r>
            <a:r>
              <a:rPr lang="ko-KR" altLang="en-US" sz="1600" dirty="0" smtClean="0"/>
              <a:t> 정도</a:t>
            </a:r>
            <a:endParaRPr lang="ko-KR" altLang="en-US" sz="1600" dirty="0"/>
          </a:p>
        </p:txBody>
      </p:sp>
      <p:sp>
        <p:nvSpPr>
          <p:cNvPr id="40" name="오른쪽 화살표 39"/>
          <p:cNvSpPr/>
          <p:nvPr/>
        </p:nvSpPr>
        <p:spPr>
          <a:xfrm>
            <a:off x="8402133" y="2441700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82526" y="5968524"/>
            <a:ext cx="1335046" cy="6183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결과 저장</a:t>
            </a:r>
            <a:endParaRPr lang="ko-KR" altLang="en-US" sz="1600" dirty="0"/>
          </a:p>
        </p:txBody>
      </p:sp>
      <p:sp>
        <p:nvSpPr>
          <p:cNvPr id="34" name="오른쪽 화살표 33"/>
          <p:cNvSpPr/>
          <p:nvPr/>
        </p:nvSpPr>
        <p:spPr>
          <a:xfrm>
            <a:off x="4982072" y="6081878"/>
            <a:ext cx="565851" cy="391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534617" y="3366153"/>
            <a:ext cx="565851" cy="391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93607" y="3252797"/>
            <a:ext cx="1393581" cy="618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성향 테스트 </a:t>
            </a:r>
            <a:r>
              <a:rPr lang="ko-KR" altLang="en-US" sz="1600" dirty="0" smtClean="0"/>
              <a:t>진행 후 비교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7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120" y="3931246"/>
            <a:ext cx="1180972" cy="25231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96" y="3932371"/>
            <a:ext cx="1165720" cy="25208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54" y="949577"/>
            <a:ext cx="1208107" cy="25567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921" y="620714"/>
            <a:ext cx="8596668" cy="13208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스토리보드</a:t>
            </a:r>
            <a:r>
              <a:rPr lang="en-US" altLang="ko-K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기존 사원</a:t>
            </a:r>
            <a:r>
              <a:rPr lang="en-US" altLang="ko-K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619814" y="3638222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14" y="1750724"/>
            <a:ext cx="1902020" cy="41337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63059" y="3905536"/>
            <a:ext cx="63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퀴즈</a:t>
            </a:r>
            <a:endParaRPr lang="ko-KR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rot="20712863">
            <a:off x="5394896" y="3268419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789902">
            <a:off x="5398324" y="3999691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72313" y="3908025"/>
            <a:ext cx="77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응원</a:t>
            </a:r>
            <a:endParaRPr lang="ko-KR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4146" y="908557"/>
            <a:ext cx="73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소개글</a:t>
            </a:r>
            <a:endParaRPr lang="ko-KR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120" y="949577"/>
            <a:ext cx="1171703" cy="25567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72313" y="917346"/>
            <a:ext cx="63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성향</a:t>
            </a:r>
            <a:endParaRPr lang="ko-KR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784" y="1750724"/>
            <a:ext cx="1945581" cy="41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스토리보드</a:t>
            </a:r>
            <a:r>
              <a:rPr lang="en-US" altLang="ko-K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신규 사원</a:t>
            </a:r>
            <a:r>
              <a:rPr lang="en-US" altLang="ko-K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06" y="2410959"/>
            <a:ext cx="1572854" cy="33967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60785" y="2383135"/>
            <a:ext cx="133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성향 테스트</a:t>
            </a:r>
            <a:endParaRPr lang="en-US" altLang="ko-K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20712863">
            <a:off x="3355083" y="3461844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789902">
            <a:off x="3358511" y="4193116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52" y="1927825"/>
            <a:ext cx="2052662" cy="43912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340" y="2410959"/>
            <a:ext cx="1588694" cy="33897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50517" y="2397748"/>
            <a:ext cx="92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소개글</a:t>
            </a:r>
            <a:endParaRPr lang="ko-KR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043768" y="2388954"/>
            <a:ext cx="1586601" cy="3411741"/>
            <a:chOff x="6043768" y="2388954"/>
            <a:chExt cx="1586601" cy="341174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3768" y="2410959"/>
              <a:ext cx="1586601" cy="338973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30655" y="2388954"/>
              <a:ext cx="923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응원</a:t>
              </a:r>
              <a:endPara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64977" y="3291840"/>
              <a:ext cx="367158" cy="927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9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493</TotalTime>
  <Words>177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나! 누구게~</vt:lpstr>
      <vt:lpstr>과제 선정 배경</vt:lpstr>
      <vt:lpstr>목적</vt:lpstr>
      <vt:lpstr>필요성</vt:lpstr>
      <vt:lpstr>기대효과</vt:lpstr>
      <vt:lpstr>프로그램 동작</vt:lpstr>
      <vt:lpstr>스토리보드(기존 사원)</vt:lpstr>
      <vt:lpstr>스토리보드(신규 사원)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누구니 너(가제)</dc:title>
  <dc:creator>이승수</dc:creator>
  <cp:lastModifiedBy>이승수</cp:lastModifiedBy>
  <cp:revision>55</cp:revision>
  <dcterms:created xsi:type="dcterms:W3CDTF">2021-01-28T14:54:29Z</dcterms:created>
  <dcterms:modified xsi:type="dcterms:W3CDTF">2021-02-05T02:36:47Z</dcterms:modified>
</cp:coreProperties>
</file>