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57" r:id="rId5"/>
    <p:sldId id="258" r:id="rId6"/>
    <p:sldId id="265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795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9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41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13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97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84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4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4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2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7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1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1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76E9-D407-4284-AFA6-9E463C8BD03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누구냐 넌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가제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Mobile</a:t>
            </a:r>
            <a:r>
              <a:rPr lang="ko-KR" altLang="en-US" dirty="0" err="1" smtClean="0"/>
              <a:t>융합팀</a:t>
            </a:r>
            <a:endParaRPr lang="en-US" altLang="ko-KR" dirty="0" smtClean="0"/>
          </a:p>
          <a:p>
            <a:r>
              <a:rPr lang="ko-KR" altLang="en-US" dirty="0" smtClean="0"/>
              <a:t>인턴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이승수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3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5088" y="608500"/>
            <a:ext cx="4894385" cy="1325563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4806" y="3448907"/>
            <a:ext cx="5468816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조직에 속해 있던 사람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조직에 새롭게 유입된 사람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22021" y="2018081"/>
            <a:ext cx="489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rgbClr val="92D050"/>
                </a:solidFill>
              </a:rPr>
              <a:t>대상</a:t>
            </a:r>
            <a:endParaRPr lang="ko-KR" altLang="en-US" sz="3600" dirty="0">
              <a:solidFill>
                <a:srgbClr val="92D05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55088" y="1787158"/>
            <a:ext cx="5468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 smtClean="0"/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새로운 사람 알아보기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상호간의 친밀도 향상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04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 smtClean="0"/>
              <a:t>보다 재미있는 방식으로 신규 직원과 유대감 향상이 가능하다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기존 직원의 경우 간편하고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인상깊게 신규 직원에 대해 알 수 있다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신규 직원의 경우 응원 글을 통해 많은 용기를 얻을 수 있다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62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동작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29872" y="1763810"/>
            <a:ext cx="1812284" cy="1920630"/>
            <a:chOff x="1134535" y="1816101"/>
            <a:chExt cx="1812284" cy="192063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1603273" y="1823782"/>
              <a:ext cx="402857" cy="97309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2096761" y="2763639"/>
              <a:ext cx="402857" cy="97309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1134535" y="2261919"/>
              <a:ext cx="402857" cy="97309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2096761" y="1816101"/>
              <a:ext cx="402857" cy="97309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1597704" y="2763639"/>
              <a:ext cx="408425" cy="97309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2543962" y="2254238"/>
              <a:ext cx="402857" cy="973092"/>
            </a:xfrm>
            <a:prstGeom prst="rect">
              <a:avLst/>
            </a:prstGeom>
          </p:spPr>
        </p:pic>
      </p:grpSp>
      <p:sp>
        <p:nvSpPr>
          <p:cNvPr id="13" name="오른쪽 화살표 12"/>
          <p:cNvSpPr/>
          <p:nvPr/>
        </p:nvSpPr>
        <p:spPr>
          <a:xfrm rot="20712863">
            <a:off x="3279971" y="4815058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321851" y="2724125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03990" y="2250870"/>
            <a:ext cx="1324565" cy="618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소개글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03989" y="3028310"/>
            <a:ext cx="1324565" cy="6308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성향 확인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5751269" y="2662302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2002" y="2392128"/>
            <a:ext cx="894025" cy="87551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퀴즈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09474" y="2580138"/>
            <a:ext cx="1302994" cy="5577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응원 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r="10135"/>
          <a:stretch/>
        </p:blipFill>
        <p:spPr>
          <a:xfrm>
            <a:off x="1898159" y="4957512"/>
            <a:ext cx="402857" cy="973092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4203988" y="4447395"/>
            <a:ext cx="1324565" cy="61831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소개글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03988" y="5243100"/>
            <a:ext cx="1324565" cy="61831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응원 글 확인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rot="789902">
            <a:off x="3283399" y="5546330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307229" y="4143434"/>
            <a:ext cx="8104182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29113" y="1507886"/>
            <a:ext cx="309411" cy="1975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 사원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7487" y="4339877"/>
            <a:ext cx="309411" cy="1975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규 사원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03988" y="6038805"/>
            <a:ext cx="1324565" cy="61831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mbti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93507" y="1438942"/>
            <a:ext cx="1324565" cy="618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나와의 유사도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mbti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0" name="오른쪽 화살표 39"/>
          <p:cNvSpPr/>
          <p:nvPr/>
        </p:nvSpPr>
        <p:spPr>
          <a:xfrm>
            <a:off x="7627337" y="2664543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69375" y="1529862"/>
            <a:ext cx="1301261" cy="219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 사원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23975" y="1529862"/>
            <a:ext cx="1301261" cy="219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신규 사원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9" y="2048599"/>
            <a:ext cx="4185138" cy="41482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322" y="2138966"/>
            <a:ext cx="3914680" cy="15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회원가입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3404165" y="3966964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90" y="1930400"/>
            <a:ext cx="2034117" cy="43912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400" y="1927245"/>
            <a:ext cx="2043010" cy="43975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54" y="1927245"/>
            <a:ext cx="2034117" cy="4391269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6724320" y="3915994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기존 사원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0" name="오른쪽 화살표 9"/>
          <p:cNvSpPr/>
          <p:nvPr/>
        </p:nvSpPr>
        <p:spPr>
          <a:xfrm>
            <a:off x="6094423" y="3966964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017303" y="3966964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72" y="1917771"/>
            <a:ext cx="2072628" cy="44716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69" y="1930401"/>
            <a:ext cx="2058825" cy="4459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55" y="1917771"/>
            <a:ext cx="2034117" cy="43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신규 사원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3404165" y="3966964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231" y="1930400"/>
            <a:ext cx="2115030" cy="4485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90" y="1930400"/>
            <a:ext cx="2034117" cy="43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다른 재미요소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??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0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107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누구냐 넌(가제)</vt:lpstr>
      <vt:lpstr>목적</vt:lpstr>
      <vt:lpstr>기대효과</vt:lpstr>
      <vt:lpstr>프로그램 동작</vt:lpstr>
      <vt:lpstr>순서도</vt:lpstr>
      <vt:lpstr>스토리보드(회원가입)</vt:lpstr>
      <vt:lpstr>스토리보드(기존 사원)</vt:lpstr>
      <vt:lpstr>스토리보드(신규 사원)</vt:lpstr>
      <vt:lpstr>추가 고려사항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누구니 너(가제)</dc:title>
  <dc:creator>이승수</dc:creator>
  <cp:lastModifiedBy>이승수</cp:lastModifiedBy>
  <cp:revision>24</cp:revision>
  <dcterms:created xsi:type="dcterms:W3CDTF">2021-01-28T14:54:29Z</dcterms:created>
  <dcterms:modified xsi:type="dcterms:W3CDTF">2021-02-02T00:51:53Z</dcterms:modified>
</cp:coreProperties>
</file>