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26" r:id="rId3"/>
    <p:sldId id="333" r:id="rId4"/>
    <p:sldId id="328" r:id="rId5"/>
    <p:sldId id="332" r:id="rId6"/>
    <p:sldId id="329" r:id="rId7"/>
    <p:sldId id="334" r:id="rId8"/>
    <p:sldId id="335" r:id="rId9"/>
    <p:sldId id="336" r:id="rId10"/>
    <p:sldId id="337" r:id="rId11"/>
    <p:sldId id="331" r:id="rId1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4">
          <p15:clr>
            <a:srgbClr val="A4A3A4"/>
          </p15:clr>
        </p15:guide>
        <p15:guide id="2" pos="7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EEEEE"/>
    <a:srgbClr val="0051A6"/>
    <a:srgbClr val="99CCFF"/>
    <a:srgbClr val="007AC3"/>
    <a:srgbClr val="1443A3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8680" autoAdjust="0"/>
  </p:normalViewPr>
  <p:slideViewPr>
    <p:cSldViewPr snapToObjects="1">
      <p:cViewPr varScale="1">
        <p:scale>
          <a:sx n="87" d="100"/>
          <a:sy n="87" d="100"/>
        </p:scale>
        <p:origin x="1584" y="77"/>
      </p:cViewPr>
      <p:guideLst>
        <p:guide orient="horz" pos="4944"/>
        <p:guide pos="745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5" d="100"/>
          <a:sy n="35" d="100"/>
        </p:scale>
        <p:origin x="-1842" y="-78"/>
      </p:cViewPr>
      <p:guideLst>
        <p:guide orient="horz" pos="3131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352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352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9426575"/>
            <a:ext cx="29352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427DAE9C-048F-475D-9378-9A1FE21EA8D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35287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41363"/>
            <a:ext cx="5354638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11700"/>
            <a:ext cx="5029200" cy="119856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6775"/>
            <a:ext cx="2935288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9756775"/>
            <a:ext cx="2935287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8CDB8DC4-8A01-49B5-A0E2-AA3C5356ED8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74688" y="1817688"/>
            <a:ext cx="857250" cy="365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endParaRPr lang="ko-KR" altLang="en-US" dirty="0" smtClean="0"/>
          </a:p>
        </p:txBody>
      </p: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6294438"/>
            <a:ext cx="17303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0512" y="2159690"/>
            <a:ext cx="6535174" cy="556924"/>
          </a:xfrm>
        </p:spPr>
        <p:txBody>
          <a:bodyPr/>
          <a:lstStyle>
            <a:lvl1pPr algn="l">
              <a:defRPr sz="3000" b="1"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코오롱베니트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0512" y="3195018"/>
            <a:ext cx="797013" cy="270074"/>
          </a:xfrm>
        </p:spPr>
        <p:txBody>
          <a:bodyPr wrap="none" anchor="b"/>
          <a:lstStyle>
            <a:lvl1pPr algn="l">
              <a:defRPr sz="105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6811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88225" y="293688"/>
            <a:ext cx="2439988" cy="1917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8" y="293688"/>
            <a:ext cx="7170737" cy="1917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2425074" cy="3568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73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88" y="828675"/>
            <a:ext cx="4799012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28675"/>
            <a:ext cx="4799013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2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84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92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75"/>
            <a:ext cx="9906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7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42875"/>
            <a:ext cx="3783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코오롱베니트 대내보고 서식 </a:t>
            </a:r>
            <a:r>
              <a:rPr lang="en-US" altLang="ko-KR" smtClean="0"/>
              <a:t>– </a:t>
            </a:r>
            <a:r>
              <a:rPr lang="ko-KR" altLang="en-US" smtClean="0"/>
              <a:t>가로</a:t>
            </a:r>
            <a:r>
              <a:rPr lang="en-US" altLang="ko-KR" smtClean="0"/>
              <a:t>1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8" y="828675"/>
            <a:ext cx="97504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524625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5200" tIns="0" rIns="2520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ADD95619-524E-4851-AB5D-B26D204A7731}" type="slidenum">
              <a:rPr kumimoji="0" lang="en-US" altLang="ko-KR" sz="1000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1000" b="0" dirty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/11</a:t>
            </a:r>
          </a:p>
        </p:txBody>
      </p:sp>
      <p:pic>
        <p:nvPicPr>
          <p:cNvPr id="1031" name="Picture 1446" descr="영문블루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12006" r="36240" b="18675"/>
          <a:stretch>
            <a:fillRect/>
          </a:stretch>
        </p:blipFill>
        <p:spPr bwMode="auto">
          <a:xfrm>
            <a:off x="163513" y="6557963"/>
            <a:ext cx="12604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ko-KR" altLang="en-US" sz="1700" b="1" dirty="0" err="1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01625" indent="-16033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454025" indent="-1508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anose="05000000000000000000" pitchFamily="2" charset="2"/>
        <a:buChar char="Ø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568325" indent="-1127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711200" indent="-14128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1684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6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8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400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hani.co.kr/arti/society/women/73085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0"/>
          <p:cNvSpPr>
            <a:spLocks noGrp="1" noChangeArrowheads="1"/>
          </p:cNvSpPr>
          <p:nvPr>
            <p:ph type="ctrTitle"/>
          </p:nvPr>
        </p:nvSpPr>
        <p:spPr>
          <a:xfrm>
            <a:off x="560388" y="2159000"/>
            <a:ext cx="5999162" cy="557213"/>
          </a:xfrm>
        </p:spPr>
        <p:txBody>
          <a:bodyPr/>
          <a:lstStyle/>
          <a:p>
            <a:r>
              <a:rPr dirty="0" smtClean="0">
                <a:solidFill>
                  <a:srgbClr val="4D4D4D"/>
                </a:solidFill>
              </a:rPr>
              <a:t>필요하면 울리는</a:t>
            </a:r>
            <a:r>
              <a:rPr lang="en-US" altLang="ko-KR" sz="2000" dirty="0" smtClean="0">
                <a:solidFill>
                  <a:srgbClr val="4D4D4D"/>
                </a:solidFill>
              </a:rPr>
              <a:t>(</a:t>
            </a:r>
            <a:r>
              <a:rPr sz="2000" dirty="0" smtClean="0">
                <a:solidFill>
                  <a:srgbClr val="4D4D4D"/>
                </a:solidFill>
              </a:rPr>
              <a:t>가제</a:t>
            </a:r>
            <a:r>
              <a:rPr lang="en-US" altLang="ko-KR" sz="2000" dirty="0" smtClean="0">
                <a:solidFill>
                  <a:srgbClr val="4D4D4D"/>
                </a:solidFill>
              </a:rPr>
              <a:t>) – </a:t>
            </a:r>
            <a:r>
              <a:rPr sz="2000" dirty="0" smtClean="0">
                <a:solidFill>
                  <a:srgbClr val="4D4D4D"/>
                </a:solidFill>
              </a:rPr>
              <a:t>사내 인맥관리 앱</a:t>
            </a:r>
            <a:endParaRPr lang="en-US" altLang="ko-KR" sz="2000" dirty="0" smtClean="0">
              <a:solidFill>
                <a:srgbClr val="4D4D4D"/>
              </a:solidFill>
            </a:endParaRPr>
          </a:p>
        </p:txBody>
      </p:sp>
      <p:sp>
        <p:nvSpPr>
          <p:cNvPr id="5123" name="Rectangle 271"/>
          <p:cNvSpPr>
            <a:spLocks noGrp="1" noChangeArrowheads="1"/>
          </p:cNvSpPr>
          <p:nvPr>
            <p:ph type="subTitle" idx="1"/>
          </p:nvPr>
        </p:nvSpPr>
        <p:spPr>
          <a:xfrm>
            <a:off x="560388" y="2941638"/>
            <a:ext cx="1525587" cy="523875"/>
          </a:xfrm>
          <a:noFill/>
        </p:spPr>
        <p:txBody>
          <a:bodyPr/>
          <a:lstStyle/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2021. 02. </a:t>
            </a:r>
            <a:r>
              <a:rPr lang="en-US" altLang="ko-KR" sz="1100" dirty="0" smtClean="0"/>
              <a:t>08</a:t>
            </a:r>
            <a:endParaRPr lang="en-US" altLang="ko-KR" sz="1100" dirty="0" smtClean="0"/>
          </a:p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Mobile</a:t>
            </a:r>
            <a:r>
              <a:rPr lang="ko-KR" altLang="en-US" sz="1100" dirty="0" err="1" smtClean="0"/>
              <a:t>융합팀</a:t>
            </a:r>
            <a:r>
              <a:rPr lang="ko-KR" altLang="en-US" sz="1100" dirty="0" smtClean="0"/>
              <a:t> 이승수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266104" cy="356869"/>
          </a:xfrm>
        </p:spPr>
        <p:txBody>
          <a:bodyPr/>
          <a:lstStyle/>
          <a:p>
            <a:r>
              <a:rPr lang="ko-KR" altLang="en-US" dirty="0" smtClean="0"/>
              <a:t>고려사항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1372" y="148747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내부 관계자 질문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908720"/>
            <a:ext cx="8014451" cy="47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875"/>
            <a:ext cx="1281113" cy="355600"/>
          </a:xfrm>
        </p:spPr>
        <p:txBody>
          <a:bodyPr/>
          <a:lstStyle/>
          <a:p>
            <a:r>
              <a:rPr dirty="0" smtClean="0">
                <a:solidFill>
                  <a:srgbClr val="EEEEEE"/>
                </a:solidFill>
              </a:rPr>
              <a:t>스토리보드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pic>
        <p:nvPicPr>
          <p:cNvPr id="1126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016000"/>
            <a:ext cx="2484438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1016000"/>
            <a:ext cx="3068638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560388" y="4976813"/>
            <a:ext cx="2124075" cy="10017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sz="1200" dirty="0"/>
              <a:t>관심분야</a:t>
            </a:r>
            <a:endParaRPr lang="en-US" altLang="ko-KR" sz="1200" dirty="0"/>
          </a:p>
          <a:p>
            <a:pPr eaLnBrk="1" hangingPunct="1">
              <a:lnSpc>
                <a:spcPct val="110000"/>
              </a:lnSpc>
              <a:defRPr/>
            </a:pPr>
            <a:endParaRPr lang="en-US" altLang="ko-KR" sz="1200" dirty="0"/>
          </a:p>
          <a:p>
            <a:pPr eaLnBrk="1" hangingPunct="1">
              <a:lnSpc>
                <a:spcPct val="110000"/>
              </a:lnSpc>
              <a:defRPr/>
            </a:pPr>
            <a:endParaRPr lang="en-US" altLang="ko-KR" sz="1200" dirty="0"/>
          </a:p>
          <a:p>
            <a:pPr eaLnBrk="1" hangingPunct="1">
              <a:lnSpc>
                <a:spcPct val="110000"/>
              </a:lnSpc>
              <a:defRPr/>
            </a:pPr>
            <a:endParaRPr lang="ko-KR" altLang="en-US" sz="1200" dirty="0"/>
          </a:p>
        </p:txBody>
      </p:sp>
      <p:pic>
        <p:nvPicPr>
          <p:cNvPr id="11270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/>
          <a:stretch>
            <a:fillRect/>
          </a:stretch>
        </p:blipFill>
        <p:spPr bwMode="auto">
          <a:xfrm>
            <a:off x="1360488" y="5010150"/>
            <a:ext cx="3052762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7005638" y="2151063"/>
            <a:ext cx="647700" cy="2270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sz="800" dirty="0"/>
              <a:t>필터</a:t>
            </a:r>
          </a:p>
        </p:txBody>
      </p:sp>
      <p:cxnSp>
        <p:nvCxnSpPr>
          <p:cNvPr id="11272" name="구부러진 연결선 7"/>
          <p:cNvCxnSpPr>
            <a:cxnSpLocks noChangeShapeType="1"/>
            <a:stCxn id="11270" idx="0"/>
            <a:endCxn id="6" idx="0"/>
          </p:cNvCxnSpPr>
          <p:nvPr/>
        </p:nvCxnSpPr>
        <p:spPr bwMode="auto">
          <a:xfrm rot="5400000" flipH="1" flipV="1">
            <a:off x="3679032" y="1359694"/>
            <a:ext cx="2859087" cy="4441825"/>
          </a:xfrm>
          <a:prstGeom prst="curvedConnector3">
            <a:avLst>
              <a:gd name="adj1" fmla="val 15044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64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8"/>
          <p:cNvSpPr>
            <a:spLocks noChangeAspect="1" noChangeArrowheads="1" noChangeShapeType="1" noTextEdit="1"/>
          </p:cNvSpPr>
          <p:nvPr/>
        </p:nvSpPr>
        <p:spPr bwMode="auto">
          <a:xfrm>
            <a:off x="800100" y="1295400"/>
            <a:ext cx="1431925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200" kern="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ko-KR" altLang="en-US" sz="1200" kern="1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48" name="그룹 1"/>
          <p:cNvGrpSpPr>
            <a:grpSpLocks/>
          </p:cNvGrpSpPr>
          <p:nvPr/>
        </p:nvGrpSpPr>
        <p:grpSpPr bwMode="auto">
          <a:xfrm>
            <a:off x="1892299" y="2081213"/>
            <a:ext cx="2014539" cy="2519366"/>
            <a:chOff x="1892300" y="2081227"/>
            <a:chExt cx="2014541" cy="2519361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1892301" y="2081227"/>
              <a:ext cx="2014540" cy="358777"/>
              <a:chOff x="739" y="1607"/>
              <a:chExt cx="1269" cy="226"/>
            </a:xfrm>
          </p:grpSpPr>
          <p:sp>
            <p:nvSpPr>
              <p:cNvPr id="6161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8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1161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과제 선정 배경</a:t>
                </a: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1892301" y="2622557"/>
              <a:ext cx="1809753" cy="357189"/>
              <a:chOff x="739" y="1607"/>
              <a:chExt cx="1140" cy="225"/>
            </a:xfrm>
          </p:grpSpPr>
          <p:sp>
            <p:nvSpPr>
              <p:cNvPr id="6159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7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83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103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목적 및 대상</a:t>
                </a:r>
              </a:p>
            </p:txBody>
          </p:sp>
        </p:grpSp>
        <p:grpSp>
          <p:nvGrpSpPr>
            <p:cNvPr id="6155" name="Group 9"/>
            <p:cNvGrpSpPr>
              <a:grpSpLocks/>
            </p:cNvGrpSpPr>
            <p:nvPr/>
          </p:nvGrpSpPr>
          <p:grpSpPr bwMode="auto">
            <a:xfrm>
              <a:off x="1892301" y="3163902"/>
              <a:ext cx="1254126" cy="355602"/>
              <a:chOff x="739" y="1607"/>
              <a:chExt cx="790" cy="224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6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1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68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차별성</a:t>
                </a: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  <p:grpSp>
          <p:nvGrpSpPr>
            <p:cNvPr id="6156" name="Group 9"/>
            <p:cNvGrpSpPr>
              <a:grpSpLocks/>
            </p:cNvGrpSpPr>
            <p:nvPr/>
          </p:nvGrpSpPr>
          <p:grpSpPr bwMode="auto">
            <a:xfrm>
              <a:off x="1892301" y="3705256"/>
              <a:ext cx="1460501" cy="371479"/>
              <a:chOff x="739" y="1606"/>
              <a:chExt cx="920" cy="234"/>
            </a:xfrm>
          </p:grpSpPr>
          <p:sp>
            <p:nvSpPr>
              <p:cNvPr id="4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25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6"/>
                <a:ext cx="8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최종목표</a:t>
                </a: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892300" y="4246574"/>
              <a:ext cx="1665289" cy="354014"/>
              <a:chOff x="739" y="1606"/>
              <a:chExt cx="1049" cy="223"/>
            </a:xfrm>
          </p:grpSpPr>
          <p:sp>
            <p:nvSpPr>
              <p:cNvPr id="2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4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77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6"/>
                <a:ext cx="941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스토리보드</a:t>
                </a: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652427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과제 선정 배경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7788" y="828675"/>
                <a:ext cx="9750425" cy="4510466"/>
              </a:xfrm>
            </p:spPr>
            <p:txBody>
              <a:bodyPr/>
              <a:lstStyle/>
              <a:p>
                <a:pPr hangingPunct="1"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/>
                  <a:t>하루의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ko-KR" altLang="en-US" sz="2000" b="1" dirty="0" smtClean="0"/>
                  <a:t>이상</a:t>
                </a:r>
                <a:r>
                  <a:rPr lang="ko-KR" altLang="en-US" sz="2000" dirty="0" smtClean="0"/>
                  <a:t>을</a:t>
                </a:r>
                <a:r>
                  <a:rPr lang="ko-KR" altLang="en-US" sz="2000" b="1" dirty="0" smtClean="0"/>
                  <a:t> </a:t>
                </a:r>
                <a:r>
                  <a:rPr lang="ko-KR" altLang="en-US" sz="2000" dirty="0" smtClean="0"/>
                  <a:t>직장에서 보냄 </a:t>
                </a:r>
                <a:r>
                  <a:rPr lang="en-US" altLang="ko-KR" sz="2000" dirty="0" smtClean="0"/>
                  <a:t>-&gt; </a:t>
                </a:r>
                <a:r>
                  <a:rPr lang="ko-KR" altLang="en-US" sz="2000" dirty="0" smtClean="0"/>
                  <a:t>직장동료</a:t>
                </a:r>
                <a:r>
                  <a:rPr lang="ko-KR" altLang="en-US" sz="2000" dirty="0"/>
                  <a:t>와</a:t>
                </a:r>
                <a:r>
                  <a:rPr lang="ko-KR" altLang="en-US" sz="2000" dirty="0" smtClean="0"/>
                  <a:t> 좋은 관계형성이 중요</a:t>
                </a:r>
                <a:endParaRPr lang="en-US" altLang="ko-KR" sz="2000" dirty="0" smtClean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경력이 올라갈수록 </a:t>
                </a:r>
                <a:r>
                  <a:rPr lang="ko-KR" altLang="en-US" sz="2000" dirty="0" smtClean="0"/>
                  <a:t>업무와 직장 생활에서 사내 인간관계 더욱 필요</a:t>
                </a:r>
                <a:endParaRPr lang="en-US" altLang="ko-KR" sz="2000" dirty="0" smtClean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/>
                  <a:t>직장인 주된 스트레스 이유 </a:t>
                </a:r>
                <a:r>
                  <a:rPr lang="en-US" altLang="ko-KR" sz="2000" dirty="0" smtClean="0"/>
                  <a:t>-&gt; </a:t>
                </a:r>
                <a:r>
                  <a:rPr lang="ko-KR" altLang="en-US" sz="2000" dirty="0" smtClean="0"/>
                  <a:t>업무보다는 </a:t>
                </a:r>
                <a:r>
                  <a:rPr lang="ko-KR" altLang="en-US" sz="2000" b="1" dirty="0" smtClean="0"/>
                  <a:t>사람에게 지쳐서</a:t>
                </a:r>
                <a:endParaRPr lang="en-US" altLang="ko-KR" sz="2000" b="1" dirty="0" smtClean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hangingPunct="1"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/>
                  <a:t>많은 사람들이 인맥 관리의 중요성에 대해 동의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설문결과 남녀 모두 </a:t>
                </a:r>
                <a:r>
                  <a:rPr lang="en-US" altLang="ko-KR" sz="1400" dirty="0" smtClean="0"/>
                  <a:t>4</a:t>
                </a:r>
                <a:r>
                  <a:rPr lang="ko-KR" altLang="en-US" sz="1400" dirty="0" err="1" smtClean="0"/>
                  <a:t>점대</a:t>
                </a:r>
                <a:r>
                  <a:rPr lang="ko-KR" altLang="en-US" sz="1400" dirty="0" smtClean="0"/>
                  <a:t> 초반 </a:t>
                </a:r>
                <a:r>
                  <a:rPr lang="en-US" altLang="ko-KR" sz="1400" dirty="0" smtClean="0"/>
                  <a:t>(5</a:t>
                </a:r>
                <a:r>
                  <a:rPr lang="ko-KR" altLang="en-US" sz="1400" dirty="0" smtClean="0"/>
                  <a:t>점 만점</a:t>
                </a:r>
                <a:r>
                  <a:rPr lang="en-US" altLang="ko-KR" sz="1400" dirty="0" smtClean="0"/>
                  <a:t>))</a:t>
                </a:r>
              </a:p>
              <a:p>
                <a:pPr marL="0" indent="0" hangingPunct="1">
                  <a:lnSpc>
                    <a:spcPct val="50000"/>
                  </a:lnSpc>
                  <a:buNone/>
                </a:pPr>
                <a:r>
                  <a:rPr lang="en-US" altLang="ko-KR" sz="2000" dirty="0" smtClean="0"/>
                  <a:t>    </a:t>
                </a:r>
                <a:r>
                  <a:rPr lang="ko-KR" altLang="en-US" sz="1400" dirty="0" smtClean="0"/>
                  <a:t>참조 </a:t>
                </a:r>
                <a:r>
                  <a:rPr lang="en-US" altLang="ko-KR" sz="1400" dirty="0"/>
                  <a:t>: </a:t>
                </a:r>
                <a:r>
                  <a:rPr lang="en-US" altLang="ko-KR" sz="1400" dirty="0" smtClean="0">
                    <a:hlinkClick r:id="rId2"/>
                  </a:rPr>
                  <a:t>www.hani.co.kr/arti/society/women/730850.html</a:t>
                </a:r>
                <a:endParaRPr lang="en-US" altLang="ko-KR" sz="1400" dirty="0" smtClean="0"/>
              </a:p>
              <a:p>
                <a:pPr marL="0" indent="0" hangingPunct="1">
                  <a:lnSpc>
                    <a:spcPct val="50000"/>
                  </a:lnSpc>
                  <a:buNone/>
                </a:pPr>
                <a:endParaRPr lang="en-US" altLang="ko-KR" sz="1400" dirty="0" smtClean="0"/>
              </a:p>
            </p:txBody>
          </p:sp>
        </mc:Choice>
        <mc:Fallback xmlns="">
          <p:sp>
            <p:nvSpPr>
              <p:cNvPr id="921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88" y="828675"/>
                <a:ext cx="9750425" cy="4510466"/>
              </a:xfr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5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875"/>
            <a:ext cx="1435100" cy="355600"/>
          </a:xfrm>
        </p:spPr>
        <p:txBody>
          <a:bodyPr/>
          <a:lstStyle/>
          <a:p>
            <a:r>
              <a:rPr dirty="0" smtClean="0">
                <a:solidFill>
                  <a:srgbClr val="EEEEEE"/>
                </a:solidFill>
              </a:rPr>
              <a:t>목적 및 대상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77788" y="828675"/>
            <a:ext cx="9750425" cy="5059847"/>
          </a:xfrm>
        </p:spPr>
        <p:txBody>
          <a:bodyPr/>
          <a:lstStyle/>
          <a:p>
            <a:pPr marL="0" indent="0" hangingPunct="1">
              <a:buFont typeface="Wingdings" panose="05000000000000000000" pitchFamily="2" charset="2"/>
              <a:buNone/>
              <a:defRPr/>
            </a:pPr>
            <a:r>
              <a:rPr lang="ko-KR" altLang="en-US" sz="2400" dirty="0" smtClean="0"/>
              <a:t>목적</a:t>
            </a:r>
            <a:endParaRPr lang="en-US" altLang="ko-KR" sz="24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업무적인 부분에서 직장동료의 업무 노하우를 전수받기 위해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업무 외적인 부분에서 직장동료의 조언을 구하기 위해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보다 재미있는 회사생활 만들기 위해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 marL="0" indent="0" hangingPunct="1">
              <a:buFont typeface="Wingdings" panose="05000000000000000000" pitchFamily="2" charset="2"/>
              <a:buNone/>
              <a:defRPr/>
            </a:pPr>
            <a:r>
              <a:rPr lang="ko-KR" altLang="en-US" sz="2400" dirty="0" smtClean="0"/>
              <a:t>대상</a:t>
            </a:r>
            <a:endParaRPr lang="en-US" altLang="ko-KR" sz="24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인맥 관리에 서툰 신입사원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인맥 관리에 있어 소극적인 사원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r>
              <a:rPr lang="ko-KR" altLang="en-US" sz="2000" dirty="0" smtClean="0"/>
              <a:t>그 외 인맥 관리의 중요성을 아는 모든 사원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  <a:defRPr/>
            </a:pPr>
            <a:endParaRPr lang="en-US" altLang="ko-KR" sz="2000" dirty="0" smtClean="0"/>
          </a:p>
          <a:p>
            <a:pPr marL="0" indent="0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875"/>
            <a:ext cx="844550" cy="355600"/>
          </a:xfrm>
        </p:spPr>
        <p:txBody>
          <a:bodyPr/>
          <a:lstStyle/>
          <a:p>
            <a:r>
              <a:rPr dirty="0" smtClean="0">
                <a:solidFill>
                  <a:srgbClr val="EEEEEE"/>
                </a:solidFill>
              </a:rPr>
              <a:t>차별성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9219" name="Rectangle 6"/>
          <p:cNvSpPr>
            <a:spLocks noGrp="1" noChangeArrowheads="1"/>
          </p:cNvSpPr>
          <p:nvPr>
            <p:ph idx="1"/>
          </p:nvPr>
        </p:nvSpPr>
        <p:spPr>
          <a:xfrm>
            <a:off x="77788" y="828675"/>
            <a:ext cx="9750425" cy="2554288"/>
          </a:xfrm>
        </p:spPr>
        <p:txBody>
          <a:bodyPr/>
          <a:lstStyle/>
          <a:p>
            <a:pPr hangingPunct="1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사내 인맥 분류 자동화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인맥 </a:t>
            </a:r>
            <a:r>
              <a:rPr lang="ko-KR" altLang="en-US" sz="2000" b="1" dirty="0" smtClean="0"/>
              <a:t>검색 시간 단축</a:t>
            </a:r>
            <a:endParaRPr lang="en-US" altLang="ko-KR" sz="2000" b="1" dirty="0" smtClean="0"/>
          </a:p>
          <a:p>
            <a:pPr hangingPunct="1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다른 사원의 업데이트된 정보 </a:t>
            </a:r>
            <a:r>
              <a:rPr lang="ko-KR" altLang="en-US" sz="2000" b="1" dirty="0" smtClean="0"/>
              <a:t>실시간</a:t>
            </a:r>
            <a:r>
              <a:rPr lang="ko-KR" altLang="en-US" sz="2000" dirty="0" smtClean="0"/>
              <a:t> 반영 가능</a:t>
            </a: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취미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관심분야</a:t>
            </a:r>
            <a:r>
              <a:rPr lang="ko-KR" altLang="en-US" sz="2000" dirty="0" smtClean="0"/>
              <a:t>에 대해서도 검색 가능</a:t>
            </a:r>
            <a:endParaRPr lang="en-US" altLang="ko-KR" sz="2000" dirty="0" smtClean="0"/>
          </a:p>
          <a:p>
            <a:pPr hangingPunct="1"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/>
          </a:p>
        </p:txBody>
      </p:sp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8732838" y="163513"/>
            <a:ext cx="987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b">
            <a:spAutoFit/>
          </a:bodyPr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anose="05000000000000000000" pitchFamily="2" charset="2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anose="020B0503020000020004" pitchFamily="50" charset="-127"/>
              <a:buChar char="–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Ø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300" b="0" dirty="0" smtClean="0">
                <a:solidFill>
                  <a:schemeClr val="bg1"/>
                </a:solidFill>
                <a:latin typeface="+mn-ea"/>
                <a:ea typeface="+mn-ea"/>
              </a:rPr>
              <a:t>앱의 장점</a:t>
            </a:r>
            <a:r>
              <a:rPr lang="en-US" altLang="ko-KR" sz="1300" b="0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ko-KR" altLang="en-US" sz="1300" b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875"/>
            <a:ext cx="1139825" cy="355600"/>
          </a:xfrm>
        </p:spPr>
        <p:txBody>
          <a:bodyPr/>
          <a:lstStyle/>
          <a:p>
            <a:r>
              <a:rPr dirty="0" smtClean="0">
                <a:solidFill>
                  <a:srgbClr val="EEEEEE"/>
                </a:solidFill>
              </a:rPr>
              <a:t>최종 목표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77788" y="828675"/>
            <a:ext cx="9750425" cy="390525"/>
          </a:xfrm>
        </p:spPr>
        <p:txBody>
          <a:bodyPr/>
          <a:lstStyle/>
          <a:p>
            <a:pPr hangingPunct="1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코오롱 톡의 기능으로써 추가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062522" cy="356869"/>
          </a:xfrm>
        </p:spPr>
        <p:txBody>
          <a:bodyPr/>
          <a:lstStyle/>
          <a:p>
            <a:r>
              <a:rPr lang="ko-KR" altLang="en-US" dirty="0" smtClean="0"/>
              <a:t>고려사항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3340" y="16126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입력의 번거로움 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07" y="1052736"/>
            <a:ext cx="6554681" cy="46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266104" cy="356869"/>
          </a:xfrm>
        </p:spPr>
        <p:txBody>
          <a:bodyPr/>
          <a:lstStyle/>
          <a:p>
            <a:r>
              <a:rPr lang="ko-KR" altLang="en-US" dirty="0" smtClean="0"/>
              <a:t>고려사항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9304" y="161268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자동화가 많이 도움이 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8" y="944724"/>
            <a:ext cx="8193071" cy="49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266104" cy="356869"/>
          </a:xfrm>
        </p:spPr>
        <p:txBody>
          <a:bodyPr/>
          <a:lstStyle/>
          <a:p>
            <a:r>
              <a:rPr lang="ko-KR" altLang="en-US" dirty="0" smtClean="0"/>
              <a:t>고려사항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9304" y="161268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기존에 자동화 안 한 이유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952154"/>
            <a:ext cx="7247863" cy="47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2281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-A3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대내보고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6533</TotalTime>
  <Words>194</Words>
  <Application>Microsoft Office PowerPoint</Application>
  <PresentationFormat>A4 용지(210x297mm)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나눔고딕</vt:lpstr>
      <vt:lpstr>맑은 고딕</vt:lpstr>
      <vt:lpstr>Arial</vt:lpstr>
      <vt:lpstr>Cambria Math</vt:lpstr>
      <vt:lpstr>Times New Roman</vt:lpstr>
      <vt:lpstr>Wingdings</vt:lpstr>
      <vt:lpstr>마스터-A3</vt:lpstr>
      <vt:lpstr>필요하면 울리는(가제) – 사내 인맥관리 앱</vt:lpstr>
      <vt:lpstr>PowerPoint 프레젠테이션</vt:lpstr>
      <vt:lpstr>과제 선정 배경</vt:lpstr>
      <vt:lpstr>목적 및 대상</vt:lpstr>
      <vt:lpstr>차별성</vt:lpstr>
      <vt:lpstr>최종 목표</vt:lpstr>
      <vt:lpstr>고려사항</vt:lpstr>
      <vt:lpstr>고려사항 2</vt:lpstr>
      <vt:lpstr>고려사항 3</vt:lpstr>
      <vt:lpstr>고려사항 4</vt:lpstr>
      <vt:lpstr>스토리보드</vt:lpstr>
    </vt:vector>
  </TitlesOfParts>
  <Company>코오롱베니트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코오롱베니트 문서 서식</dc:title>
  <dc:creator>기예선</dc:creator>
  <cp:lastModifiedBy>이승수</cp:lastModifiedBy>
  <cp:revision>995</cp:revision>
  <cp:lastPrinted>2000-10-08T13:49:51Z</cp:lastPrinted>
  <dcterms:created xsi:type="dcterms:W3CDTF">1999-11-18T07:23:07Z</dcterms:created>
  <dcterms:modified xsi:type="dcterms:W3CDTF">2021-02-08T06:55:55Z</dcterms:modified>
</cp:coreProperties>
</file>