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325" r:id="rId2"/>
    <p:sldId id="326" r:id="rId3"/>
    <p:sldId id="335" r:id="rId4"/>
    <p:sldId id="336" r:id="rId5"/>
    <p:sldId id="347" r:id="rId6"/>
    <p:sldId id="337" r:id="rId7"/>
    <p:sldId id="346" r:id="rId8"/>
    <p:sldId id="348" r:id="rId9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44">
          <p15:clr>
            <a:srgbClr val="A4A3A4"/>
          </p15:clr>
        </p15:guide>
        <p15:guide id="2" pos="7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A6"/>
    <a:srgbClr val="1443A3"/>
    <a:srgbClr val="4D4D4D"/>
    <a:srgbClr val="EEEEEE"/>
    <a:srgbClr val="99CCFF"/>
    <a:srgbClr val="007AC3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90" autoAdjust="0"/>
    <p:restoredTop sz="98680" autoAdjust="0"/>
  </p:normalViewPr>
  <p:slideViewPr>
    <p:cSldViewPr snapToObjects="1">
      <p:cViewPr varScale="1">
        <p:scale>
          <a:sx n="87" d="100"/>
          <a:sy n="87" d="100"/>
        </p:scale>
        <p:origin x="1584" y="77"/>
      </p:cViewPr>
      <p:guideLst>
        <p:guide orient="horz" pos="4944"/>
        <p:guide pos="745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3254" y="62"/>
      </p:cViewPr>
      <p:guideLst>
        <p:guide orient="horz" pos="3131"/>
        <p:guide pos="214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</a:bodyPr>
          <a:lstStyle>
            <a:lvl1pPr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3528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</a:bodyPr>
          <a:lstStyle>
            <a:lvl1pPr algn="r"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352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260" tIns="31630" rIns="63260" bIns="31630" numCol="1" anchor="b" anchorCtr="0" compatLnSpc="1">
            <a:prstTxWarp prst="textNoShape">
              <a:avLst/>
            </a:prstTxWarp>
          </a:bodyPr>
          <a:lstStyle>
            <a:lvl1pPr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9426575"/>
            <a:ext cx="29352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3260" tIns="31630" rIns="63260" bIns="31630" numCol="1" anchor="b" anchorCtr="0" compatLnSpc="1">
            <a:prstTxWarp prst="textNoShape">
              <a:avLst/>
            </a:prstTxWarp>
          </a:bodyPr>
          <a:lstStyle>
            <a:lvl1pPr algn="r"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fld id="{427DAE9C-048F-475D-9378-9A1FE21EA8D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198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  <a:spAutoFit/>
          </a:bodyPr>
          <a:lstStyle>
            <a:lvl1pPr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35287" cy="198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  <a:spAutoFit/>
          </a:bodyPr>
          <a:lstStyle>
            <a:lvl1pPr algn="r"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41363"/>
            <a:ext cx="5354638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11700"/>
            <a:ext cx="5029200" cy="119856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6775"/>
            <a:ext cx="2935288" cy="200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b" anchorCtr="0" compatLnSpc="1">
            <a:prstTxWarp prst="textNoShape">
              <a:avLst/>
            </a:prstTxWarp>
            <a:spAutoFit/>
          </a:bodyPr>
          <a:lstStyle>
            <a:lvl1pPr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9756775"/>
            <a:ext cx="2935287" cy="200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3260" tIns="31630" rIns="63260" bIns="31630" numCol="1" anchor="b" anchorCtr="0" compatLnSpc="1">
            <a:prstTxWarp prst="textNoShape">
              <a:avLst/>
            </a:prstTxWarp>
            <a:spAutoFit/>
          </a:bodyPr>
          <a:lstStyle>
            <a:lvl1pPr algn="r" defTabSz="633413" eaLnBrk="1" hangingPunct="1">
              <a:lnSpc>
                <a:spcPct val="110000"/>
              </a:lnSpc>
              <a:defRPr sz="800" b="0"/>
            </a:lvl1pPr>
          </a:lstStyle>
          <a:p>
            <a:pPr>
              <a:defRPr/>
            </a:pPr>
            <a:fld id="{8CDB8DC4-8A01-49B5-A0E2-AA3C5356ED8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74688" y="1817688"/>
            <a:ext cx="857250" cy="3651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endParaRPr lang="ko-KR" altLang="en-US" dirty="0" smtClean="0"/>
          </a:p>
        </p:txBody>
      </p:sp>
      <p:pic>
        <p:nvPicPr>
          <p:cNvPr id="6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6294438"/>
            <a:ext cx="17303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60512" y="2159690"/>
            <a:ext cx="6535174" cy="556924"/>
          </a:xfrm>
        </p:spPr>
        <p:txBody>
          <a:bodyPr/>
          <a:lstStyle>
            <a:lvl1pPr algn="l">
              <a:defRPr sz="3000" b="1"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코오롱베니트</a:t>
            </a:r>
            <a:r>
              <a:rPr lang="ko-KR" altLang="en-US" dirty="0"/>
              <a:t> 대내보고 서식 </a:t>
            </a:r>
            <a:r>
              <a:rPr lang="en-US" altLang="ko-KR" dirty="0"/>
              <a:t>– </a:t>
            </a:r>
            <a:r>
              <a:rPr lang="ko-KR" altLang="en-US" dirty="0"/>
              <a:t>가로</a:t>
            </a:r>
            <a:r>
              <a:rPr lang="en-US" altLang="ko-KR" dirty="0"/>
              <a:t>1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60512" y="3195018"/>
            <a:ext cx="797013" cy="270074"/>
          </a:xfrm>
        </p:spPr>
        <p:txBody>
          <a:bodyPr wrap="none" anchor="b"/>
          <a:lstStyle>
            <a:lvl1pPr algn="l">
              <a:defRPr sz="105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6811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8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88225" y="293688"/>
            <a:ext cx="2439988" cy="19177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8" y="293688"/>
            <a:ext cx="7170737" cy="19177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6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42241"/>
            <a:ext cx="2425074" cy="3568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062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736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7788" y="828675"/>
            <a:ext cx="4799012" cy="138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28675"/>
            <a:ext cx="4799013" cy="1382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5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0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23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5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2848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926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그림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5075"/>
            <a:ext cx="9906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7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142875"/>
            <a:ext cx="37830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코오롱베니트 대내보고 서식 </a:t>
            </a:r>
            <a:r>
              <a:rPr lang="en-US" altLang="ko-KR" smtClean="0"/>
              <a:t>– </a:t>
            </a:r>
            <a:r>
              <a:rPr lang="ko-KR" altLang="en-US" smtClean="0"/>
              <a:t>가로</a:t>
            </a:r>
            <a:r>
              <a:rPr lang="en-US" altLang="ko-KR" smtClean="0"/>
              <a:t>1</a:t>
            </a:r>
          </a:p>
        </p:txBody>
      </p:sp>
      <p:sp>
        <p:nvSpPr>
          <p:cNvPr id="1029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88" y="828675"/>
            <a:ext cx="9750425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883" name="Rectangle 1283"/>
          <p:cNvSpPr>
            <a:spLocks noChangeArrowheads="1"/>
          </p:cNvSpPr>
          <p:nvPr userDrawn="1"/>
        </p:nvSpPr>
        <p:spPr bwMode="auto">
          <a:xfrm>
            <a:off x="4648200" y="6524625"/>
            <a:ext cx="609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5200" tIns="0" rIns="25200" bIns="0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ADD95619-524E-4851-AB5D-B26D204A7731}" type="slidenum">
              <a:rPr kumimoji="0" lang="en-US" altLang="ko-KR" sz="1000" b="0" smtClean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1000" b="0" dirty="0" smtClean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/8</a:t>
            </a:r>
          </a:p>
        </p:txBody>
      </p:sp>
      <p:pic>
        <p:nvPicPr>
          <p:cNvPr id="1031" name="Picture 1446" descr="영문블루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t="12006" r="36240" b="18675"/>
          <a:stretch>
            <a:fillRect/>
          </a:stretch>
        </p:blipFill>
        <p:spPr bwMode="auto">
          <a:xfrm>
            <a:off x="163513" y="6557963"/>
            <a:ext cx="12604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ko-KR" altLang="en-US" sz="1700" b="1" dirty="0" err="1">
          <a:solidFill>
            <a:schemeClr val="bg1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Font typeface="Wingdings" panose="05000000000000000000" pitchFamily="2" charset="2"/>
        <a:buChar char="•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01625" indent="-160338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anose="020B0503020000020004" pitchFamily="50" charset="-127"/>
        <a:buChar char="–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454025" indent="-15081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anose="05000000000000000000" pitchFamily="2" charset="2"/>
        <a:buChar char="Ø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568325" indent="-11271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711200" indent="-141288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1684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6pPr>
      <a:lvl7pPr marL="16256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7pPr>
      <a:lvl8pPr marL="20828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8pPr>
      <a:lvl9pPr marL="25400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70"/>
          <p:cNvSpPr>
            <a:spLocks noGrp="1" noChangeArrowheads="1"/>
          </p:cNvSpPr>
          <p:nvPr>
            <p:ph type="ctrTitle"/>
          </p:nvPr>
        </p:nvSpPr>
        <p:spPr>
          <a:xfrm>
            <a:off x="560388" y="2159144"/>
            <a:ext cx="5400248" cy="556924"/>
          </a:xfrm>
        </p:spPr>
        <p:txBody>
          <a:bodyPr/>
          <a:lstStyle/>
          <a:p>
            <a:r>
              <a:rPr lang="ko-KR" altLang="en-US" dirty="0" smtClean="0">
                <a:solidFill>
                  <a:srgbClr val="4D4D4D"/>
                </a:solidFill>
              </a:rPr>
              <a:t>세 살 습관 여든까지 </a:t>
            </a:r>
            <a:r>
              <a:rPr lang="en-US" altLang="ko-KR" sz="2000" dirty="0" smtClean="0">
                <a:solidFill>
                  <a:srgbClr val="4D4D4D"/>
                </a:solidFill>
              </a:rPr>
              <a:t>– </a:t>
            </a:r>
            <a:r>
              <a:rPr lang="ko-KR" altLang="en-US" sz="2000" dirty="0" smtClean="0">
                <a:solidFill>
                  <a:srgbClr val="4D4D4D"/>
                </a:solidFill>
              </a:rPr>
              <a:t>습관 들이기</a:t>
            </a:r>
            <a:endParaRPr lang="en-US" altLang="ko-KR" sz="2000" dirty="0" smtClean="0">
              <a:solidFill>
                <a:srgbClr val="4D4D4D"/>
              </a:solidFill>
            </a:endParaRPr>
          </a:p>
        </p:txBody>
      </p:sp>
      <p:sp>
        <p:nvSpPr>
          <p:cNvPr id="5123" name="Rectangle 271"/>
          <p:cNvSpPr>
            <a:spLocks noGrp="1" noChangeArrowheads="1"/>
          </p:cNvSpPr>
          <p:nvPr>
            <p:ph type="subTitle" idx="1"/>
          </p:nvPr>
        </p:nvSpPr>
        <p:spPr>
          <a:xfrm>
            <a:off x="560388" y="2941638"/>
            <a:ext cx="1525587" cy="523875"/>
          </a:xfrm>
          <a:noFill/>
        </p:spPr>
        <p:txBody>
          <a:bodyPr/>
          <a:lstStyle/>
          <a:p>
            <a:pPr marL="0" indent="0" hangingPunct="1">
              <a:buFont typeface="Wingdings" panose="05000000000000000000" pitchFamily="2" charset="2"/>
              <a:buNone/>
            </a:pPr>
            <a:r>
              <a:rPr lang="en-US" altLang="ko-KR" sz="1100" dirty="0" smtClean="0"/>
              <a:t>2021. 02. 21</a:t>
            </a:r>
          </a:p>
          <a:p>
            <a:pPr marL="0" indent="0" hangingPunct="1">
              <a:buFont typeface="Wingdings" panose="05000000000000000000" pitchFamily="2" charset="2"/>
              <a:buNone/>
            </a:pPr>
            <a:r>
              <a:rPr lang="en-US" altLang="ko-KR" sz="1100" dirty="0" smtClean="0"/>
              <a:t>Mobile</a:t>
            </a:r>
            <a:r>
              <a:rPr lang="ko-KR" altLang="en-US" sz="1100" dirty="0" err="1" smtClean="0"/>
              <a:t>융합팀</a:t>
            </a:r>
            <a:r>
              <a:rPr lang="ko-KR" altLang="en-US" sz="1100" dirty="0" smtClean="0"/>
              <a:t> 이승수</a:t>
            </a:r>
            <a:endParaRPr lang="en-US" altLang="ko-K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21" y="-63388"/>
            <a:ext cx="990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WordArt 8"/>
          <p:cNvSpPr>
            <a:spLocks noChangeAspect="1" noChangeArrowheads="1" noChangeShapeType="1" noTextEdit="1"/>
          </p:cNvSpPr>
          <p:nvPr/>
        </p:nvSpPr>
        <p:spPr bwMode="auto">
          <a:xfrm>
            <a:off x="800100" y="1295400"/>
            <a:ext cx="1431925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1200" kern="1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ko-KR" altLang="en-US" sz="1200" kern="1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48" name="그룹 1"/>
          <p:cNvGrpSpPr>
            <a:grpSpLocks/>
          </p:cNvGrpSpPr>
          <p:nvPr/>
        </p:nvGrpSpPr>
        <p:grpSpPr bwMode="auto">
          <a:xfrm>
            <a:off x="1892297" y="2081213"/>
            <a:ext cx="2219327" cy="2555873"/>
            <a:chOff x="1892299" y="2081227"/>
            <a:chExt cx="2219329" cy="2555868"/>
          </a:xfrm>
        </p:grpSpPr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1892301" y="2081227"/>
              <a:ext cx="1460502" cy="358777"/>
              <a:chOff x="739" y="1607"/>
              <a:chExt cx="920" cy="226"/>
            </a:xfrm>
          </p:grpSpPr>
          <p:sp>
            <p:nvSpPr>
              <p:cNvPr id="6161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18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185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07"/>
                <a:ext cx="81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err="1" smtClean="0">
                    <a:solidFill>
                      <a:srgbClr val="4D4D4D"/>
                    </a:solidFill>
                    <a:latin typeface="+mn-ea"/>
                    <a:ea typeface="+mn-ea"/>
                  </a:rPr>
                  <a:t>메인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  <a:ea typeface="+mn-ea"/>
                  </a:rPr>
                  <a:t> 화면</a:t>
                </a:r>
              </a:p>
            </p:txBody>
          </p:sp>
        </p:grpSp>
        <p:grpSp>
          <p:nvGrpSpPr>
            <p:cNvPr id="6154" name="Group 9"/>
            <p:cNvGrpSpPr>
              <a:grpSpLocks/>
            </p:cNvGrpSpPr>
            <p:nvPr/>
          </p:nvGrpSpPr>
          <p:grpSpPr bwMode="auto">
            <a:xfrm>
              <a:off x="1892299" y="2622557"/>
              <a:ext cx="2219329" cy="357189"/>
              <a:chOff x="739" y="1607"/>
              <a:chExt cx="1398" cy="225"/>
            </a:xfrm>
          </p:grpSpPr>
          <p:sp>
            <p:nvSpPr>
              <p:cNvPr id="6159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17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183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07"/>
                <a:ext cx="129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err="1" smtClean="0">
                    <a:solidFill>
                      <a:srgbClr val="4D4D4D"/>
                    </a:solidFill>
                    <a:latin typeface="+mn-ea"/>
                    <a:ea typeface="+mn-ea"/>
                  </a:rPr>
                  <a:t>커스텀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  <a:ea typeface="+mn-ea"/>
                  </a:rPr>
                  <a:t> 습관 추가</a:t>
                </a:r>
              </a:p>
            </p:txBody>
          </p:sp>
        </p:grpSp>
        <p:grpSp>
          <p:nvGrpSpPr>
            <p:cNvPr id="6155" name="Group 9"/>
            <p:cNvGrpSpPr>
              <a:grpSpLocks/>
            </p:cNvGrpSpPr>
            <p:nvPr/>
          </p:nvGrpSpPr>
          <p:grpSpPr bwMode="auto">
            <a:xfrm>
              <a:off x="1892299" y="3162311"/>
              <a:ext cx="1460501" cy="357189"/>
              <a:chOff x="739" y="1606"/>
              <a:chExt cx="920" cy="225"/>
            </a:xfrm>
          </p:grpSpPr>
          <p:sp>
            <p:nvSpPr>
              <p:cNvPr id="3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16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181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06"/>
                <a:ext cx="81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달력</a:t>
                </a:r>
                <a:r>
                  <a:rPr lang="ko-KR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16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표시</a:t>
                </a:r>
                <a:endParaRPr lang="ko-KR" alt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6156" name="Group 9"/>
            <p:cNvGrpSpPr>
              <a:grpSpLocks/>
            </p:cNvGrpSpPr>
            <p:nvPr/>
          </p:nvGrpSpPr>
          <p:grpSpPr bwMode="auto">
            <a:xfrm>
              <a:off x="1892300" y="3735413"/>
              <a:ext cx="1460501" cy="349253"/>
              <a:chOff x="739" y="1625"/>
              <a:chExt cx="920" cy="220"/>
            </a:xfrm>
          </p:grpSpPr>
          <p:sp>
            <p:nvSpPr>
              <p:cNvPr id="4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25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179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30"/>
                <a:ext cx="81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err="1">
                    <a:solidFill>
                      <a:srgbClr val="4D4D4D"/>
                    </a:solidFill>
                    <a:latin typeface="+mn-ea"/>
                  </a:rPr>
                  <a:t>알림</a:t>
                </a:r>
                <a:r>
                  <a:rPr lang="ko-KR" altLang="en-US" sz="1600" b="0" dirty="0">
                    <a:solidFill>
                      <a:srgbClr val="4D4D4D"/>
                    </a:solidFill>
                    <a:latin typeface="+mn-ea"/>
                  </a:rPr>
                  <a:t> </a:t>
                </a:r>
                <a:r>
                  <a:rPr lang="ko-KR" altLang="en-US" sz="1600" b="0" dirty="0" smtClean="0">
                    <a:solidFill>
                      <a:srgbClr val="4D4D4D"/>
                    </a:solidFill>
                    <a:latin typeface="+mn-ea"/>
                  </a:rPr>
                  <a:t>변경</a:t>
                </a:r>
                <a:endParaRPr lang="ko-KR" altLang="en-US" sz="1600" b="0" dirty="0">
                  <a:solidFill>
                    <a:srgbClr val="4D4D4D"/>
                  </a:solidFill>
                  <a:latin typeface="+mn-ea"/>
                </a:endParaRPr>
              </a:p>
            </p:txBody>
          </p:sp>
        </p:grpSp>
        <p:grpSp>
          <p:nvGrpSpPr>
            <p:cNvPr id="6157" name="Group 9"/>
            <p:cNvGrpSpPr>
              <a:grpSpLocks/>
            </p:cNvGrpSpPr>
            <p:nvPr/>
          </p:nvGrpSpPr>
          <p:grpSpPr bwMode="auto">
            <a:xfrm>
              <a:off x="1892299" y="4259269"/>
              <a:ext cx="1460501" cy="377826"/>
              <a:chOff x="739" y="1614"/>
              <a:chExt cx="920" cy="238"/>
            </a:xfrm>
          </p:grpSpPr>
          <p:sp>
            <p:nvSpPr>
              <p:cNvPr id="2" name="Text Box 10"/>
              <p:cNvSpPr txBox="1">
                <a:spLocks noChangeArrowheads="1"/>
              </p:cNvSpPr>
              <p:nvPr/>
            </p:nvSpPr>
            <p:spPr bwMode="auto">
              <a:xfrm>
                <a:off x="739" y="1614"/>
                <a:ext cx="19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None/>
                  <a:defRPr/>
                </a:pPr>
                <a:r>
                  <a:rPr lang="en-US" altLang="ko-KR" sz="1600" dirty="0" smtClean="0">
                    <a:solidFill>
                      <a:srgbClr val="0051A6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7177" name="Text Box 11"/>
              <p:cNvSpPr txBox="1">
                <a:spLocks noChangeArrowheads="1"/>
              </p:cNvSpPr>
              <p:nvPr/>
            </p:nvSpPr>
            <p:spPr bwMode="auto">
              <a:xfrm>
                <a:off x="847" y="1637"/>
                <a:ext cx="81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 wrap="none" lIns="94323" tIns="47169" rIns="94323" bIns="47169" anchor="ctr">
                <a:spAutoFit/>
              </a:bodyPr>
              <a:lstStyle>
                <a:lvl1pPr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1pPr>
                <a:lvl2pPr marL="742950" indent="-28575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Font typeface="맑은 고딕" panose="020B0503020000020004" pitchFamily="50" charset="-127"/>
                  <a:buChar char="–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2pPr>
                <a:lvl3pPr marL="11430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Font typeface="Wingdings" panose="05000000000000000000" pitchFamily="2" charset="2"/>
                  <a:buChar char="Ø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3pPr>
                <a:lvl4pPr marL="16002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4pPr>
                <a:lvl5pPr marL="2057400" indent="-228600" algn="just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5pPr>
                <a:lvl6pPr marL="25146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6pPr>
                <a:lvl7pPr marL="29718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7pPr>
                <a:lvl8pPr marL="34290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8pPr>
                <a:lvl9pPr marL="3886200" indent="-228600" algn="just" eaLnBrk="0" fontAlgn="base" hangingPunct="0">
                  <a:lnSpc>
                    <a:spcPct val="105000"/>
                  </a:lnSpc>
                  <a:spcBef>
                    <a:spcPct val="15000"/>
                  </a:spcBef>
                  <a:spcAft>
                    <a:spcPct val="30000"/>
                  </a:spcAft>
                  <a:buClr>
                    <a:srgbClr val="4D4D4D"/>
                  </a:buClr>
                  <a:buSzPct val="50000"/>
                  <a:buChar char="•"/>
                  <a:defRPr kumimoji="1" sz="120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ko-KR" altLang="en-US" sz="1600" b="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+mn-ea"/>
                    <a:ea typeface="+mn-ea"/>
                  </a:rPr>
                  <a:t>ㅣ</a:t>
                </a:r>
                <a:r>
                  <a:rPr lang="ko-KR" altLang="en-US" sz="1600" b="0" dirty="0" err="1">
                    <a:solidFill>
                      <a:schemeClr val="bg2">
                        <a:lumMod val="75000"/>
                      </a:schemeClr>
                    </a:solidFill>
                    <a:latin typeface="+mn-ea"/>
                  </a:rPr>
                  <a:t>남은</a:t>
                </a:r>
                <a:r>
                  <a:rPr lang="ko-KR" altLang="en-US" sz="1600" b="0" dirty="0">
                    <a:solidFill>
                      <a:schemeClr val="bg2">
                        <a:lumMod val="75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1600" b="0" dirty="0" smtClean="0">
                    <a:solidFill>
                      <a:schemeClr val="bg2">
                        <a:lumMod val="75000"/>
                      </a:schemeClr>
                    </a:solidFill>
                    <a:latin typeface="+mn-ea"/>
                  </a:rPr>
                  <a:t>구현</a:t>
                </a:r>
                <a:endParaRPr lang="ko-KR" altLang="en-US" sz="1600" b="0" dirty="0">
                  <a:solidFill>
                    <a:schemeClr val="bg2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273050" y="142241"/>
            <a:ext cx="1139466" cy="356869"/>
          </a:xfrm>
        </p:spPr>
        <p:txBody>
          <a:bodyPr/>
          <a:lstStyle/>
          <a:p>
            <a:r>
              <a:rPr lang="ko-KR" altLang="en-US" dirty="0" smtClean="0">
                <a:solidFill>
                  <a:srgbClr val="EEEEEE"/>
                </a:solidFill>
              </a:rPr>
              <a:t>메인 화면</a:t>
            </a:r>
            <a:endParaRPr lang="en-US" altLang="ko-KR" dirty="0" smtClean="0">
              <a:solidFill>
                <a:srgbClr val="EEEEE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760" y="764704"/>
            <a:ext cx="7547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습관 꾹 누르면 해당 습관 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‘</a:t>
            </a:r>
            <a:r>
              <a:rPr lang="ko-KR" altLang="en-US" sz="1200" dirty="0" smtClean="0"/>
              <a:t>자주 </a:t>
            </a:r>
            <a:r>
              <a:rPr lang="ko-KR" altLang="en-US" sz="1200" dirty="0" smtClean="0"/>
              <a:t>쓰는 </a:t>
            </a:r>
            <a:r>
              <a:rPr lang="ko-KR" altLang="en-US" sz="1200" dirty="0" smtClean="0"/>
              <a:t>습관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선택 시 </a:t>
            </a:r>
            <a:r>
              <a:rPr lang="ko-KR" altLang="en-US" sz="1200" dirty="0" smtClean="0"/>
              <a:t>기본 설정된 습관 </a:t>
            </a:r>
            <a:r>
              <a:rPr lang="ko-KR" altLang="en-US" sz="1200" dirty="0" smtClean="0"/>
              <a:t>추가 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습관 초기화로 목록에 있는 습관 전체 삭제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/>
              <a:t>‘</a:t>
            </a:r>
            <a:r>
              <a:rPr lang="ko-KR" altLang="en-US" sz="1200" dirty="0" smtClean="0"/>
              <a:t>나만의 습관 추가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커스텀</a:t>
            </a:r>
            <a:r>
              <a:rPr lang="ko-KR" altLang="en-US" sz="1200" dirty="0" smtClean="0"/>
              <a:t> 습관 추가화면으로 이동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다음 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98" y="2071986"/>
            <a:ext cx="1967553" cy="42042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946" y="2069427"/>
            <a:ext cx="1943450" cy="420429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791" y="2071986"/>
            <a:ext cx="1963305" cy="420429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 bwMode="auto">
          <a:xfrm>
            <a:off x="742354" y="4725144"/>
            <a:ext cx="1112839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0" y="1232755"/>
            <a:ext cx="735929" cy="3753003"/>
            <a:chOff x="0" y="1232755"/>
            <a:chExt cx="735929" cy="3753003"/>
          </a:xfrm>
        </p:grpSpPr>
        <p:cxnSp>
          <p:nvCxnSpPr>
            <p:cNvPr id="25" name="꺾인 연결선 24"/>
            <p:cNvCxnSpPr/>
            <p:nvPr/>
          </p:nvCxnSpPr>
          <p:spPr bwMode="auto">
            <a:xfrm rot="16200000" flipH="1">
              <a:off x="-1508537" y="2741293"/>
              <a:ext cx="3753003" cy="735928"/>
            </a:xfrm>
            <a:prstGeom prst="bentConnector3">
              <a:avLst>
                <a:gd name="adj1" fmla="val 100135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>
              <a:off x="0" y="1232755"/>
              <a:ext cx="3149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</p:grpSp>
      <p:sp>
        <p:nvSpPr>
          <p:cNvPr id="55" name="직사각형 54"/>
          <p:cNvSpPr/>
          <p:nvPr/>
        </p:nvSpPr>
        <p:spPr bwMode="auto">
          <a:xfrm>
            <a:off x="5551226" y="5026868"/>
            <a:ext cx="946433" cy="2794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57" name="꺾인 연결선 56"/>
          <p:cNvCxnSpPr>
            <a:endCxn id="55" idx="3"/>
          </p:cNvCxnSpPr>
          <p:nvPr/>
        </p:nvCxnSpPr>
        <p:spPr bwMode="auto">
          <a:xfrm rot="16200000" flipH="1">
            <a:off x="3920430" y="2589361"/>
            <a:ext cx="3357771" cy="1796687"/>
          </a:xfrm>
          <a:prstGeom prst="bentConnector4">
            <a:avLst>
              <a:gd name="adj1" fmla="val 262"/>
              <a:gd name="adj2" fmla="val 16459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19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273050" y="142241"/>
            <a:ext cx="2074017" cy="356869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EEEEEE"/>
                </a:solidFill>
              </a:rPr>
              <a:t>커스텀</a:t>
            </a:r>
            <a:r>
              <a:rPr lang="ko-KR" altLang="en-US" dirty="0" smtClean="0">
                <a:solidFill>
                  <a:srgbClr val="EEEEEE"/>
                </a:solidFill>
              </a:rPr>
              <a:t> 습관 추가 </a:t>
            </a:r>
            <a:r>
              <a:rPr lang="en-US" altLang="ko-KR" dirty="0">
                <a:solidFill>
                  <a:srgbClr val="EEEEEE"/>
                </a:solidFill>
              </a:rPr>
              <a:t>1</a:t>
            </a:r>
            <a:endParaRPr lang="en-US" altLang="ko-KR" dirty="0" smtClean="0">
              <a:solidFill>
                <a:srgbClr val="EEEEE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8" y="2541595"/>
            <a:ext cx="1698407" cy="36812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88" y="2546238"/>
            <a:ext cx="1698727" cy="36692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38" y="2537367"/>
            <a:ext cx="1723798" cy="36641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018" y="2523877"/>
            <a:ext cx="1725093" cy="36776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6496" y="764704"/>
            <a:ext cx="7308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입력 가이드라인 구현 </a:t>
            </a:r>
            <a:r>
              <a:rPr lang="en-US" altLang="ko-KR" sz="1200" dirty="0" smtClean="0"/>
              <a:t>(4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page)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① 습관 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횟수 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단위는 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회 등 선택 가능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② 목표 기한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목표률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기한은 </a:t>
            </a:r>
            <a:r>
              <a:rPr lang="en-US" altLang="ko-KR" sz="1200" dirty="0" err="1" smtClean="0"/>
              <a:t>DatePicker</a:t>
            </a:r>
            <a:r>
              <a:rPr lang="ko-KR" altLang="en-US" sz="1200" dirty="0" smtClean="0"/>
              <a:t>로 설정 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text</a:t>
            </a:r>
            <a:r>
              <a:rPr lang="ko-KR" altLang="en-US" sz="1200" dirty="0"/>
              <a:t>로 보여주기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차선책 횟수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다음 장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습관 이미지 선택 </a:t>
            </a:r>
            <a:r>
              <a:rPr lang="en-US" altLang="ko-KR" sz="1200" dirty="0"/>
              <a:t>(</a:t>
            </a:r>
            <a:r>
              <a:rPr lang="ko-KR" altLang="en-US" sz="1200" dirty="0" smtClean="0"/>
              <a:t>다음 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902" y="2543265"/>
            <a:ext cx="1725093" cy="367762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805134" y="2121560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71992" y="215729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8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273050" y="142241"/>
            <a:ext cx="2074017" cy="356869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EEEEEE"/>
                </a:solidFill>
              </a:rPr>
              <a:t>커스텀</a:t>
            </a:r>
            <a:r>
              <a:rPr lang="ko-KR" altLang="en-US" dirty="0" smtClean="0">
                <a:solidFill>
                  <a:srgbClr val="EEEEEE"/>
                </a:solidFill>
              </a:rPr>
              <a:t> 습관 추가 </a:t>
            </a:r>
            <a:r>
              <a:rPr lang="en-US" altLang="ko-KR" dirty="0" smtClean="0">
                <a:solidFill>
                  <a:srgbClr val="EEEEEE"/>
                </a:solidFill>
              </a:rPr>
              <a:t>2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07" y="2492897"/>
            <a:ext cx="1701344" cy="36834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760" y="2492896"/>
            <a:ext cx="1722059" cy="36834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024" y="2492896"/>
            <a:ext cx="1723785" cy="36834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6496" y="764704"/>
            <a:ext cx="7308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입력 가이드라인 구현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③ 차선책 횟수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단위는 </a:t>
            </a:r>
            <a:r>
              <a:rPr lang="ko-KR" altLang="en-US" sz="1200" dirty="0"/>
              <a:t>번</a:t>
            </a:r>
            <a:r>
              <a:rPr lang="en-US" altLang="ko-KR" sz="1200" dirty="0"/>
              <a:t>, </a:t>
            </a:r>
            <a:r>
              <a:rPr lang="ko-KR" altLang="en-US" sz="1200" dirty="0"/>
              <a:t>개</a:t>
            </a:r>
            <a:r>
              <a:rPr lang="en-US" altLang="ko-KR" sz="1200" dirty="0"/>
              <a:t>, </a:t>
            </a:r>
            <a:r>
              <a:rPr lang="ko-KR" altLang="en-US" sz="1200" dirty="0"/>
              <a:t>회 등 선택 가능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④ 습관 이미지 선택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기본 이미지 </a:t>
            </a:r>
            <a:r>
              <a:rPr lang="en-US" altLang="ko-KR" sz="1200" dirty="0" smtClean="0"/>
              <a:t>or </a:t>
            </a:r>
            <a:r>
              <a:rPr lang="ko-KR" altLang="en-US" sz="1200" dirty="0" smtClean="0"/>
              <a:t>개인 이미지 선택가능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147034" y="213667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425103" y="2154233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75431" y="4334746"/>
            <a:ext cx="16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 됨을 확인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 bwMode="auto">
          <a:xfrm>
            <a:off x="5217259" y="4448744"/>
            <a:ext cx="1607949" cy="4486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1" name="직선 화살표 연결선 20"/>
          <p:cNvCxnSpPr>
            <a:endCxn id="18" idx="1"/>
          </p:cNvCxnSpPr>
          <p:nvPr/>
        </p:nvCxnSpPr>
        <p:spPr bwMode="auto">
          <a:xfrm flipV="1">
            <a:off x="6825208" y="4473246"/>
            <a:ext cx="1350223" cy="1998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24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273050" y="142241"/>
            <a:ext cx="1139466" cy="356869"/>
          </a:xfrm>
        </p:spPr>
        <p:txBody>
          <a:bodyPr/>
          <a:lstStyle/>
          <a:p>
            <a:r>
              <a:rPr lang="ko-KR" altLang="en-US" dirty="0" smtClean="0">
                <a:solidFill>
                  <a:srgbClr val="EEEEEE"/>
                </a:solidFill>
              </a:rPr>
              <a:t>달력 표시</a:t>
            </a:r>
            <a:endParaRPr lang="en-US" altLang="ko-KR" dirty="0" smtClean="0">
              <a:solidFill>
                <a:srgbClr val="EEEEE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74" y="2126890"/>
            <a:ext cx="1979090" cy="42269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328" y="574336"/>
            <a:ext cx="5148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메인화면에서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달력에 입력하기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누르면 자동으로 각 달력에 반영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0~25%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x     25 ~ 75% :       75 ~ 100 : O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입력된 모양 클릭 시 변경가능 </a:t>
            </a:r>
            <a:r>
              <a:rPr lang="en-US" altLang="ko-KR" sz="1200" dirty="0" smtClean="0"/>
              <a:t>(null -&gt; O -&gt;     -&gt; X -&gt; null </a:t>
            </a:r>
            <a:r>
              <a:rPr lang="ko-KR" altLang="en-US" sz="1200" dirty="0" smtClean="0"/>
              <a:t>순서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해당 일자 꾹 누르면 메모장 넘어가기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메모장 디자인 </a:t>
            </a:r>
            <a:r>
              <a:rPr lang="ko-KR" altLang="en-US" sz="1200" dirty="0" err="1" smtClean="0"/>
              <a:t>고려중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해당 일자에 메모 유무 표시</a:t>
            </a:r>
            <a:endParaRPr lang="ko-KR" altLang="en-US" sz="1200" dirty="0"/>
          </a:p>
        </p:txBody>
      </p:sp>
      <p:sp>
        <p:nvSpPr>
          <p:cNvPr id="9" name="이등변 삼각형 8"/>
          <p:cNvSpPr/>
          <p:nvPr/>
        </p:nvSpPr>
        <p:spPr bwMode="auto">
          <a:xfrm>
            <a:off x="2541514" y="1003086"/>
            <a:ext cx="129398" cy="10039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686" y="2126890"/>
            <a:ext cx="1963454" cy="4190000"/>
          </a:xfrm>
          <a:prstGeom prst="rect">
            <a:avLst/>
          </a:prstGeom>
        </p:spPr>
      </p:pic>
      <p:sp>
        <p:nvSpPr>
          <p:cNvPr id="16" name="이등변 삼각형 15"/>
          <p:cNvSpPr/>
          <p:nvPr/>
        </p:nvSpPr>
        <p:spPr bwMode="auto">
          <a:xfrm>
            <a:off x="3639419" y="1262805"/>
            <a:ext cx="129398" cy="10039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828764" y="3645024"/>
            <a:ext cx="430570" cy="417297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0942" y="1855054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메모장</a:t>
            </a:r>
            <a:endParaRPr lang="ko-KR" altLang="en-US" sz="12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99" y="2113035"/>
            <a:ext cx="1967553" cy="4204298"/>
          </a:xfrm>
          <a:prstGeom prst="rect">
            <a:avLst/>
          </a:prstGeom>
        </p:spPr>
      </p:pic>
      <p:cxnSp>
        <p:nvCxnSpPr>
          <p:cNvPr id="26" name="꺾인 연결선 25"/>
          <p:cNvCxnSpPr>
            <a:endCxn id="15" idx="2"/>
          </p:cNvCxnSpPr>
          <p:nvPr/>
        </p:nvCxnSpPr>
        <p:spPr bwMode="auto">
          <a:xfrm rot="16200000" flipH="1">
            <a:off x="1695153" y="2720062"/>
            <a:ext cx="1979972" cy="28725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꺾인 연결선 27"/>
          <p:cNvCxnSpPr>
            <a:endCxn id="11" idx="0"/>
          </p:cNvCxnSpPr>
          <p:nvPr/>
        </p:nvCxnSpPr>
        <p:spPr bwMode="auto">
          <a:xfrm>
            <a:off x="4808984" y="1628800"/>
            <a:ext cx="1079429" cy="49809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직사각형 28"/>
          <p:cNvSpPr/>
          <p:nvPr/>
        </p:nvSpPr>
        <p:spPr bwMode="auto">
          <a:xfrm>
            <a:off x="980049" y="5589240"/>
            <a:ext cx="768595" cy="288032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1271" name="그룹 11270"/>
          <p:cNvGrpSpPr/>
          <p:nvPr/>
        </p:nvGrpSpPr>
        <p:grpSpPr>
          <a:xfrm>
            <a:off x="273049" y="800707"/>
            <a:ext cx="706999" cy="4932549"/>
            <a:chOff x="273049" y="800707"/>
            <a:chExt cx="706999" cy="4932549"/>
          </a:xfrm>
        </p:grpSpPr>
        <p:cxnSp>
          <p:nvCxnSpPr>
            <p:cNvPr id="31" name="꺾인 연결선 30"/>
            <p:cNvCxnSpPr/>
            <p:nvPr/>
          </p:nvCxnSpPr>
          <p:spPr bwMode="auto">
            <a:xfrm rot="16200000" flipH="1">
              <a:off x="-1839725" y="2913482"/>
              <a:ext cx="4932548" cy="706999"/>
            </a:xfrm>
            <a:prstGeom prst="bentConnector3">
              <a:avLst>
                <a:gd name="adj1" fmla="val 99910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68" name="직선 연결선 11267"/>
            <p:cNvCxnSpPr/>
            <p:nvPr/>
          </p:nvCxnSpPr>
          <p:spPr bwMode="auto">
            <a:xfrm>
              <a:off x="273050" y="800707"/>
              <a:ext cx="26392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985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>
          <a:xfrm>
            <a:off x="273050" y="142241"/>
            <a:ext cx="1139466" cy="356869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EEEEEE"/>
                </a:solidFill>
              </a:rPr>
              <a:t>알람</a:t>
            </a:r>
            <a:r>
              <a:rPr lang="ko-KR" altLang="en-US" dirty="0" smtClean="0">
                <a:solidFill>
                  <a:srgbClr val="EEEEEE"/>
                </a:solidFill>
              </a:rPr>
              <a:t> 변경</a:t>
            </a:r>
            <a:endParaRPr lang="en-US" altLang="ko-KR" dirty="0" smtClean="0">
              <a:solidFill>
                <a:srgbClr val="EEEEE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7" y="2017101"/>
            <a:ext cx="1992794" cy="42562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013" y="2017102"/>
            <a:ext cx="1973469" cy="4256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454" y="2017102"/>
            <a:ext cx="1985248" cy="42562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136" y="2017103"/>
            <a:ext cx="2001758" cy="4256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3050" y="657942"/>
            <a:ext cx="8676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달력에 해당 습관 </a:t>
            </a:r>
            <a:r>
              <a:rPr lang="ko-KR" altLang="en-US" sz="1200" dirty="0" err="1" smtClean="0"/>
              <a:t>알림시간</a:t>
            </a:r>
            <a:r>
              <a:rPr lang="ko-KR" altLang="en-US" sz="1200" dirty="0" smtClean="0"/>
              <a:t> 변경 버튼 구현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/>
              <a:t>알람</a:t>
            </a:r>
            <a:r>
              <a:rPr lang="ko-KR" altLang="en-US" sz="1200" dirty="0" smtClean="0"/>
              <a:t> 시간 기본으로 오전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시부터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회 </a:t>
            </a:r>
            <a:r>
              <a:rPr lang="ko-KR" altLang="en-US" sz="1200" dirty="0" err="1" smtClean="0"/>
              <a:t>알람</a:t>
            </a:r>
            <a:r>
              <a:rPr lang="ko-KR" altLang="en-US" sz="1200" dirty="0" smtClean="0"/>
              <a:t> 설정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해당 달력에서 변경가능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방해금지시간 기본으로 오후 </a:t>
            </a:r>
            <a:r>
              <a:rPr lang="en-US" altLang="ko-KR" sz="1200" dirty="0" smtClean="0"/>
              <a:t>11</a:t>
            </a:r>
            <a:r>
              <a:rPr lang="ko-KR" altLang="en-US" sz="1200" dirty="0" smtClean="0"/>
              <a:t>시 </a:t>
            </a:r>
            <a:r>
              <a:rPr lang="en-US" altLang="ko-KR" sz="1200" dirty="0" smtClean="0"/>
              <a:t>~ 8</a:t>
            </a:r>
            <a:r>
              <a:rPr lang="ko-KR" altLang="en-US" sz="1200" dirty="0" smtClean="0"/>
              <a:t>시로 설정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해당 달력에서 변경 가능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/>
              <a:t>시간변경은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TimePicker</a:t>
            </a:r>
            <a:r>
              <a:rPr lang="ko-KR" altLang="en-US" sz="1200" dirty="0" smtClean="0"/>
              <a:t>로 변경 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text</a:t>
            </a:r>
            <a:r>
              <a:rPr lang="ko-KR" altLang="en-US" sz="1200" dirty="0" smtClean="0"/>
              <a:t>로 보여주기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06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42241"/>
            <a:ext cx="1139466" cy="356869"/>
          </a:xfrm>
        </p:spPr>
        <p:txBody>
          <a:bodyPr/>
          <a:lstStyle/>
          <a:p>
            <a:r>
              <a:rPr lang="ko-KR" altLang="en-US" dirty="0" smtClean="0">
                <a:solidFill>
                  <a:srgbClr val="EEEEEE"/>
                </a:solidFill>
              </a:rPr>
              <a:t>남은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88" y="828675"/>
            <a:ext cx="9750425" cy="13942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달력페이지에서 다른 습관으로 바로 넘어갈 수 있게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달력페이지에 습관 이미지 추가 및 동기부여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이전 </a:t>
            </a:r>
            <a:r>
              <a:rPr lang="ko-KR" altLang="en-US" dirty="0" err="1" smtClean="0"/>
              <a:t>달성율과</a:t>
            </a:r>
            <a:r>
              <a:rPr lang="ko-KR" altLang="en-US" dirty="0" smtClean="0"/>
              <a:t> 비교</a:t>
            </a:r>
            <a:r>
              <a:rPr lang="en-US" altLang="ko-KR" dirty="0" smtClean="0"/>
              <a:t>)</a:t>
            </a:r>
            <a:r>
              <a:rPr lang="ko-KR" altLang="en-US" dirty="0" smtClean="0"/>
              <a:t> 애니메이션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메모장 디자인 고려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그 외 기타 기능</a:t>
            </a:r>
            <a:r>
              <a:rPr lang="en-US" altLang="ko-KR" dirty="0" smtClean="0"/>
              <a:t>..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cxnSp>
        <p:nvCxnSpPr>
          <p:cNvPr id="9" name="꺾인 연결선 8"/>
          <p:cNvCxnSpPr>
            <a:endCxn id="7" idx="1"/>
          </p:cNvCxnSpPr>
          <p:nvPr/>
        </p:nvCxnSpPr>
        <p:spPr bwMode="auto">
          <a:xfrm rot="16200000" flipH="1">
            <a:off x="-1210431" y="2500213"/>
            <a:ext cx="3654406" cy="68744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" name="그룹 14"/>
          <p:cNvGrpSpPr/>
          <p:nvPr/>
        </p:nvGrpSpPr>
        <p:grpSpPr>
          <a:xfrm>
            <a:off x="956556" y="2024844"/>
            <a:ext cx="5573886" cy="3095174"/>
            <a:chOff x="956556" y="2024844"/>
            <a:chExt cx="5573886" cy="3095174"/>
          </a:xfrm>
        </p:grpSpPr>
        <p:grpSp>
          <p:nvGrpSpPr>
            <p:cNvPr id="14" name="그룹 13"/>
            <p:cNvGrpSpPr/>
            <p:nvPr/>
          </p:nvGrpSpPr>
          <p:grpSpPr>
            <a:xfrm>
              <a:off x="956556" y="2024844"/>
              <a:ext cx="5573886" cy="3095174"/>
              <a:chOff x="956556" y="2024844"/>
              <a:chExt cx="5573886" cy="3095174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6556" y="2024844"/>
                <a:ext cx="5573886" cy="3077067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 bwMode="auto">
              <a:xfrm>
                <a:off x="2252700" y="4867990"/>
                <a:ext cx="792088" cy="25202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 bwMode="auto">
            <a:xfrm>
              <a:off x="960494" y="4509120"/>
              <a:ext cx="1152128" cy="32403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400714"/>
      </p:ext>
    </p:extLst>
  </p:cSld>
  <p:clrMapOvr>
    <a:masterClrMapping/>
  </p:clrMapOvr>
</p:sld>
</file>

<file path=ppt/theme/theme1.xml><?xml version="1.0" encoding="utf-8"?>
<a:theme xmlns:a="http://schemas.openxmlformats.org/drawingml/2006/main" name="마스터-A3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대내보고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8469</TotalTime>
  <Words>309</Words>
  <Application>Microsoft Office PowerPoint</Application>
  <PresentationFormat>A4 용지(210x297mm)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나눔고딕</vt:lpstr>
      <vt:lpstr>맑은 고딕</vt:lpstr>
      <vt:lpstr>Arial</vt:lpstr>
      <vt:lpstr>Times New Roman</vt:lpstr>
      <vt:lpstr>Wingdings</vt:lpstr>
      <vt:lpstr>마스터-A3</vt:lpstr>
      <vt:lpstr>세 살 습관 여든까지 – 습관 들이기</vt:lpstr>
      <vt:lpstr>PowerPoint 프레젠테이션</vt:lpstr>
      <vt:lpstr>메인 화면</vt:lpstr>
      <vt:lpstr>커스텀 습관 추가 1</vt:lpstr>
      <vt:lpstr>커스텀 습관 추가 2</vt:lpstr>
      <vt:lpstr>달력 표시</vt:lpstr>
      <vt:lpstr>알람 변경</vt:lpstr>
      <vt:lpstr>남은 구현</vt:lpstr>
    </vt:vector>
  </TitlesOfParts>
  <Company>코오롱베니트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코오롱베니트 문서 서식</dc:title>
  <dc:creator>기예선</dc:creator>
  <cp:lastModifiedBy>이승수</cp:lastModifiedBy>
  <cp:revision>1068</cp:revision>
  <cp:lastPrinted>2000-10-08T13:49:51Z</cp:lastPrinted>
  <dcterms:created xsi:type="dcterms:W3CDTF">1999-11-18T07:23:07Z</dcterms:created>
  <dcterms:modified xsi:type="dcterms:W3CDTF">2021-02-21T01:54:03Z</dcterms:modified>
</cp:coreProperties>
</file>