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5" r:id="rId4"/>
    <p:sldId id="292" r:id="rId5"/>
    <p:sldId id="282" r:id="rId6"/>
    <p:sldId id="283" r:id="rId7"/>
    <p:sldId id="284" r:id="rId8"/>
    <p:sldId id="286" r:id="rId9"/>
    <p:sldId id="287" r:id="rId10"/>
    <p:sldId id="288" r:id="rId11"/>
    <p:sldId id="293" r:id="rId12"/>
    <p:sldId id="291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2" autoAdjust="0"/>
    <p:restoredTop sz="94660"/>
  </p:normalViewPr>
  <p:slideViewPr>
    <p:cSldViewPr>
      <p:cViewPr varScale="1">
        <p:scale>
          <a:sx n="72" d="100"/>
          <a:sy n="72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9" Type="http://schemas.openxmlformats.org/officeDocument/2006/relationships/image" Target="../media/image190.png"/><Relationship Id="rId3" Type="http://schemas.openxmlformats.org/officeDocument/2006/relationships/image" Target="../media/image59.png"/><Relationship Id="rId21" Type="http://schemas.openxmlformats.org/officeDocument/2006/relationships/image" Target="../media/image172.png"/><Relationship Id="rId34" Type="http://schemas.openxmlformats.org/officeDocument/2006/relationships/image" Target="../media/image185.png"/><Relationship Id="rId42" Type="http://schemas.openxmlformats.org/officeDocument/2006/relationships/image" Target="../media/image193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33" Type="http://schemas.openxmlformats.org/officeDocument/2006/relationships/image" Target="../media/image184.png"/><Relationship Id="rId38" Type="http://schemas.openxmlformats.org/officeDocument/2006/relationships/image" Target="../media/image189.png"/><Relationship Id="rId2" Type="http://schemas.openxmlformats.org/officeDocument/2006/relationships/image" Target="../media/image24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29" Type="http://schemas.openxmlformats.org/officeDocument/2006/relationships/image" Target="../media/image180.png"/><Relationship Id="rId41" Type="http://schemas.openxmlformats.org/officeDocument/2006/relationships/image" Target="../media/image1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62.png"/><Relationship Id="rId24" Type="http://schemas.openxmlformats.org/officeDocument/2006/relationships/image" Target="../media/image175.png"/><Relationship Id="rId32" Type="http://schemas.openxmlformats.org/officeDocument/2006/relationships/image" Target="../media/image183.png"/><Relationship Id="rId37" Type="http://schemas.openxmlformats.org/officeDocument/2006/relationships/image" Target="../media/image188.png"/><Relationship Id="rId40" Type="http://schemas.openxmlformats.org/officeDocument/2006/relationships/image" Target="../media/image191.png"/><Relationship Id="rId5" Type="http://schemas.openxmlformats.org/officeDocument/2006/relationships/image" Target="../media/image12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28" Type="http://schemas.openxmlformats.org/officeDocument/2006/relationships/image" Target="../media/image179.png"/><Relationship Id="rId36" Type="http://schemas.openxmlformats.org/officeDocument/2006/relationships/image" Target="../media/image187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31" Type="http://schemas.openxmlformats.org/officeDocument/2006/relationships/image" Target="../media/image182.png"/><Relationship Id="rId4" Type="http://schemas.openxmlformats.org/officeDocument/2006/relationships/image" Target="../media/image157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Relationship Id="rId27" Type="http://schemas.openxmlformats.org/officeDocument/2006/relationships/image" Target="../media/image178.png"/><Relationship Id="rId30" Type="http://schemas.openxmlformats.org/officeDocument/2006/relationships/image" Target="../media/image181.png"/><Relationship Id="rId35" Type="http://schemas.openxmlformats.org/officeDocument/2006/relationships/image" Target="../media/image18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59.png"/><Relationship Id="rId7" Type="http://schemas.openxmlformats.org/officeDocument/2006/relationships/image" Target="../media/image19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2.png"/><Relationship Id="rId4" Type="http://schemas.openxmlformats.org/officeDocument/2006/relationships/image" Target="../media/image1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0.png"/><Relationship Id="rId18" Type="http://schemas.openxmlformats.org/officeDocument/2006/relationships/image" Target="../media/image208.png"/><Relationship Id="rId3" Type="http://schemas.openxmlformats.org/officeDocument/2006/relationships/image" Target="../media/image198.png"/><Relationship Id="rId21" Type="http://schemas.openxmlformats.org/officeDocument/2006/relationships/image" Target="../media/image211.png"/><Relationship Id="rId7" Type="http://schemas.openxmlformats.org/officeDocument/2006/relationships/image" Target="../media/image202.png"/><Relationship Id="rId12" Type="http://schemas.openxmlformats.org/officeDocument/2006/relationships/image" Target="../media/image30.png"/><Relationship Id="rId17" Type="http://schemas.openxmlformats.org/officeDocument/2006/relationships/image" Target="../media/image207.png"/><Relationship Id="rId2" Type="http://schemas.openxmlformats.org/officeDocument/2006/relationships/image" Target="../media/image197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1.png"/><Relationship Id="rId11" Type="http://schemas.openxmlformats.org/officeDocument/2006/relationships/image" Target="../media/image12.png"/><Relationship Id="rId5" Type="http://schemas.openxmlformats.org/officeDocument/2006/relationships/image" Target="../media/image200.png"/><Relationship Id="rId15" Type="http://schemas.openxmlformats.org/officeDocument/2006/relationships/image" Target="../media/image205.png"/><Relationship Id="rId10" Type="http://schemas.openxmlformats.org/officeDocument/2006/relationships/image" Target="../media/image204.png"/><Relationship Id="rId19" Type="http://schemas.openxmlformats.org/officeDocument/2006/relationships/image" Target="../media/image209.png"/><Relationship Id="rId4" Type="http://schemas.openxmlformats.org/officeDocument/2006/relationships/image" Target="../media/image199.png"/><Relationship Id="rId9" Type="http://schemas.openxmlformats.org/officeDocument/2006/relationships/image" Target="../media/image203.png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8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4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5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63.png"/><Relationship Id="rId5" Type="http://schemas.openxmlformats.org/officeDocument/2006/relationships/image" Target="../media/image12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60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59.png"/><Relationship Id="rId7" Type="http://schemas.openxmlformats.org/officeDocument/2006/relationships/image" Target="../media/image50.png"/><Relationship Id="rId12" Type="http://schemas.openxmlformats.org/officeDocument/2006/relationships/image" Target="../media/image7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71.png"/><Relationship Id="rId5" Type="http://schemas.openxmlformats.org/officeDocument/2006/relationships/image" Target="../media/image12.png"/><Relationship Id="rId10" Type="http://schemas.openxmlformats.org/officeDocument/2006/relationships/image" Target="../media/image51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59.png"/><Relationship Id="rId21" Type="http://schemas.openxmlformats.org/officeDocument/2006/relationships/image" Target="../media/image87.png"/><Relationship Id="rId7" Type="http://schemas.openxmlformats.org/officeDocument/2006/relationships/image" Target="../media/image50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image" Target="../media/image24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12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4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26" Type="http://schemas.openxmlformats.org/officeDocument/2006/relationships/image" Target="../media/image113.png"/><Relationship Id="rId3" Type="http://schemas.openxmlformats.org/officeDocument/2006/relationships/image" Target="../media/image59.png"/><Relationship Id="rId21" Type="http://schemas.openxmlformats.org/officeDocument/2006/relationships/image" Target="../media/image108.png"/><Relationship Id="rId7" Type="http://schemas.openxmlformats.org/officeDocument/2006/relationships/image" Target="../media/image30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5" Type="http://schemas.openxmlformats.org/officeDocument/2006/relationships/image" Target="../media/image112.png"/><Relationship Id="rId2" Type="http://schemas.openxmlformats.org/officeDocument/2006/relationships/image" Target="../media/image24.png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98.png"/><Relationship Id="rId24" Type="http://schemas.openxmlformats.org/officeDocument/2006/relationships/image" Target="../media/image111.png"/><Relationship Id="rId5" Type="http://schemas.openxmlformats.org/officeDocument/2006/relationships/image" Target="../media/image94.png"/><Relationship Id="rId15" Type="http://schemas.openxmlformats.org/officeDocument/2006/relationships/image" Target="../media/image102.png"/><Relationship Id="rId23" Type="http://schemas.openxmlformats.org/officeDocument/2006/relationships/image" Target="../media/image110.png"/><Relationship Id="rId28" Type="http://schemas.openxmlformats.org/officeDocument/2006/relationships/image" Target="../media/image51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3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Relationship Id="rId22" Type="http://schemas.openxmlformats.org/officeDocument/2006/relationships/image" Target="../media/image109.png"/><Relationship Id="rId2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9" Type="http://schemas.openxmlformats.org/officeDocument/2006/relationships/image" Target="../media/image148.png"/><Relationship Id="rId3" Type="http://schemas.openxmlformats.org/officeDocument/2006/relationships/image" Target="../media/image24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42" Type="http://schemas.openxmlformats.org/officeDocument/2006/relationships/image" Target="../media/image151.png"/><Relationship Id="rId47" Type="http://schemas.openxmlformats.org/officeDocument/2006/relationships/image" Target="../media/image156.png"/><Relationship Id="rId7" Type="http://schemas.openxmlformats.org/officeDocument/2006/relationships/image" Target="../media/image30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Relationship Id="rId46" Type="http://schemas.openxmlformats.org/officeDocument/2006/relationships/image" Target="../media/image155.png"/><Relationship Id="rId2" Type="http://schemas.openxmlformats.org/officeDocument/2006/relationships/image" Target="../media/image115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41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40" Type="http://schemas.openxmlformats.org/officeDocument/2006/relationships/image" Target="../media/image149.png"/><Relationship Id="rId45" Type="http://schemas.openxmlformats.org/officeDocument/2006/relationships/image" Target="../media/image154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0.png"/><Relationship Id="rId44" Type="http://schemas.openxmlformats.org/officeDocument/2006/relationships/image" Target="../media/image153.png"/><Relationship Id="rId4" Type="http://schemas.openxmlformats.org/officeDocument/2006/relationships/image" Target="../media/image59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43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72024" y="-129686"/>
            <a:ext cx="4925167" cy="10633460"/>
            <a:chOff x="-172024" y="-129686"/>
            <a:chExt cx="4925167" cy="106334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424375" y="-5239180"/>
              <a:ext cx="9857143" cy="212761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2024" y="-129686"/>
              <a:ext cx="4925167" cy="1063346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30493" y="4035290"/>
            <a:ext cx="1915487" cy="52570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559248" y="4042618"/>
            <a:ext cx="2708428" cy="52570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48264" y="779008"/>
            <a:ext cx="5127957" cy="86855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48004" y="4079099"/>
            <a:ext cx="404104" cy="404104"/>
            <a:chOff x="5348004" y="4079099"/>
            <a:chExt cx="404104" cy="40410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4856" y="3895952"/>
              <a:ext cx="809524" cy="80952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8004" y="4079099"/>
              <a:ext cx="404104" cy="40410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74913" y="4079099"/>
            <a:ext cx="399608" cy="399608"/>
            <a:chOff x="10974913" y="4079099"/>
            <a:chExt cx="399608" cy="39960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00996" y="3905182"/>
              <a:ext cx="800000" cy="800000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74913" y="4079099"/>
              <a:ext cx="399608" cy="3996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25176" y="4102438"/>
            <a:ext cx="445870" cy="3792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43305" y="4099653"/>
            <a:ext cx="445870" cy="37929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20645" y="1928785"/>
            <a:ext cx="1778359" cy="492857"/>
            <a:chOff x="5920645" y="1928785"/>
            <a:chExt cx="1778359" cy="49285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920645" y="1928785"/>
              <a:ext cx="1778359" cy="492857"/>
              <a:chOff x="5920645" y="1928785"/>
              <a:chExt cx="1778359" cy="492857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072271" y="1706084"/>
                <a:ext cx="3561905" cy="990476"/>
              </a:xfrm>
              <a:prstGeom prst="rect">
                <a:avLst/>
              </a:prstGeom>
            </p:spPr>
          </p:pic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920645" y="1928785"/>
                <a:ext cx="1778359" cy="492857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7634" y="1987598"/>
              <a:ext cx="1229852" cy="3885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03190" y="1928785"/>
            <a:ext cx="1778359" cy="492857"/>
            <a:chOff x="8003190" y="1928785"/>
            <a:chExt cx="1778359" cy="492857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003190" y="1928785"/>
              <a:ext cx="1778359" cy="492857"/>
              <a:chOff x="8003190" y="1928785"/>
              <a:chExt cx="1778359" cy="49285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54816" y="1706084"/>
                <a:ext cx="3561905" cy="990476"/>
              </a:xfrm>
              <a:prstGeom prst="rect">
                <a:avLst/>
              </a:prstGeom>
            </p:spPr>
          </p:pic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003190" y="1928785"/>
                <a:ext cx="1778359" cy="492857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80177" y="1987598"/>
              <a:ext cx="1229852" cy="3885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085734" y="1928785"/>
            <a:ext cx="1778359" cy="492857"/>
            <a:chOff x="10085734" y="1928785"/>
            <a:chExt cx="1778359" cy="49285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0085734" y="1928785"/>
              <a:ext cx="1778359" cy="492857"/>
              <a:chOff x="10085734" y="1928785"/>
              <a:chExt cx="1778359" cy="49285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9237360" y="1706084"/>
                <a:ext cx="3561905" cy="99047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085734" y="1928785"/>
                <a:ext cx="1778359" cy="49285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62673" y="1987598"/>
              <a:ext cx="1105206" cy="38856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-16200000">
            <a:off x="16434284" y="1086580"/>
            <a:ext cx="1847029" cy="38856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348004" y="4852729"/>
            <a:ext cx="5022959" cy="3753728"/>
            <a:chOff x="5348004" y="4852729"/>
            <a:chExt cx="5022959" cy="3753728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48004" y="4852729"/>
              <a:ext cx="5022959" cy="375372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974913" y="4852729"/>
            <a:ext cx="5013177" cy="3734189"/>
            <a:chOff x="10974913" y="4852729"/>
            <a:chExt cx="5013177" cy="373418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974913" y="4852729"/>
              <a:ext cx="5013177" cy="37341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3506489" cy="971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915608" y="453171"/>
            <a:ext cx="5154591" cy="1081284"/>
            <a:chOff x="7915608" y="453171"/>
            <a:chExt cx="5154591" cy="108128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7472" y="-35018"/>
              <a:ext cx="10314286" cy="2171429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15608" y="453171"/>
              <a:ext cx="5154591" cy="108128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75889" y="440316"/>
            <a:ext cx="4509722" cy="12136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0807" y="2091341"/>
            <a:ext cx="701491" cy="702106"/>
            <a:chOff x="10150807" y="2091341"/>
            <a:chExt cx="701491" cy="70210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0807" y="2091341"/>
              <a:ext cx="701491" cy="7021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15608" y="3349312"/>
            <a:ext cx="4951068" cy="1312348"/>
            <a:chOff x="7915608" y="3349312"/>
            <a:chExt cx="4951068" cy="13123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64205" y="2758519"/>
              <a:ext cx="9904762" cy="2628571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5608" y="3349312"/>
              <a:ext cx="4951068" cy="131234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00644" y="3328462"/>
            <a:ext cx="3631653" cy="14696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586950" y="2167070"/>
            <a:ext cx="2297984" cy="657253"/>
            <a:chOff x="7586950" y="2167070"/>
            <a:chExt cx="2297984" cy="6572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67738" y="1871894"/>
              <a:ext cx="4600000" cy="1323810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86950" y="2167070"/>
              <a:ext cx="2297984" cy="6572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566416" y="2236472"/>
            <a:ext cx="2393201" cy="5986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54704" y="2142543"/>
            <a:ext cx="2297984" cy="657253"/>
            <a:chOff x="11154704" y="2142543"/>
            <a:chExt cx="2297984" cy="6572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5492" y="1847366"/>
              <a:ext cx="4600000" cy="1323810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54704" y="2142543"/>
              <a:ext cx="2297984" cy="65725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124635" y="2211947"/>
            <a:ext cx="2043117" cy="59869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0125605" y="5002235"/>
            <a:ext cx="741381" cy="508246"/>
            <a:chOff x="10125605" y="5002235"/>
            <a:chExt cx="741381" cy="50824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0125605" y="5002235"/>
              <a:ext cx="741381" cy="50824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2E36BD-D60E-4179-A9CF-E5AD69EC9B4E}"/>
              </a:ext>
            </a:extLst>
          </p:cNvPr>
          <p:cNvGrpSpPr/>
          <p:nvPr/>
        </p:nvGrpSpPr>
        <p:grpSpPr>
          <a:xfrm>
            <a:off x="8839200" y="5886675"/>
            <a:ext cx="3304672" cy="928577"/>
            <a:chOff x="8839200" y="5886675"/>
            <a:chExt cx="3304672" cy="92857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897244" y="5886675"/>
              <a:ext cx="3246628" cy="928577"/>
              <a:chOff x="8897244" y="5886675"/>
              <a:chExt cx="3246628" cy="928577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7315535" y="5473917"/>
                <a:ext cx="6495238" cy="1866667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8897244" y="5886675"/>
                <a:ext cx="3246628" cy="928577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839200" y="6057900"/>
              <a:ext cx="3150393" cy="54855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3514D4-E0B3-42C3-82CC-066C65110729}"/>
              </a:ext>
            </a:extLst>
          </p:cNvPr>
          <p:cNvGrpSpPr/>
          <p:nvPr/>
        </p:nvGrpSpPr>
        <p:grpSpPr>
          <a:xfrm>
            <a:off x="6355520" y="6586897"/>
            <a:ext cx="9248408" cy="3875728"/>
            <a:chOff x="6355520" y="6586897"/>
            <a:chExt cx="9248408" cy="3875728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2805183" y="6586897"/>
              <a:ext cx="706180" cy="2135084"/>
              <a:chOff x="12805183" y="6586897"/>
              <a:chExt cx="706180" cy="2135084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12478917" y="5551704"/>
                <a:ext cx="1419048" cy="4276190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12805183" y="6586897"/>
                <a:ext cx="706180" cy="213508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2803770" y="8327541"/>
              <a:ext cx="706180" cy="2135084"/>
              <a:chOff x="12803770" y="8327541"/>
              <a:chExt cx="706180" cy="213508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-16200000">
                <a:off x="12477503" y="7292348"/>
                <a:ext cx="1419048" cy="4276190"/>
              </a:xfrm>
              <a:prstGeom prst="rect">
                <a:avLst/>
              </a:prstGeom>
            </p:spPr>
          </p:pic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12803770" y="8327541"/>
                <a:ext cx="706180" cy="2135084"/>
              </a:xfrm>
              <a:prstGeom prst="rect">
                <a:avLst/>
              </a:prstGeom>
            </p:spPr>
          </p:pic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BDA9E3D-5168-4911-81F8-FB0B61A9A0DE}"/>
                </a:ext>
              </a:extLst>
            </p:cNvPr>
            <p:cNvGrpSpPr/>
            <p:nvPr/>
          </p:nvGrpSpPr>
          <p:grpSpPr>
            <a:xfrm>
              <a:off x="6355520" y="7402245"/>
              <a:ext cx="9248408" cy="2427523"/>
              <a:chOff x="6355520" y="7402245"/>
              <a:chExt cx="9248408" cy="2427523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6403450" y="7748299"/>
                <a:ext cx="1365322" cy="1468797"/>
                <a:chOff x="6403450" y="7748299"/>
                <a:chExt cx="1365322" cy="1468797"/>
              </a:xfrm>
            </p:grpSpPr>
            <p:pic>
              <p:nvPicPr>
                <p:cNvPr id="43" name="Object 42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16200000">
                  <a:off x="5786638" y="7084705"/>
                  <a:ext cx="2733333" cy="2942857"/>
                </a:xfrm>
                <a:prstGeom prst="rect">
                  <a:avLst/>
                </a:prstGeom>
              </p:spPr>
            </p:pic>
            <p:pic>
              <p:nvPicPr>
                <p:cNvPr id="44" name="Object 43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16200000">
                  <a:off x="6403450" y="7748299"/>
                  <a:ext cx="1365322" cy="1468797"/>
                </a:xfrm>
                <a:prstGeom prst="rect">
                  <a:avLst/>
                </a:prstGeom>
              </p:spPr>
            </p:pic>
          </p:grpSp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355520" y="8001816"/>
                <a:ext cx="1173443" cy="996934"/>
              </a:xfrm>
              <a:prstGeom prst="rect">
                <a:avLst/>
              </a:prstGeom>
            </p:spPr>
          </p:pic>
          <p:grpSp>
            <p:nvGrpSpPr>
              <p:cNvPr id="1011" name="그룹 1011"/>
              <p:cNvGrpSpPr/>
              <p:nvPr/>
            </p:nvGrpSpPr>
            <p:grpSpPr>
              <a:xfrm>
                <a:off x="7987665" y="8199332"/>
                <a:ext cx="815185" cy="590043"/>
                <a:chOff x="7987665" y="8199332"/>
                <a:chExt cx="815185" cy="590043"/>
              </a:xfrm>
            </p:grpSpPr>
            <p:pic>
              <p:nvPicPr>
                <p:cNvPr id="48" name="Object 47"/>
                <p:cNvPicPr>
                  <a:picLocks noChangeAspect="1"/>
                </p:cNvPicPr>
                <p:nvPr/>
              </p:nvPicPr>
              <p:blipFill>
                <a:blip r:embed="rId27" cstate="print"/>
                <a:stretch>
                  <a:fillRect/>
                </a:stretch>
              </p:blipFill>
              <p:spPr>
                <a:xfrm>
                  <a:off x="7987665" y="8199332"/>
                  <a:ext cx="815185" cy="590043"/>
                </a:xfrm>
                <a:prstGeom prst="rect">
                  <a:avLst/>
                </a:prstGeom>
              </p:spPr>
            </p:pic>
          </p:grpSp>
          <p:grpSp>
            <p:nvGrpSpPr>
              <p:cNvPr id="1012" name="그룹 1012"/>
              <p:cNvGrpSpPr/>
              <p:nvPr/>
            </p:nvGrpSpPr>
            <p:grpSpPr>
              <a:xfrm>
                <a:off x="9011144" y="7748299"/>
                <a:ext cx="1365322" cy="1468797"/>
                <a:chOff x="9011144" y="7748299"/>
                <a:chExt cx="1365322" cy="1468797"/>
              </a:xfrm>
            </p:grpSpPr>
            <p:pic>
              <p:nvPicPr>
                <p:cNvPr id="51" name="Object 50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 rot="-16200000">
                  <a:off x="8394332" y="7084705"/>
                  <a:ext cx="2733333" cy="2942857"/>
                </a:xfrm>
                <a:prstGeom prst="rect">
                  <a:avLst/>
                </a:prstGeom>
              </p:spPr>
            </p:pic>
            <p:pic>
              <p:nvPicPr>
                <p:cNvPr id="52" name="Object 51"/>
                <p:cNvPicPr>
                  <a:picLocks noChangeAspect="1"/>
                </p:cNvPicPr>
                <p:nvPr/>
              </p:nvPicPr>
              <p:blipFill>
                <a:blip r:embed="rId25" cstate="print"/>
                <a:stretch>
                  <a:fillRect/>
                </a:stretch>
              </p:blipFill>
              <p:spPr>
                <a:xfrm rot="-16200000">
                  <a:off x="9011144" y="7748299"/>
                  <a:ext cx="1365322" cy="1468797"/>
                </a:xfrm>
                <a:prstGeom prst="rect">
                  <a:avLst/>
                </a:prstGeom>
              </p:spPr>
            </p:pic>
          </p:grpSp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972742" y="7830388"/>
                <a:ext cx="1263468" cy="1408442"/>
              </a:xfrm>
              <a:prstGeom prst="rect">
                <a:avLst/>
              </a:prstGeom>
            </p:spPr>
          </p:pic>
          <p:grpSp>
            <p:nvGrpSpPr>
              <p:cNvPr id="1013" name="그룹 1013"/>
              <p:cNvGrpSpPr/>
              <p:nvPr/>
            </p:nvGrpSpPr>
            <p:grpSpPr>
              <a:xfrm>
                <a:off x="10666951" y="8187675"/>
                <a:ext cx="1486948" cy="590043"/>
                <a:chOff x="10666951" y="8187675"/>
                <a:chExt cx="1486948" cy="590043"/>
              </a:xfrm>
            </p:grpSpPr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>
                  <a:off x="10666951" y="8187675"/>
                  <a:ext cx="1486948" cy="590043"/>
                </a:xfrm>
                <a:prstGeom prst="rect">
                  <a:avLst/>
                </a:prstGeom>
              </p:spPr>
            </p:pic>
          </p:grpSp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10236104" y="8206721"/>
                <a:ext cx="1822472" cy="457131"/>
              </a:xfrm>
              <a:prstGeom prst="rect">
                <a:avLst/>
              </a:prstGeom>
            </p:spPr>
          </p:pic>
          <p:grpSp>
            <p:nvGrpSpPr>
              <p:cNvPr id="1014" name="그룹 1014"/>
              <p:cNvGrpSpPr/>
              <p:nvPr/>
            </p:nvGrpSpPr>
            <p:grpSpPr>
              <a:xfrm>
                <a:off x="10574882" y="7602896"/>
                <a:ext cx="1427741" cy="590043"/>
                <a:chOff x="10574882" y="7602896"/>
                <a:chExt cx="1427741" cy="590043"/>
              </a:xfrm>
            </p:grpSpPr>
            <p:pic>
              <p:nvPicPr>
                <p:cNvPr id="60" name="Object 59"/>
                <p:cNvPicPr>
                  <a:picLocks noChangeAspect="1"/>
                </p:cNvPicPr>
                <p:nvPr/>
              </p:nvPicPr>
              <p:blipFill>
                <a:blip r:embed="rId31" cstate="print"/>
                <a:stretch>
                  <a:fillRect/>
                </a:stretch>
              </p:blipFill>
              <p:spPr>
                <a:xfrm rot="-1020000">
                  <a:off x="10574882" y="7602896"/>
                  <a:ext cx="1427741" cy="590043"/>
                </a:xfrm>
                <a:prstGeom prst="rect">
                  <a:avLst/>
                </a:prstGeom>
              </p:spPr>
            </p:pic>
          </p:grpSp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 rot="-1020000">
                <a:off x="10141132" y="7732891"/>
                <a:ext cx="1660785" cy="457131"/>
              </a:xfrm>
              <a:prstGeom prst="rect">
                <a:avLst/>
              </a:prstGeom>
            </p:spPr>
          </p:pic>
          <p:grpSp>
            <p:nvGrpSpPr>
              <p:cNvPr id="1015" name="그룹 1015"/>
              <p:cNvGrpSpPr/>
              <p:nvPr/>
            </p:nvGrpSpPr>
            <p:grpSpPr>
              <a:xfrm>
                <a:off x="10554803" y="8793335"/>
                <a:ext cx="1486948" cy="590043"/>
                <a:chOff x="10554803" y="8793335"/>
                <a:chExt cx="1486948" cy="590043"/>
              </a:xfrm>
            </p:grpSpPr>
            <p:pic>
              <p:nvPicPr>
                <p:cNvPr id="64" name="Object 63"/>
                <p:cNvPicPr>
                  <a:picLocks noChangeAspect="1"/>
                </p:cNvPicPr>
                <p:nvPr/>
              </p:nvPicPr>
              <p:blipFill>
                <a:blip r:embed="rId29" cstate="print"/>
                <a:stretch>
                  <a:fillRect/>
                </a:stretch>
              </p:blipFill>
              <p:spPr>
                <a:xfrm rot="1020000">
                  <a:off x="10554803" y="8793335"/>
                  <a:ext cx="1486948" cy="590043"/>
                </a:xfrm>
                <a:prstGeom prst="rect">
                  <a:avLst/>
                </a:prstGeom>
              </p:spPr>
            </p:pic>
          </p:grpSp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 rot="1020000">
                <a:off x="10198487" y="8718370"/>
                <a:ext cx="1588973" cy="457131"/>
              </a:xfrm>
              <a:prstGeom prst="rect">
                <a:avLst/>
              </a:prstGeom>
            </p:spPr>
          </p:pic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11439053" y="7402245"/>
                <a:ext cx="2750594" cy="548558"/>
              </a:xfrm>
              <a:prstGeom prst="rect">
                <a:avLst/>
              </a:prstGeom>
            </p:spPr>
          </p:pic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1449053" y="9049559"/>
                <a:ext cx="2692172" cy="780209"/>
              </a:xfrm>
              <a:prstGeom prst="rect">
                <a:avLst/>
              </a:prstGeom>
            </p:spPr>
          </p:pic>
          <p:grpSp>
            <p:nvGrpSpPr>
              <p:cNvPr id="1018" name="그룹 1018"/>
              <p:cNvGrpSpPr/>
              <p:nvPr/>
            </p:nvGrpSpPr>
            <p:grpSpPr>
              <a:xfrm>
                <a:off x="12910172" y="7446466"/>
                <a:ext cx="706180" cy="2135084"/>
                <a:chOff x="12910172" y="7446466"/>
                <a:chExt cx="706180" cy="2135084"/>
              </a:xfrm>
            </p:grpSpPr>
            <p:pic>
              <p:nvPicPr>
                <p:cNvPr id="78" name="Object 77"/>
                <p:cNvPicPr>
                  <a:picLocks noChangeAspect="1"/>
                </p:cNvPicPr>
                <p:nvPr/>
              </p:nvPicPr>
              <p:blipFill>
                <a:blip r:embed="rId36" cstate="print"/>
                <a:stretch>
                  <a:fillRect/>
                </a:stretch>
              </p:blipFill>
              <p:spPr>
                <a:xfrm rot="-16200000">
                  <a:off x="12583905" y="6411273"/>
                  <a:ext cx="1419048" cy="4276190"/>
                </a:xfrm>
                <a:prstGeom prst="rect">
                  <a:avLst/>
                </a:prstGeom>
              </p:spPr>
            </p:pic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37" cstate="print"/>
                <a:stretch>
                  <a:fillRect/>
                </a:stretch>
              </p:blipFill>
              <p:spPr>
                <a:xfrm rot="-16200000">
                  <a:off x="12910172" y="7446466"/>
                  <a:ext cx="706180" cy="2135084"/>
                </a:xfrm>
                <a:prstGeom prst="rect">
                  <a:avLst/>
                </a:prstGeom>
              </p:spPr>
            </p:pic>
          </p:grpSp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679685" y="8115913"/>
                <a:ext cx="2353314" cy="866899"/>
              </a:xfrm>
              <a:prstGeom prst="rect">
                <a:avLst/>
              </a:prstGeom>
            </p:spPr>
          </p:pic>
          <p:grpSp>
            <p:nvGrpSpPr>
              <p:cNvPr id="1019" name="그룹 1019"/>
              <p:cNvGrpSpPr/>
              <p:nvPr/>
            </p:nvGrpSpPr>
            <p:grpSpPr>
              <a:xfrm>
                <a:off x="14078620" y="8782604"/>
                <a:ext cx="769159" cy="627645"/>
                <a:chOff x="14078620" y="8782604"/>
                <a:chExt cx="769159" cy="627645"/>
              </a:xfrm>
            </p:grpSpPr>
            <p:pic>
              <p:nvPicPr>
                <p:cNvPr id="83" name="Object 82"/>
                <p:cNvPicPr>
                  <a:picLocks noChangeAspect="1"/>
                </p:cNvPicPr>
                <p:nvPr/>
              </p:nvPicPr>
              <p:blipFill>
                <a:blip r:embed="rId39" cstate="print"/>
                <a:stretch>
                  <a:fillRect/>
                </a:stretch>
              </p:blipFill>
              <p:spPr>
                <a:xfrm rot="3360000">
                  <a:off x="14078620" y="8782604"/>
                  <a:ext cx="769159" cy="627645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14064424" y="7733832"/>
                <a:ext cx="769159" cy="627645"/>
                <a:chOff x="14064424" y="7733832"/>
                <a:chExt cx="769159" cy="627645"/>
              </a:xfrm>
            </p:grpSpPr>
            <p:pic>
              <p:nvPicPr>
                <p:cNvPr id="86" name="Object 85"/>
                <p:cNvPicPr>
                  <a:picLocks noChangeAspect="1"/>
                </p:cNvPicPr>
                <p:nvPr/>
              </p:nvPicPr>
              <p:blipFill>
                <a:blip r:embed="rId40" cstate="print"/>
                <a:stretch>
                  <a:fillRect/>
                </a:stretch>
              </p:blipFill>
              <p:spPr>
                <a:xfrm rot="-3360000">
                  <a:off x="14064424" y="7733832"/>
                  <a:ext cx="769159" cy="627645"/>
                </a:xfrm>
                <a:prstGeom prst="rect">
                  <a:avLst/>
                </a:prstGeom>
              </p:spPr>
            </p:pic>
          </p:grpSp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4420254" y="7835402"/>
                <a:ext cx="1175307" cy="457131"/>
              </a:xfrm>
              <a:prstGeom prst="rect">
                <a:avLst/>
              </a:prstGeom>
            </p:spPr>
          </p:pic>
          <p:pic>
            <p:nvPicPr>
              <p:cNvPr id="89" name="Object 88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4434594" y="8783007"/>
                <a:ext cx="1169334" cy="45713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3506489" cy="971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FFFFA85-5DAE-44A2-A71F-1E3FBE3E1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952500"/>
            <a:ext cx="9373259" cy="41626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CA9DC9-AB35-4DD0-BA2B-235340551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5212" y="5655515"/>
            <a:ext cx="5237798" cy="360278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2E44CA-CC97-4D76-9504-45BF3DD5A5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7708" y="5676900"/>
            <a:ext cx="523779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2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1009">
            <a:extLst>
              <a:ext uri="{FF2B5EF4-FFF2-40B4-BE49-F238E27FC236}">
                <a16:creationId xmlns:a16="http://schemas.microsoft.com/office/drawing/2014/main" id="{A30B8DB2-D03C-4593-8665-C98BD0B9CDDF}"/>
              </a:ext>
            </a:extLst>
          </p:cNvPr>
          <p:cNvGrpSpPr/>
          <p:nvPr/>
        </p:nvGrpSpPr>
        <p:grpSpPr>
          <a:xfrm>
            <a:off x="12669197" y="7396190"/>
            <a:ext cx="3533072" cy="810310"/>
            <a:chOff x="12669197" y="7396190"/>
            <a:chExt cx="3533072" cy="810310"/>
          </a:xfrm>
        </p:grpSpPr>
        <p:pic>
          <p:nvPicPr>
            <p:cNvPr id="43" name="Object 35">
              <a:extLst>
                <a:ext uri="{FF2B5EF4-FFF2-40B4-BE49-F238E27FC236}">
                  <a16:creationId xmlns:a16="http://schemas.microsoft.com/office/drawing/2014/main" id="{B575B221-9F22-465A-8271-01E75AA93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4818" y="7027634"/>
              <a:ext cx="7066667" cy="1628571"/>
            </a:xfrm>
            <a:prstGeom prst="rect">
              <a:avLst/>
            </a:prstGeom>
          </p:spPr>
        </p:pic>
        <p:pic>
          <p:nvPicPr>
            <p:cNvPr id="44" name="Object 36">
              <a:extLst>
                <a:ext uri="{FF2B5EF4-FFF2-40B4-BE49-F238E27FC236}">
                  <a16:creationId xmlns:a16="http://schemas.microsoft.com/office/drawing/2014/main" id="{195033E3-6AB8-4942-879D-F9B1E32A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9197" y="7396190"/>
              <a:ext cx="3533072" cy="810310"/>
            </a:xfrm>
            <a:prstGeom prst="rect">
              <a:avLst/>
            </a:prstGeom>
          </p:spPr>
        </p:pic>
      </p:grpSp>
      <p:grpSp>
        <p:nvGrpSpPr>
          <p:cNvPr id="38" name="그룹 1007">
            <a:extLst>
              <a:ext uri="{FF2B5EF4-FFF2-40B4-BE49-F238E27FC236}">
                <a16:creationId xmlns:a16="http://schemas.microsoft.com/office/drawing/2014/main" id="{623F387C-B35F-4B21-AD35-9D8B1571F23B}"/>
              </a:ext>
            </a:extLst>
          </p:cNvPr>
          <p:cNvGrpSpPr/>
          <p:nvPr/>
        </p:nvGrpSpPr>
        <p:grpSpPr>
          <a:xfrm>
            <a:off x="9053751" y="6210927"/>
            <a:ext cx="3255261" cy="810310"/>
            <a:chOff x="9053751" y="6210927"/>
            <a:chExt cx="3255261" cy="810310"/>
          </a:xfrm>
        </p:grpSpPr>
        <p:pic>
          <p:nvPicPr>
            <p:cNvPr id="40" name="Object 27">
              <a:extLst>
                <a:ext uri="{FF2B5EF4-FFF2-40B4-BE49-F238E27FC236}">
                  <a16:creationId xmlns:a16="http://schemas.microsoft.com/office/drawing/2014/main" id="{68D44E79-34AA-4A85-BF48-E1559E3FF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2229" y="5842372"/>
              <a:ext cx="6514286" cy="1628571"/>
            </a:xfrm>
            <a:prstGeom prst="rect">
              <a:avLst/>
            </a:prstGeom>
          </p:spPr>
        </p:pic>
        <p:pic>
          <p:nvPicPr>
            <p:cNvPr id="41" name="Object 28">
              <a:extLst>
                <a:ext uri="{FF2B5EF4-FFF2-40B4-BE49-F238E27FC236}">
                  <a16:creationId xmlns:a16="http://schemas.microsoft.com/office/drawing/2014/main" id="{A3652273-6740-41BB-97D9-5AC914485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3751" y="6210927"/>
              <a:ext cx="3255261" cy="810310"/>
            </a:xfrm>
            <a:prstGeom prst="rect">
              <a:avLst/>
            </a:prstGeom>
          </p:spPr>
        </p:pic>
      </p:grpSp>
      <p:grpSp>
        <p:nvGrpSpPr>
          <p:cNvPr id="32" name="그룹 1005">
            <a:extLst>
              <a:ext uri="{FF2B5EF4-FFF2-40B4-BE49-F238E27FC236}">
                <a16:creationId xmlns:a16="http://schemas.microsoft.com/office/drawing/2014/main" id="{0CE4B513-8FFD-4024-B143-5470C615D2DC}"/>
              </a:ext>
            </a:extLst>
          </p:cNvPr>
          <p:cNvGrpSpPr/>
          <p:nvPr/>
        </p:nvGrpSpPr>
        <p:grpSpPr>
          <a:xfrm>
            <a:off x="5107970" y="7396190"/>
            <a:ext cx="3601072" cy="810310"/>
            <a:chOff x="5107970" y="7396190"/>
            <a:chExt cx="3601072" cy="810310"/>
          </a:xfrm>
        </p:grpSpPr>
        <p:pic>
          <p:nvPicPr>
            <p:cNvPr id="34" name="Object 19">
              <a:extLst>
                <a:ext uri="{FF2B5EF4-FFF2-40B4-BE49-F238E27FC236}">
                  <a16:creationId xmlns:a16="http://schemas.microsoft.com/office/drawing/2014/main" id="{CDD2AED9-ED65-461E-A2A3-470CAAC7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5495" y="7027634"/>
              <a:ext cx="7209524" cy="1628571"/>
            </a:xfrm>
            <a:prstGeom prst="rect">
              <a:avLst/>
            </a:prstGeom>
          </p:spPr>
        </p:pic>
        <p:pic>
          <p:nvPicPr>
            <p:cNvPr id="35" name="Object 20">
              <a:extLst>
                <a:ext uri="{FF2B5EF4-FFF2-40B4-BE49-F238E27FC236}">
                  <a16:creationId xmlns:a16="http://schemas.microsoft.com/office/drawing/2014/main" id="{249EB05B-EF63-4D0A-96AF-1A47645D5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7970" y="7396190"/>
              <a:ext cx="3601072" cy="810310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32602" y="1297049"/>
            <a:ext cx="2087570" cy="8685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5458" y="2793954"/>
            <a:ext cx="2003858" cy="571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405615" y="1047591"/>
            <a:ext cx="2322148" cy="487120"/>
            <a:chOff x="5405615" y="1047591"/>
            <a:chExt cx="2322148" cy="487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0029" y="824600"/>
              <a:ext cx="4647619" cy="9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5615" y="1047591"/>
              <a:ext cx="2322148" cy="487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101182" y="1077182"/>
            <a:ext cx="2442354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788679" y="4562542"/>
            <a:ext cx="2302276" cy="2292395"/>
            <a:chOff x="5788679" y="4562542"/>
            <a:chExt cx="2302276" cy="22923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88679" y="4562542"/>
              <a:ext cx="2302276" cy="2292395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217122" y="7399444"/>
            <a:ext cx="3321984" cy="82355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436242" y="3270437"/>
            <a:ext cx="2490277" cy="2490277"/>
            <a:chOff x="9436242" y="3270437"/>
            <a:chExt cx="2490277" cy="249027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36242" y="3270437"/>
              <a:ext cx="2490277" cy="249027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66772" y="4403716"/>
            <a:ext cx="2369235" cy="2385803"/>
            <a:chOff x="13266772" y="4403716"/>
            <a:chExt cx="2369235" cy="238580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266772" y="4403716"/>
              <a:ext cx="2369235" cy="238580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444817" y="7471886"/>
            <a:ext cx="3723207" cy="73686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017561" y="6214181"/>
            <a:ext cx="3036621" cy="8235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50119" y="2946872"/>
            <a:ext cx="2781263" cy="5257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89066" y="2954203"/>
            <a:ext cx="1578338" cy="5257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258102" y="2990684"/>
            <a:ext cx="404104" cy="404104"/>
            <a:chOff x="5258102" y="2990684"/>
            <a:chExt cx="404104" cy="40410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4954" y="2807536"/>
              <a:ext cx="809524" cy="809524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8102" y="2990684"/>
              <a:ext cx="404104" cy="40410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04771" y="2990680"/>
            <a:ext cx="399608" cy="399608"/>
            <a:chOff x="11204771" y="2990680"/>
            <a:chExt cx="399608" cy="3996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30854" y="2816763"/>
              <a:ext cx="800000" cy="80000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04771" y="2990680"/>
              <a:ext cx="399608" cy="39960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35274" y="3014022"/>
            <a:ext cx="445870" cy="3792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73163" y="3011235"/>
            <a:ext cx="445870" cy="37929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-16200000">
            <a:off x="16434284" y="1086580"/>
            <a:ext cx="1847029" cy="3885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32602" y="1297049"/>
            <a:ext cx="2656090" cy="150911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58102" y="3647415"/>
            <a:ext cx="4845019" cy="3642117"/>
            <a:chOff x="5258102" y="3647415"/>
            <a:chExt cx="4845019" cy="36421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8102" y="3647415"/>
              <a:ext cx="4845019" cy="36421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32592" y="3616104"/>
            <a:ext cx="4954593" cy="3673429"/>
            <a:chOff x="11032592" y="3616104"/>
            <a:chExt cx="4954593" cy="3673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32592" y="3616104"/>
              <a:ext cx="4954593" cy="3673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70" cy="8685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2003858" cy="9717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93980" y="2190863"/>
            <a:ext cx="9631626" cy="7536050"/>
            <a:chOff x="5893980" y="2190863"/>
            <a:chExt cx="9631626" cy="753605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3980" y="2190863"/>
              <a:ext cx="9631626" cy="75360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73626" y="4770802"/>
            <a:ext cx="2872335" cy="1835103"/>
            <a:chOff x="9273626" y="4770802"/>
            <a:chExt cx="2872335" cy="18351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626" y="4770802"/>
              <a:ext cx="2872335" cy="18351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14358" y="2562701"/>
            <a:ext cx="3518184" cy="2752724"/>
            <a:chOff x="6514358" y="2562701"/>
            <a:chExt cx="3518184" cy="27527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4358" y="2562701"/>
              <a:ext cx="3518184" cy="27527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28218" y="2746911"/>
            <a:ext cx="1056640" cy="902547"/>
            <a:chOff x="6828218" y="2746911"/>
            <a:chExt cx="1056640" cy="90254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8218" y="2746911"/>
              <a:ext cx="1056640" cy="9025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53749" y="3939063"/>
            <a:ext cx="831738" cy="831738"/>
            <a:chOff x="7153749" y="3939063"/>
            <a:chExt cx="831738" cy="83173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3749" y="3939063"/>
              <a:ext cx="831738" cy="83173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26787" y="4710447"/>
            <a:ext cx="1126151" cy="39912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273450" y="3583548"/>
            <a:ext cx="1555839" cy="705962"/>
            <a:chOff x="8273450" y="3583548"/>
            <a:chExt cx="1555839" cy="70596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3450" y="3583548"/>
              <a:ext cx="1555839" cy="7059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87674" y="2548326"/>
            <a:ext cx="3518184" cy="2752724"/>
            <a:chOff x="11487674" y="2548326"/>
            <a:chExt cx="3518184" cy="275272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87674" y="2548326"/>
              <a:ext cx="3518184" cy="27527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801535" y="2732535"/>
            <a:ext cx="1056640" cy="902547"/>
            <a:chOff x="11801535" y="2732535"/>
            <a:chExt cx="1056640" cy="90254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1535" y="2732535"/>
              <a:ext cx="1056640" cy="9025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71860" y="6425125"/>
            <a:ext cx="3518184" cy="2752724"/>
            <a:chOff x="6571860" y="6425125"/>
            <a:chExt cx="3518184" cy="275272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71860" y="6425125"/>
              <a:ext cx="3518184" cy="27527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85721" y="6609335"/>
            <a:ext cx="1056640" cy="902547"/>
            <a:chOff x="6885721" y="6609335"/>
            <a:chExt cx="1056640" cy="90254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5721" y="6609335"/>
              <a:ext cx="1056640" cy="9025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545176" y="6396374"/>
            <a:ext cx="3518184" cy="2752724"/>
            <a:chOff x="11545176" y="6396374"/>
            <a:chExt cx="3518184" cy="27527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45176" y="6396374"/>
              <a:ext cx="3518184" cy="275272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617641" y="6741265"/>
            <a:ext cx="1056640" cy="902547"/>
            <a:chOff x="11617641" y="6741265"/>
            <a:chExt cx="1056640" cy="90254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17641" y="6741265"/>
              <a:ext cx="1056640" cy="9025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637188" y="4223345"/>
            <a:ext cx="1638329" cy="919512"/>
            <a:chOff x="11637188" y="4223345"/>
            <a:chExt cx="1638329" cy="919512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37188" y="4223345"/>
              <a:ext cx="1638329" cy="91951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419273" y="3083180"/>
            <a:ext cx="1407649" cy="1386534"/>
            <a:chOff x="13419273" y="3083180"/>
            <a:chExt cx="1407649" cy="138653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419273" y="3083180"/>
              <a:ext cx="1407649" cy="138653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814161" y="7192538"/>
            <a:ext cx="2072630" cy="1942185"/>
            <a:chOff x="7814161" y="7192538"/>
            <a:chExt cx="2072630" cy="1942185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14161" y="7192538"/>
              <a:ext cx="2072630" cy="194218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506716" y="7960912"/>
            <a:ext cx="1278489" cy="902933"/>
            <a:chOff x="11506716" y="7960912"/>
            <a:chExt cx="1278489" cy="902933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506716" y="7960912"/>
              <a:ext cx="1278489" cy="9029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956142" y="7834731"/>
            <a:ext cx="639642" cy="639642"/>
            <a:chOff x="12956142" y="7834731"/>
            <a:chExt cx="639642" cy="63964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956142" y="7834731"/>
              <a:ext cx="639642" cy="639642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58502" y="8427958"/>
            <a:ext cx="866058" cy="30694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942879" y="7060608"/>
            <a:ext cx="921151" cy="921151"/>
            <a:chOff x="13942879" y="7060608"/>
            <a:chExt cx="921151" cy="92115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42879" y="7060608"/>
              <a:ext cx="921151" cy="921151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932882" y="7997823"/>
            <a:ext cx="974914" cy="325025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499096" y="5349315"/>
            <a:ext cx="1268110" cy="45713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555620" y="5406249"/>
            <a:ext cx="1638880" cy="45713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467144" y="9206420"/>
            <a:ext cx="1344625" cy="45713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498668" y="9187372"/>
            <a:ext cx="1644014" cy="45713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318885" y="1125869"/>
            <a:ext cx="2322148" cy="487120"/>
            <a:chOff x="5318885" y="1125869"/>
            <a:chExt cx="2322148" cy="48712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03299" y="902878"/>
              <a:ext cx="4647619" cy="980952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18885" y="1125869"/>
              <a:ext cx="2322148" cy="487120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014449" y="1155458"/>
            <a:ext cx="2295717" cy="457131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2940486" y="6605905"/>
            <a:ext cx="716042" cy="716042"/>
            <a:chOff x="12940486" y="6605905"/>
            <a:chExt cx="716042" cy="716042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40486" y="6605905"/>
              <a:ext cx="716042" cy="716042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872944" y="7300954"/>
            <a:ext cx="866058" cy="306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961298" cy="86855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E550A24-260A-43D3-834B-700C18BD4E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20092" y="5372099"/>
            <a:ext cx="4539269" cy="4539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EF9A14-5C26-46C6-A53A-7C693AA4AA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21364" y="5372100"/>
            <a:ext cx="4539269" cy="45392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3CB568D-1AF0-4DFA-904C-29EFEE849A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95673" y="266737"/>
            <a:ext cx="4539269" cy="45392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2737440" cy="571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664058" y="4348351"/>
            <a:ext cx="2322148" cy="487120"/>
            <a:chOff x="5664058" y="4348351"/>
            <a:chExt cx="2322148" cy="487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8472" y="4125360"/>
              <a:ext cx="4647619" cy="9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64058" y="4348351"/>
              <a:ext cx="2322148" cy="487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9622" y="4377946"/>
            <a:ext cx="2270128" cy="45713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498875" y="2055716"/>
            <a:ext cx="10724675" cy="1327179"/>
            <a:chOff x="5498875" y="2055716"/>
            <a:chExt cx="10724675" cy="132717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98875" y="2055716"/>
              <a:ext cx="10724675" cy="132717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71283" y="1164887"/>
            <a:ext cx="2322148" cy="487120"/>
            <a:chOff x="5671283" y="1164887"/>
            <a:chExt cx="2322148" cy="4871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5697" y="941896"/>
              <a:ext cx="4647619" cy="980952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1283" y="1164887"/>
              <a:ext cx="2322148" cy="48712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66848" y="1194482"/>
            <a:ext cx="2588992" cy="4571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91537" y="7628079"/>
            <a:ext cx="2322148" cy="487120"/>
            <a:chOff x="5691537" y="7628079"/>
            <a:chExt cx="2322148" cy="4871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5951" y="7405088"/>
              <a:ext cx="4647619" cy="980952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1537" y="7628079"/>
              <a:ext cx="2322148" cy="487120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87096" y="7657677"/>
            <a:ext cx="2178952" cy="45713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85001" y="8460982"/>
            <a:ext cx="4917997" cy="99693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65953" y="5177963"/>
            <a:ext cx="6445951" cy="18199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62950" y="4348351"/>
            <a:ext cx="3697978" cy="2602452"/>
            <a:chOff x="12462950" y="4348351"/>
            <a:chExt cx="3697978" cy="260245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62950" y="4348351"/>
              <a:ext cx="3697978" cy="2602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3024900" cy="571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65834C26-40DD-431A-B401-DD55089B553A}"/>
              </a:ext>
            </a:extLst>
          </p:cNvPr>
          <p:cNvGrpSpPr/>
          <p:nvPr/>
        </p:nvGrpSpPr>
        <p:grpSpPr>
          <a:xfrm>
            <a:off x="12084977" y="3223470"/>
            <a:ext cx="2322148" cy="487120"/>
            <a:chOff x="12084977" y="3223470"/>
            <a:chExt cx="2322148" cy="487120"/>
          </a:xfrm>
        </p:grpSpPr>
        <p:pic>
          <p:nvPicPr>
            <p:cNvPr id="33" name="Object 11">
              <a:extLst>
                <a:ext uri="{FF2B5EF4-FFF2-40B4-BE49-F238E27FC236}">
                  <a16:creationId xmlns:a16="http://schemas.microsoft.com/office/drawing/2014/main" id="{6101D582-1CFA-44AE-B0EA-FB8E03BCE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69390" y="3000479"/>
              <a:ext cx="4647619" cy="980952"/>
            </a:xfrm>
            <a:prstGeom prst="rect">
              <a:avLst/>
            </a:prstGeom>
          </p:spPr>
        </p:pic>
        <p:pic>
          <p:nvPicPr>
            <p:cNvPr id="34" name="Object 12">
              <a:extLst>
                <a:ext uri="{FF2B5EF4-FFF2-40B4-BE49-F238E27FC236}">
                  <a16:creationId xmlns:a16="http://schemas.microsoft.com/office/drawing/2014/main" id="{80EC87C2-28CD-4697-9BD3-641108852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4977" y="3223470"/>
              <a:ext cx="2322148" cy="487120"/>
            </a:xfrm>
            <a:prstGeom prst="rect">
              <a:avLst/>
            </a:prstGeom>
          </p:spPr>
        </p:pic>
      </p:grpSp>
      <p:pic>
        <p:nvPicPr>
          <p:cNvPr id="35" name="Object 14">
            <a:extLst>
              <a:ext uri="{FF2B5EF4-FFF2-40B4-BE49-F238E27FC236}">
                <a16:creationId xmlns:a16="http://schemas.microsoft.com/office/drawing/2014/main" id="{8314FEA1-702F-46E8-80B7-5E3D7142EE7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80538" y="3253062"/>
            <a:ext cx="1804246" cy="457131"/>
          </a:xfrm>
          <a:prstGeom prst="rect">
            <a:avLst/>
          </a:prstGeom>
        </p:spPr>
      </p:pic>
      <p:grpSp>
        <p:nvGrpSpPr>
          <p:cNvPr id="36" name="그룹 1004">
            <a:extLst>
              <a:ext uri="{FF2B5EF4-FFF2-40B4-BE49-F238E27FC236}">
                <a16:creationId xmlns:a16="http://schemas.microsoft.com/office/drawing/2014/main" id="{7591C1E7-46CC-416C-A94F-C0CB8781002A}"/>
              </a:ext>
            </a:extLst>
          </p:cNvPr>
          <p:cNvGrpSpPr/>
          <p:nvPr/>
        </p:nvGrpSpPr>
        <p:grpSpPr>
          <a:xfrm>
            <a:off x="6829796" y="3291157"/>
            <a:ext cx="2322148" cy="487120"/>
            <a:chOff x="6829796" y="3291157"/>
            <a:chExt cx="2322148" cy="487120"/>
          </a:xfrm>
        </p:grpSpPr>
        <p:pic>
          <p:nvPicPr>
            <p:cNvPr id="37" name="Object 16">
              <a:extLst>
                <a:ext uri="{FF2B5EF4-FFF2-40B4-BE49-F238E27FC236}">
                  <a16:creationId xmlns:a16="http://schemas.microsoft.com/office/drawing/2014/main" id="{D51EBE0E-BCEE-4317-8256-C2B69F0EA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210" y="3068166"/>
              <a:ext cx="4647619" cy="980952"/>
            </a:xfrm>
            <a:prstGeom prst="rect">
              <a:avLst/>
            </a:prstGeom>
          </p:spPr>
        </p:pic>
        <p:pic>
          <p:nvPicPr>
            <p:cNvPr id="38" name="Object 17">
              <a:extLst>
                <a:ext uri="{FF2B5EF4-FFF2-40B4-BE49-F238E27FC236}">
                  <a16:creationId xmlns:a16="http://schemas.microsoft.com/office/drawing/2014/main" id="{777437BE-9162-4ECE-88B9-0416BC3D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9796" y="3291157"/>
              <a:ext cx="2322148" cy="487120"/>
            </a:xfrm>
            <a:prstGeom prst="rect">
              <a:avLst/>
            </a:prstGeom>
          </p:spPr>
        </p:pic>
      </p:grpSp>
      <p:pic>
        <p:nvPicPr>
          <p:cNvPr id="39" name="Object 19">
            <a:extLst>
              <a:ext uri="{FF2B5EF4-FFF2-40B4-BE49-F238E27FC236}">
                <a16:creationId xmlns:a16="http://schemas.microsoft.com/office/drawing/2014/main" id="{9B276D60-3C82-426D-BD3C-BA73FCAFF4FC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25361" y="3320747"/>
            <a:ext cx="1804246" cy="457131"/>
          </a:xfrm>
          <a:prstGeom prst="rect">
            <a:avLst/>
          </a:prstGeom>
        </p:spPr>
      </p:pic>
      <p:pic>
        <p:nvPicPr>
          <p:cNvPr id="40" name="Object 20">
            <a:extLst>
              <a:ext uri="{FF2B5EF4-FFF2-40B4-BE49-F238E27FC236}">
                <a16:creationId xmlns:a16="http://schemas.microsoft.com/office/drawing/2014/main" id="{DE9A0FF8-111E-4D37-9286-C487B6787568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752916" y="4285595"/>
            <a:ext cx="4921645" cy="2372958"/>
          </a:xfrm>
          <a:prstGeom prst="rect">
            <a:avLst/>
          </a:prstGeom>
        </p:spPr>
      </p:pic>
      <p:pic>
        <p:nvPicPr>
          <p:cNvPr id="41" name="Object 21">
            <a:extLst>
              <a:ext uri="{FF2B5EF4-FFF2-40B4-BE49-F238E27FC236}">
                <a16:creationId xmlns:a16="http://schemas.microsoft.com/office/drawing/2014/main" id="{AF14737C-2881-40FB-AC91-1CF1632207F1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016790" y="4301832"/>
            <a:ext cx="3946885" cy="12339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1716398" cy="5714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558516" y="505556"/>
            <a:ext cx="2322148" cy="487120"/>
            <a:chOff x="5558516" y="505556"/>
            <a:chExt cx="2322148" cy="48712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2930" y="282565"/>
              <a:ext cx="4647619" cy="980952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8516" y="505556"/>
              <a:ext cx="2322148" cy="48712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54079" y="535152"/>
            <a:ext cx="2442354" cy="4571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80544" y="3136477"/>
            <a:ext cx="1841176" cy="5296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50084" y="4045170"/>
            <a:ext cx="2322148" cy="487120"/>
            <a:chOff x="5550084" y="4045170"/>
            <a:chExt cx="2322148" cy="48712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4498" y="3822179"/>
              <a:ext cx="4647619" cy="98095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50084" y="4045170"/>
              <a:ext cx="2322148" cy="48712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45644" y="4074764"/>
            <a:ext cx="2295717" cy="4571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760548" y="4947973"/>
            <a:ext cx="5944141" cy="140844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891792" y="7359028"/>
            <a:ext cx="3659216" cy="2417861"/>
            <a:chOff x="6891792" y="7359028"/>
            <a:chExt cx="3659216" cy="24178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1792" y="7359028"/>
              <a:ext cx="3659216" cy="2417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38116" y="7356992"/>
            <a:ext cx="3622331" cy="2417861"/>
            <a:chOff x="11338116" y="7356992"/>
            <a:chExt cx="3622331" cy="241786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38116" y="7356992"/>
              <a:ext cx="3622331" cy="241786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69716" y="6883042"/>
            <a:ext cx="1378413" cy="55196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519541" y="6916496"/>
            <a:ext cx="1378413" cy="55196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203109" y="4729833"/>
            <a:ext cx="676334" cy="2459003"/>
            <a:chOff x="11203109" y="4729833"/>
            <a:chExt cx="676334" cy="245900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10894384" y="3531002"/>
              <a:ext cx="1361905" cy="492381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1203109" y="4729833"/>
              <a:ext cx="676334" cy="245900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74055" y="5599316"/>
            <a:ext cx="2751932" cy="7802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374670" y="4681283"/>
            <a:ext cx="698592" cy="2539925"/>
            <a:chOff x="14374670" y="4681283"/>
            <a:chExt cx="698592" cy="253992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6200000">
              <a:off x="14057544" y="3445649"/>
              <a:ext cx="1400000" cy="5085714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6200000">
              <a:off x="14374670" y="4681283"/>
              <a:ext cx="698592" cy="253992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108246" y="5600802"/>
            <a:ext cx="2834701" cy="73686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786384" y="5884209"/>
            <a:ext cx="654013" cy="179888"/>
            <a:chOff x="12786384" y="5884209"/>
            <a:chExt cx="654013" cy="1798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86384" y="5884209"/>
              <a:ext cx="654013" cy="17988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972719" y="1059342"/>
            <a:ext cx="1928895" cy="1928895"/>
            <a:chOff x="7972719" y="1059342"/>
            <a:chExt cx="1928895" cy="192889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972719" y="1059342"/>
              <a:ext cx="1928895" cy="192889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138011" y="3166332"/>
            <a:ext cx="3518180" cy="52570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2182328" y="807338"/>
            <a:ext cx="1484540" cy="2328690"/>
            <a:chOff x="12182328" y="807338"/>
            <a:chExt cx="1484540" cy="232869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182328" y="807338"/>
              <a:ext cx="1484540" cy="23286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5458" y="2793954"/>
            <a:ext cx="1428938" cy="57141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97919" y="2774898"/>
            <a:ext cx="1294235" cy="4193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38238" y="1347119"/>
            <a:ext cx="1265569" cy="1265569"/>
            <a:chOff x="7538238" y="1347119"/>
            <a:chExt cx="1265569" cy="126556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38238" y="1347119"/>
              <a:ext cx="1265569" cy="12655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11192" y="1422925"/>
            <a:ext cx="1155078" cy="1155078"/>
            <a:chOff x="14211192" y="1422925"/>
            <a:chExt cx="1155078" cy="115507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11192" y="1422925"/>
              <a:ext cx="1155078" cy="115507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69481" y="2716485"/>
            <a:ext cx="1241063" cy="78457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55154" y="1370719"/>
            <a:ext cx="1793728" cy="62057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255154" y="2373201"/>
            <a:ext cx="2285572" cy="62057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13317" y="2156225"/>
            <a:ext cx="5142376" cy="33026"/>
            <a:chOff x="9013317" y="2156225"/>
            <a:chExt cx="5142376" cy="3302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3317" y="2156225"/>
              <a:ext cx="5142376" cy="3302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A6B2907-6768-45EB-ADA9-63FED62A31A7}"/>
              </a:ext>
            </a:extLst>
          </p:cNvPr>
          <p:cNvGrpSpPr/>
          <p:nvPr/>
        </p:nvGrpSpPr>
        <p:grpSpPr>
          <a:xfrm>
            <a:off x="6913168" y="3152282"/>
            <a:ext cx="10803075" cy="6667822"/>
            <a:chOff x="6913168" y="3152282"/>
            <a:chExt cx="10803075" cy="666782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919288" y="3152282"/>
              <a:ext cx="2451753" cy="994602"/>
              <a:chOff x="6919288" y="3152282"/>
              <a:chExt cx="2451753" cy="99460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919288" y="3152282"/>
                <a:ext cx="2451753" cy="99460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1203790" y="3226473"/>
              <a:ext cx="403891" cy="645748"/>
              <a:chOff x="11203790" y="3226473"/>
              <a:chExt cx="403891" cy="64574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11203790" y="3226473"/>
                <a:ext cx="403891" cy="645748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960156" y="5070606"/>
              <a:ext cx="875809" cy="875809"/>
              <a:chOff x="10960156" y="5070606"/>
              <a:chExt cx="875809" cy="875809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960156" y="5070606"/>
                <a:ext cx="875809" cy="875809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96511" y="4215612"/>
              <a:ext cx="2055780" cy="902258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1894245" y="6543733"/>
              <a:ext cx="5821998" cy="33026"/>
              <a:chOff x="11894245" y="6543733"/>
              <a:chExt cx="5821998" cy="33026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-16200000">
                <a:off x="11894245" y="6543733"/>
                <a:ext cx="5821998" cy="3302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402811" y="6200682"/>
              <a:ext cx="2385920" cy="38611"/>
              <a:chOff x="12402811" y="6200682"/>
              <a:chExt cx="2385920" cy="38611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402811" y="6200682"/>
                <a:ext cx="2385920" cy="38611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71889" y="7655520"/>
              <a:ext cx="2055779" cy="475777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13168" y="3303372"/>
              <a:ext cx="2358953" cy="784572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10470636" y="5991568"/>
              <a:ext cx="1929522" cy="495155"/>
              <a:chOff x="10470636" y="5991568"/>
              <a:chExt cx="1929522" cy="49515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470636" y="5991568"/>
                <a:ext cx="1929522" cy="495155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18065" y="6030418"/>
              <a:ext cx="2114674" cy="413719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0965585" y="8113453"/>
              <a:ext cx="893655" cy="893655"/>
              <a:chOff x="10965585" y="8113453"/>
              <a:chExt cx="893655" cy="893655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0965585" y="8113453"/>
                <a:ext cx="893655" cy="89365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0493492" y="9094231"/>
              <a:ext cx="1877748" cy="693768"/>
              <a:chOff x="10493492" y="9094231"/>
              <a:chExt cx="1877748" cy="69376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0493492" y="9094231"/>
                <a:ext cx="1877748" cy="693768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13737" y="9113989"/>
              <a:ext cx="1640410" cy="706115"/>
            </a:xfrm>
            <a:prstGeom prst="rect">
              <a:avLst/>
            </a:prstGeom>
          </p:spPr>
        </p:pic>
        <p:grpSp>
          <p:nvGrpSpPr>
            <p:cNvPr id="1014" name="그룹 1014"/>
            <p:cNvGrpSpPr/>
            <p:nvPr/>
          </p:nvGrpSpPr>
          <p:grpSpPr>
            <a:xfrm>
              <a:off x="11201554" y="6762107"/>
              <a:ext cx="403891" cy="645748"/>
              <a:chOff x="11201554" y="6762107"/>
              <a:chExt cx="403891" cy="64574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11201554" y="6762107"/>
                <a:ext cx="403891" cy="645748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2373709" y="9415257"/>
              <a:ext cx="2385920" cy="38611"/>
              <a:chOff x="12373709" y="9415257"/>
              <a:chExt cx="2385920" cy="3861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2373709" y="9415257"/>
                <a:ext cx="2385920" cy="3861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095175" y="513123"/>
            <a:ext cx="2322148" cy="487120"/>
            <a:chOff x="6095175" y="513123"/>
            <a:chExt cx="2322148" cy="48712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979589" y="290132"/>
              <a:ext cx="4647619" cy="980952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095175" y="513123"/>
              <a:ext cx="2322148" cy="487120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790744" y="542717"/>
            <a:ext cx="2295717" cy="457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그룹 1005"/>
          <p:cNvGrpSpPr/>
          <p:nvPr/>
        </p:nvGrpSpPr>
        <p:grpSpPr>
          <a:xfrm>
            <a:off x="5499240" y="340857"/>
            <a:ext cx="10269639" cy="4306900"/>
            <a:chOff x="5499240" y="340857"/>
            <a:chExt cx="10269639" cy="43069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9240" y="340857"/>
              <a:ext cx="10269639" cy="43069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90368" y="-223115"/>
            <a:ext cx="4952273" cy="10889782"/>
            <a:chOff x="-190368" y="-223115"/>
            <a:chExt cx="4952273" cy="1088978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368" y="-223115"/>
              <a:ext cx="4952273" cy="1088978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2602" y="1297049"/>
            <a:ext cx="2087569" cy="86855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5458" y="2793953"/>
            <a:ext cx="2197990" cy="9717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135267" y="5250094"/>
            <a:ext cx="10731786" cy="101911"/>
            <a:chOff x="11135267" y="5250094"/>
            <a:chExt cx="10731786" cy="10191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6200000">
              <a:off x="11135267" y="5250094"/>
              <a:ext cx="10731786" cy="10191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16200000">
            <a:off x="16229823" y="2028314"/>
            <a:ext cx="2242799" cy="3885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802151" y="2737326"/>
            <a:ext cx="1104293" cy="1104293"/>
            <a:chOff x="5802151" y="2737326"/>
            <a:chExt cx="1104293" cy="11042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2151" y="2737326"/>
              <a:ext cx="1104293" cy="11042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90620" y="1639171"/>
            <a:ext cx="1582988" cy="98096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923260" y="2186386"/>
            <a:ext cx="2975048" cy="1013158"/>
            <a:chOff x="6923260" y="2186386"/>
            <a:chExt cx="2975048" cy="10131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479152" y="1730919"/>
              <a:ext cx="5952381" cy="2028571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6923260" y="2186386"/>
              <a:ext cx="2975048" cy="1013158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18471" y="1428896"/>
            <a:ext cx="744399" cy="90248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7730" y="3066344"/>
            <a:ext cx="744399" cy="902489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19744" y="2389367"/>
            <a:ext cx="557227" cy="557227"/>
            <a:chOff x="8119744" y="2389367"/>
            <a:chExt cx="557227" cy="55722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19744" y="2389367"/>
              <a:ext cx="557227" cy="55722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088652" y="2480811"/>
            <a:ext cx="737958" cy="534145"/>
            <a:chOff x="7088652" y="2480811"/>
            <a:chExt cx="737958" cy="5341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88652" y="2480811"/>
              <a:ext cx="737958" cy="53414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780169" y="1237452"/>
            <a:ext cx="1235977" cy="1329650"/>
            <a:chOff x="9780169" y="1237452"/>
            <a:chExt cx="1235977" cy="132965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9223497" y="642540"/>
              <a:ext cx="2476190" cy="2666667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6200000">
              <a:off x="9780169" y="1237452"/>
              <a:ext cx="1235977" cy="132965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986335" y="2480811"/>
            <a:ext cx="737958" cy="534145"/>
            <a:chOff x="8986335" y="2480811"/>
            <a:chExt cx="737958" cy="53414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6335" y="2480811"/>
              <a:ext cx="737958" cy="53414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736783" y="1285903"/>
            <a:ext cx="1133250" cy="127501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762926" y="2897676"/>
            <a:ext cx="1235977" cy="1329650"/>
            <a:chOff x="9762926" y="2897676"/>
            <a:chExt cx="1235977" cy="132965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6200000">
              <a:off x="9206254" y="2302763"/>
              <a:ext cx="2476190" cy="2666667"/>
            </a:xfrm>
            <a:prstGeom prst="rect">
              <a:avLst/>
            </a:prstGeom>
          </p:spPr>
        </p:pic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9762926" y="2897676"/>
              <a:ext cx="1235977" cy="132965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719540" y="2937510"/>
            <a:ext cx="1168377" cy="127501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228541" y="1682278"/>
            <a:ext cx="737958" cy="534145"/>
            <a:chOff x="11228541" y="1682278"/>
            <a:chExt cx="737958" cy="53414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28541" y="1682278"/>
              <a:ext cx="737958" cy="53414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228541" y="3152285"/>
            <a:ext cx="737958" cy="534145"/>
            <a:chOff x="11228541" y="3152285"/>
            <a:chExt cx="737958" cy="53414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28541" y="3152285"/>
              <a:ext cx="737958" cy="53414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140742" y="2230747"/>
            <a:ext cx="2975048" cy="1013158"/>
            <a:chOff x="11140742" y="2230747"/>
            <a:chExt cx="2975048" cy="101315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9696634" y="1775279"/>
              <a:ext cx="5952381" cy="2028571"/>
            </a:xfrm>
            <a:prstGeom prst="rect">
              <a:avLst/>
            </a:prstGeom>
          </p:spPr>
        </p:pic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1140742" y="2230747"/>
              <a:ext cx="2975048" cy="101315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22122" y="2015736"/>
            <a:ext cx="877789" cy="141259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3311461" y="1254450"/>
            <a:ext cx="2293157" cy="357765"/>
            <a:chOff x="13311461" y="1254450"/>
            <a:chExt cx="2293157" cy="357765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11461" y="1254450"/>
              <a:ext cx="2293157" cy="357765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466644" y="1222104"/>
            <a:ext cx="1728583" cy="413825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13311461" y="2169297"/>
            <a:ext cx="2278255" cy="357765"/>
            <a:chOff x="13311461" y="2169297"/>
            <a:chExt cx="2278255" cy="35776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11461" y="2169297"/>
              <a:ext cx="2278255" cy="357765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354563" y="2137818"/>
            <a:ext cx="2061602" cy="413825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3322423" y="1716764"/>
            <a:ext cx="2293157" cy="357765"/>
            <a:chOff x="13322423" y="1716764"/>
            <a:chExt cx="2293157" cy="35776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322423" y="1716764"/>
              <a:ext cx="2293157" cy="357765"/>
            </a:xfrm>
            <a:prstGeom prst="rect">
              <a:avLst/>
            </a:prstGeom>
          </p:spPr>
        </p:pic>
      </p:grpSp>
      <p:pic>
        <p:nvPicPr>
          <p:cNvPr id="77" name="Object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77593" y="1684417"/>
            <a:ext cx="1728583" cy="413825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3290033" y="2907877"/>
            <a:ext cx="2293157" cy="357765"/>
            <a:chOff x="13290033" y="2907877"/>
            <a:chExt cx="2293157" cy="357765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290033" y="2907877"/>
              <a:ext cx="2293157" cy="357765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445216" y="2875532"/>
            <a:ext cx="1728583" cy="41382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3290033" y="3822725"/>
            <a:ext cx="2278255" cy="357765"/>
            <a:chOff x="13290033" y="3822725"/>
            <a:chExt cx="2278255" cy="357765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290033" y="3822725"/>
              <a:ext cx="2278255" cy="357765"/>
            </a:xfrm>
            <a:prstGeom prst="rect">
              <a:avLst/>
            </a:prstGeom>
          </p:spPr>
        </p:pic>
      </p:grpSp>
      <p:pic>
        <p:nvPicPr>
          <p:cNvPr id="85" name="Object 8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333136" y="3791246"/>
            <a:ext cx="2061602" cy="41382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3300995" y="3370192"/>
            <a:ext cx="2293157" cy="357765"/>
            <a:chOff x="13300995" y="3370192"/>
            <a:chExt cx="2293157" cy="357765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300995" y="3370192"/>
              <a:ext cx="2293157" cy="357765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456166" y="3337845"/>
            <a:ext cx="1728583" cy="41382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B9C24F4-8E08-435A-AA12-5803F40595FB}"/>
              </a:ext>
            </a:extLst>
          </p:cNvPr>
          <p:cNvGrpSpPr/>
          <p:nvPr/>
        </p:nvGrpSpPr>
        <p:grpSpPr>
          <a:xfrm>
            <a:off x="8311912" y="4965846"/>
            <a:ext cx="4644296" cy="1171616"/>
            <a:chOff x="8311912" y="4965846"/>
            <a:chExt cx="4644296" cy="1171616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311912" y="4994932"/>
              <a:ext cx="4644296" cy="974239"/>
              <a:chOff x="8311912" y="4994932"/>
              <a:chExt cx="4644296" cy="974239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6080739" y="4548950"/>
                <a:ext cx="9295238" cy="1952381"/>
              </a:xfrm>
              <a:prstGeom prst="rect">
                <a:avLst/>
              </a:prstGeom>
            </p:spPr>
          </p:pic>
          <p:pic>
            <p:nvPicPr>
              <p:cNvPr id="92" name="Object 9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8311912" y="4994932"/>
                <a:ext cx="4644296" cy="974239"/>
              </a:xfrm>
              <a:prstGeom prst="rect">
                <a:avLst/>
              </a:prstGeom>
            </p:spPr>
          </p:pic>
        </p:grpSp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828730" y="4965846"/>
              <a:ext cx="3748320" cy="1171616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365409" y="-534654"/>
            <a:ext cx="274949" cy="3197359"/>
            <a:chOff x="9365409" y="-534654"/>
            <a:chExt cx="274949" cy="3197359"/>
          </a:xfrm>
        </p:grpSpPr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5400000">
              <a:off x="9365409" y="-534654"/>
              <a:ext cx="274949" cy="3197359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3727568" y="-679330"/>
            <a:ext cx="274949" cy="3486711"/>
            <a:chOff x="13727568" y="-679330"/>
            <a:chExt cx="274949" cy="3486711"/>
          </a:xfrm>
        </p:grpSpPr>
        <p:pic>
          <p:nvPicPr>
            <p:cNvPr id="99" name="Object 98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 rot="-5400000">
              <a:off x="13727568" y="-679330"/>
              <a:ext cx="274949" cy="3486711"/>
            </a:xfrm>
            <a:prstGeom prst="rect">
              <a:avLst/>
            </a:prstGeom>
          </p:spPr>
        </p:pic>
      </p:grpSp>
      <p:pic>
        <p:nvPicPr>
          <p:cNvPr id="101" name="Object 10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8693199" y="473230"/>
            <a:ext cx="1828853" cy="517282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3057292" y="473231"/>
            <a:ext cx="1698960" cy="51728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29BB544-C1A7-49DC-BC94-245E8617310B}"/>
              </a:ext>
            </a:extLst>
          </p:cNvPr>
          <p:cNvGrpSpPr/>
          <p:nvPr/>
        </p:nvGrpSpPr>
        <p:grpSpPr>
          <a:xfrm>
            <a:off x="5499240" y="5301050"/>
            <a:ext cx="10269639" cy="6098846"/>
            <a:chOff x="5499240" y="5301050"/>
            <a:chExt cx="10269639" cy="6098846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5499240" y="6354588"/>
              <a:ext cx="10269639" cy="3525767"/>
              <a:chOff x="5499240" y="6354588"/>
              <a:chExt cx="10269639" cy="3525767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5499240" y="6354588"/>
                <a:ext cx="10269639" cy="3525767"/>
              </a:xfrm>
              <a:prstGeom prst="rect">
                <a:avLst/>
              </a:prstGeom>
            </p:spPr>
          </p:pic>
        </p:grpSp>
        <p:grpSp>
          <p:nvGrpSpPr>
            <p:cNvPr id="1002" name="그룹 1002"/>
            <p:cNvGrpSpPr/>
            <p:nvPr/>
          </p:nvGrpSpPr>
          <p:grpSpPr>
            <a:xfrm>
              <a:off x="9114073" y="9185981"/>
              <a:ext cx="4120575" cy="503944"/>
              <a:chOff x="9114073" y="9185981"/>
              <a:chExt cx="4120575" cy="503944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37" cstate="print"/>
              <a:stretch>
                <a:fillRect/>
              </a:stretch>
            </p:blipFill>
            <p:spPr>
              <a:xfrm rot="-10800000">
                <a:off x="9114073" y="9185981"/>
                <a:ext cx="4120575" cy="50394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0246735" y="8022765"/>
              <a:ext cx="2909610" cy="885093"/>
              <a:chOff x="10246735" y="8022765"/>
              <a:chExt cx="2909610" cy="885093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0246735" y="8022765"/>
                <a:ext cx="2909610" cy="88509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9285988" y="6925685"/>
              <a:ext cx="3571342" cy="885093"/>
              <a:chOff x="9285988" y="6925685"/>
              <a:chExt cx="3571342" cy="88509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9285988" y="6925685"/>
                <a:ext cx="3571342" cy="885093"/>
              </a:xfrm>
              <a:prstGeom prst="rect">
                <a:avLst/>
              </a:prstGeom>
            </p:spPr>
          </p:pic>
        </p:grpSp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862647" y="5301050"/>
              <a:ext cx="5373983" cy="6098846"/>
            </a:xfrm>
            <a:prstGeom prst="rect">
              <a:avLst/>
            </a:prstGeom>
          </p:spPr>
        </p:pic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931528" y="6762107"/>
              <a:ext cx="2654576" cy="619882"/>
            </a:xfrm>
            <a:prstGeom prst="rect">
              <a:avLst/>
            </a:prstGeom>
          </p:spPr>
        </p:pic>
        <p:pic>
          <p:nvPicPr>
            <p:cNvPr id="105" name="Object 10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856530" y="8418549"/>
              <a:ext cx="1366068" cy="705322"/>
            </a:xfrm>
            <a:prstGeom prst="rect">
              <a:avLst/>
            </a:prstGeom>
          </p:spPr>
        </p:pic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111863" y="7316644"/>
              <a:ext cx="1810228" cy="705322"/>
            </a:xfrm>
            <a:prstGeom prst="rect">
              <a:avLst/>
            </a:prstGeom>
          </p:spPr>
        </p:pic>
        <p:pic>
          <p:nvPicPr>
            <p:cNvPr id="107" name="Object 10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08422" y="8138588"/>
              <a:ext cx="1366068" cy="705322"/>
            </a:xfrm>
            <a:prstGeom prst="rect">
              <a:avLst/>
            </a:prstGeom>
          </p:spPr>
        </p:pic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801851" y="6591502"/>
              <a:ext cx="2435552" cy="940429"/>
            </a:xfrm>
            <a:prstGeom prst="rect">
              <a:avLst/>
            </a:prstGeom>
          </p:spPr>
        </p:pic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951394" y="7708547"/>
              <a:ext cx="2246652" cy="940430"/>
            </a:xfrm>
            <a:prstGeom prst="rect">
              <a:avLst/>
            </a:prstGeom>
          </p:spPr>
        </p:pic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2729907" y="8899301"/>
              <a:ext cx="1997601" cy="9404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Seung-hoon</cp:lastModifiedBy>
  <cp:revision>11</cp:revision>
  <dcterms:created xsi:type="dcterms:W3CDTF">2021-05-29T01:37:01Z</dcterms:created>
  <dcterms:modified xsi:type="dcterms:W3CDTF">2021-06-03T12:39:54Z</dcterms:modified>
</cp:coreProperties>
</file>