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U자형 화살표 36"/>
          <p:cNvSpPr/>
          <p:nvPr/>
        </p:nvSpPr>
        <p:spPr>
          <a:xfrm rot="16200000" flipH="1">
            <a:off x="6660232" y="4437112"/>
            <a:ext cx="648072" cy="648072"/>
          </a:xfrm>
          <a:prstGeom prst="uturnArrow">
            <a:avLst>
              <a:gd name="adj1" fmla="val 35582"/>
              <a:gd name="adj2" fmla="val 25000"/>
              <a:gd name="adj3" fmla="val 25000"/>
              <a:gd name="adj4" fmla="val 43750"/>
              <a:gd name="adj5" fmla="val 94048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79712" y="2132856"/>
            <a:ext cx="2448272" cy="4320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Redis</a:t>
            </a:r>
            <a:endParaRPr lang="ko-KR" altLang="en-US" dirty="0"/>
          </a:p>
        </p:txBody>
      </p:sp>
      <p:sp>
        <p:nvSpPr>
          <p:cNvPr id="21" name="아래쪽 화살표 20"/>
          <p:cNvSpPr/>
          <p:nvPr/>
        </p:nvSpPr>
        <p:spPr>
          <a:xfrm>
            <a:off x="395536" y="1412776"/>
            <a:ext cx="360040" cy="144016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Incoming</a:t>
            </a:r>
            <a:r>
              <a:rPr lang="en-US" altLang="ko-KR" sz="1200" dirty="0" smtClean="0">
                <a:solidFill>
                  <a:schemeClr val="tx1"/>
                </a:solidFill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107504" y="116632"/>
            <a:ext cx="1656184" cy="15841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External IRC Servers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1331640" y="4221088"/>
            <a:ext cx="936104" cy="43204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</a:rPr>
              <a:t>Append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 flipH="1">
            <a:off x="1403648" y="2924944"/>
            <a:ext cx="3600400" cy="43204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tx1"/>
                </a:solidFill>
              </a:rPr>
              <a:t>Publish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1331640" y="5630768"/>
            <a:ext cx="3600400" cy="43204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</a:rPr>
              <a:t>Publish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2267747" y="5445224"/>
            <a:ext cx="1944216" cy="792088"/>
          </a:xfrm>
          <a:prstGeom prst="homePlate">
            <a:avLst>
              <a:gd name="adj" fmla="val 7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Notification</a:t>
            </a:r>
            <a:br>
              <a:rPr lang="en-US" altLang="ko-KR" dirty="0" smtClean="0"/>
            </a:br>
            <a:r>
              <a:rPr lang="en-US" altLang="ko-KR" sz="1200" i="1" dirty="0" smtClean="0"/>
              <a:t>Pub/Sub</a:t>
            </a:r>
            <a:endParaRPr lang="ko-KR" altLang="en-US" sz="1200" i="1" dirty="0"/>
          </a:p>
        </p:txBody>
      </p:sp>
      <p:sp>
        <p:nvSpPr>
          <p:cNvPr id="12" name="오각형 11"/>
          <p:cNvSpPr/>
          <p:nvPr/>
        </p:nvSpPr>
        <p:spPr>
          <a:xfrm flipH="1">
            <a:off x="2195736" y="2780928"/>
            <a:ext cx="2006933" cy="720080"/>
          </a:xfrm>
          <a:prstGeom prst="homePlate">
            <a:avLst>
              <a:gd name="adj" fmla="val 8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</a:t>
            </a:r>
            <a:br>
              <a:rPr lang="en-US" altLang="ko-KR" dirty="0" smtClean="0"/>
            </a:br>
            <a:r>
              <a:rPr lang="en-US" altLang="ko-KR" sz="1200" i="1" dirty="0" smtClean="0"/>
              <a:t>Pub/Sub</a:t>
            </a:r>
            <a:endParaRPr lang="ko-KR" altLang="en-US" sz="1200" i="1" dirty="0"/>
          </a:p>
        </p:txBody>
      </p:sp>
      <p:sp>
        <p:nvSpPr>
          <p:cNvPr id="32" name="오른쪽 화살표 31"/>
          <p:cNvSpPr/>
          <p:nvPr/>
        </p:nvSpPr>
        <p:spPr>
          <a:xfrm rot="5400000" flipH="1">
            <a:off x="467544" y="2132856"/>
            <a:ext cx="1368152" cy="36004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2852936"/>
            <a:ext cx="1152128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IRC Client(s)</a:t>
            </a:r>
          </a:p>
          <a:p>
            <a:pPr algn="ctr"/>
            <a:r>
              <a:rPr lang="en-US" altLang="ko-KR" sz="1200" i="1" dirty="0" smtClean="0"/>
              <a:t>Python</a:t>
            </a:r>
            <a:endParaRPr lang="ko-KR" altLang="en-US" sz="1200" i="1" dirty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6588224" y="2924944"/>
            <a:ext cx="720080" cy="432048"/>
          </a:xfrm>
          <a:prstGeom prst="rightArrow">
            <a:avLst>
              <a:gd name="adj1" fmla="val 50000"/>
              <a:gd name="adj2" fmla="val 9435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Say</a:t>
            </a:r>
          </a:p>
          <a:p>
            <a:pPr algn="ctr"/>
            <a:r>
              <a:rPr lang="en-US" altLang="ko-KR" sz="1200" i="1" dirty="0" smtClean="0">
                <a:solidFill>
                  <a:schemeClr val="tx1"/>
                </a:solidFill>
              </a:rPr>
              <a:t>XHR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08304" y="2708920"/>
            <a:ext cx="1728192" cy="374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Browser</a:t>
            </a:r>
          </a:p>
          <a:p>
            <a:pPr algn="ctr"/>
            <a:r>
              <a:rPr lang="en-US" altLang="ko-KR" sz="1200" i="1" dirty="0" smtClean="0"/>
              <a:t>HTML+JS</a:t>
            </a:r>
            <a:endParaRPr lang="ko-KR" altLang="en-US" sz="1200" i="1" dirty="0"/>
          </a:p>
        </p:txBody>
      </p:sp>
      <p:sp>
        <p:nvSpPr>
          <p:cNvPr id="36" name="오른쪽 화살표 35"/>
          <p:cNvSpPr/>
          <p:nvPr/>
        </p:nvSpPr>
        <p:spPr>
          <a:xfrm>
            <a:off x="4067944" y="4581128"/>
            <a:ext cx="864096" cy="43204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smtClean="0">
                <a:solidFill>
                  <a:schemeClr val="tx1"/>
                </a:solidFill>
              </a:rPr>
              <a:t> Read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2267747" y="3933056"/>
            <a:ext cx="1944216" cy="1296144"/>
          </a:xfrm>
          <a:prstGeom prst="can">
            <a:avLst>
              <a:gd name="adj" fmla="val 21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DB</a:t>
            </a:r>
          </a:p>
          <a:p>
            <a:pPr algn="ctr"/>
            <a:r>
              <a:rPr lang="en-US" altLang="ko-KR" sz="1200" i="1" dirty="0" smtClean="0"/>
              <a:t>List</a:t>
            </a:r>
          </a:p>
        </p:txBody>
      </p:sp>
      <p:sp>
        <p:nvSpPr>
          <p:cNvPr id="38" name="내용 개체 틀 5"/>
          <p:cNvSpPr txBox="1">
            <a:spLocks/>
          </p:cNvSpPr>
          <p:nvPr/>
        </p:nvSpPr>
        <p:spPr>
          <a:xfrm>
            <a:off x="6588224" y="4365104"/>
            <a:ext cx="802432" cy="680939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</a:t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XHR</a:t>
            </a:r>
            <a:endParaRPr kumimoji="0" lang="ko-KR" alt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내용 개체 틀 5"/>
          <p:cNvSpPr txBox="1">
            <a:spLocks/>
          </p:cNvSpPr>
          <p:nvPr/>
        </p:nvSpPr>
        <p:spPr>
          <a:xfrm>
            <a:off x="2555776" y="188640"/>
            <a:ext cx="6192688" cy="18722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dirty="0" smtClean="0"/>
              <a:t>Log Request (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XHR):</a:t>
            </a:r>
          </a:p>
          <a:p>
            <a:pPr marR="0" lvl="0" indent="1440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과거 로그를 요청하면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 DB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에서 읽어서 즉시 응답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indent="1440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새 로그를 요청하면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000" lvl="1" indent="144000">
              <a:buFont typeface="Arial" pitchFamily="34" charset="0"/>
              <a:buChar char="•"/>
            </a:pPr>
            <a:r>
              <a:rPr lang="ko-KR" altLang="en-US" sz="1100" dirty="0" smtClean="0"/>
              <a:t>새로운 로그가 있으면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Log DB</a:t>
            </a:r>
            <a:r>
              <a:rPr lang="ko-KR" altLang="en-US" sz="1100" dirty="0" smtClean="0"/>
              <a:t>에서 읽어서 즉시 응답</a:t>
            </a:r>
            <a:endParaRPr lang="en-US" altLang="ko-KR" sz="1100" dirty="0" smtClean="0"/>
          </a:p>
          <a:p>
            <a:pPr marL="180000" lvl="1" indent="144000">
              <a:buFont typeface="Arial" pitchFamily="34" charset="0"/>
              <a:buChar char="•"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새로운 로그가 없으면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새로운 로그가 생기거나 타임아웃이 발생할 때까지 대기한 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 DB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에서 읽어서 응답</a:t>
            </a:r>
            <a:endParaRPr lang="en-US" altLang="ko-KR" sz="1200" dirty="0" smtClean="0"/>
          </a:p>
          <a:p>
            <a:pPr marL="180000" lvl="1" indent="14400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0" lvl="1"/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채널별로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마지막으로 받은 로그의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</a:t>
            </a:r>
            <a:r>
              <a:rPr kumimoji="0" lang="ko-KR" alt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기억한다</a:t>
            </a:r>
            <a:r>
              <a:rPr kumimoji="0" lang="en-US" altLang="ko-K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새로운 로그가 생기면 </a:t>
            </a:r>
            <a:r>
              <a:rPr kumimoji="0" lang="en-US" altLang="ko-K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 DB</a:t>
            </a:r>
            <a:r>
              <a:rPr kumimoji="0" lang="ko-KR" alt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쓰고 나서</a:t>
            </a:r>
            <a:r>
              <a:rPr kumimoji="0" lang="en-US" altLang="ko-K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Log Notification</a:t>
            </a:r>
            <a:r>
              <a:rPr kumimoji="0" lang="ko-KR" alt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으로 마지막 로그 </a:t>
            </a:r>
            <a:r>
              <a:rPr kumimoji="0" lang="en-US" altLang="ko-K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ko-KR" alt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</a:t>
            </a:r>
            <a:r>
              <a:rPr kumimoji="0" lang="en-US" altLang="ko-K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</a:t>
            </a:r>
            <a:r>
              <a:rPr kumimoji="0" lang="ko-KR" alt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한다</a:t>
            </a:r>
            <a:r>
              <a:rPr kumimoji="0" lang="en-US" altLang="ko-K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HTTP Long Polling Server</a:t>
            </a:r>
            <a:r>
              <a:rPr kumimoji="0" lang="ko-KR" altLang="en-US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는 이것을 듣고 대기중인 커넥션을 찾아서 처리를 재개시킨다</a:t>
            </a:r>
            <a:r>
              <a:rPr kumimoji="0" lang="en-US" altLang="ko-K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32040" y="2708920"/>
            <a:ext cx="1728192" cy="374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br>
              <a:rPr lang="en-US" altLang="ko-KR" dirty="0" smtClean="0"/>
            </a:br>
            <a:r>
              <a:rPr lang="en-US" altLang="ko-KR" dirty="0" smtClean="0"/>
              <a:t>Long Polling</a:t>
            </a:r>
            <a:br>
              <a:rPr lang="en-US" altLang="ko-KR" dirty="0" smtClean="0"/>
            </a:br>
            <a:r>
              <a:rPr lang="en-US" altLang="ko-KR" dirty="0" smtClean="0"/>
              <a:t>Server</a:t>
            </a:r>
          </a:p>
          <a:p>
            <a:pPr algn="ctr"/>
            <a:r>
              <a:rPr lang="en-US" altLang="ko-KR" sz="1200" i="1" dirty="0" smtClean="0"/>
              <a:t>Python (?)</a:t>
            </a:r>
            <a:endParaRPr lang="ko-KR" altLang="en-US" sz="12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/>
          <p:cNvSpPr txBox="1">
            <a:spLocks/>
          </p:cNvSpPr>
          <p:nvPr/>
        </p:nvSpPr>
        <p:spPr>
          <a:xfrm>
            <a:off x="0" y="0"/>
            <a:ext cx="6192688" cy="3326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dirty="0" smtClean="0"/>
              <a:t>LOG_UPDATE </a:t>
            </a:r>
            <a:r>
              <a:rPr lang="ko-KR" altLang="en-US" sz="1400" b="1" dirty="0" smtClean="0"/>
              <a:t>동작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719572" y="864096"/>
            <a:ext cx="1368152" cy="3326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IRC Client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직선 연결선 7"/>
          <p:cNvCxnSpPr>
            <a:stCxn id="6" idx="2"/>
          </p:cNvCxnSpPr>
          <p:nvPr/>
        </p:nvCxnSpPr>
        <p:spPr>
          <a:xfrm rot="16200000" flipH="1">
            <a:off x="-1112322" y="3712722"/>
            <a:ext cx="5067944" cy="36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5"/>
          <p:cNvSpPr txBox="1">
            <a:spLocks/>
          </p:cNvSpPr>
          <p:nvPr/>
        </p:nvSpPr>
        <p:spPr>
          <a:xfrm>
            <a:off x="2483768" y="836712"/>
            <a:ext cx="1368152" cy="3326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DB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직선 연결선 9"/>
          <p:cNvCxnSpPr>
            <a:stCxn id="9" idx="2"/>
          </p:cNvCxnSpPr>
          <p:nvPr/>
        </p:nvCxnSpPr>
        <p:spPr>
          <a:xfrm rot="16200000" flipH="1">
            <a:off x="651874" y="3685338"/>
            <a:ext cx="5067944" cy="36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5"/>
          <p:cNvSpPr txBox="1">
            <a:spLocks/>
          </p:cNvSpPr>
          <p:nvPr/>
        </p:nvSpPr>
        <p:spPr>
          <a:xfrm>
            <a:off x="3995936" y="836712"/>
            <a:ext cx="1368152" cy="3326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 thread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12"/>
          <p:cNvCxnSpPr>
            <a:stCxn id="12" idx="2"/>
          </p:cNvCxnSpPr>
          <p:nvPr/>
        </p:nvCxnSpPr>
        <p:spPr>
          <a:xfrm rot="16200000" flipH="1">
            <a:off x="2164042" y="3685338"/>
            <a:ext cx="5067944" cy="36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5"/>
          <p:cNvSpPr txBox="1">
            <a:spLocks/>
          </p:cNvSpPr>
          <p:nvPr/>
        </p:nvSpPr>
        <p:spPr>
          <a:xfrm>
            <a:off x="5796136" y="864096"/>
            <a:ext cx="1368152" cy="3326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서비스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직선 연결선 14"/>
          <p:cNvCxnSpPr>
            <a:stCxn id="14" idx="2"/>
          </p:cNvCxnSpPr>
          <p:nvPr/>
        </p:nvCxnSpPr>
        <p:spPr>
          <a:xfrm rot="16200000" flipH="1">
            <a:off x="3964242" y="3712722"/>
            <a:ext cx="5067944" cy="36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5"/>
          <p:cNvSpPr txBox="1">
            <a:spLocks/>
          </p:cNvSpPr>
          <p:nvPr/>
        </p:nvSpPr>
        <p:spPr>
          <a:xfrm>
            <a:off x="7596336" y="864096"/>
            <a:ext cx="1368152" cy="3326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200" dirty="0" smtClean="0"/>
              <a:t>HTML+JS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직선 연결선 16"/>
          <p:cNvCxnSpPr>
            <a:stCxn id="16" idx="2"/>
          </p:cNvCxnSpPr>
          <p:nvPr/>
        </p:nvCxnSpPr>
        <p:spPr>
          <a:xfrm rot="16200000" flipH="1">
            <a:off x="5764442" y="3712722"/>
            <a:ext cx="5067944" cy="36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 rot="303470">
            <a:off x="1471851" y="3861944"/>
            <a:ext cx="1660142" cy="142224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로그 내용 쓰기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303470">
            <a:off x="1471851" y="4221983"/>
            <a:ext cx="1660142" cy="142225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end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쓰기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303470">
            <a:off x="1452833" y="4649651"/>
            <a:ext cx="3194701" cy="150986"/>
          </a:xfrm>
          <a:prstGeom prst="rightArrow">
            <a:avLst>
              <a:gd name="adj1" fmla="val 23990"/>
              <a:gd name="adj2" fmla="val 77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end </a:t>
            </a:r>
            <a:r>
              <a:rPr lang="ko-KR" altLang="en-US" sz="1400" dirty="0" smtClean="0">
                <a:solidFill>
                  <a:schemeClr val="accent1"/>
                </a:solidFill>
              </a:rPr>
              <a:t>변화 통지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21396155" flipH="1">
            <a:off x="6505669" y="1372495"/>
            <a:ext cx="1750615" cy="150638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accent1"/>
                </a:solidFill>
              </a:rPr>
              <a:t>LOG_UPDATE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요청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pPr algn="r"/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rot="21390706" flipH="1">
            <a:off x="4693148" y="1529133"/>
            <a:ext cx="1750615" cy="150638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accent1"/>
                </a:solidFill>
              </a:rPr>
              <a:t>대기목록에 등록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pPr algn="r"/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 rot="174185">
            <a:off x="4719053" y="2849311"/>
            <a:ext cx="1660142" cy="142225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타임아웃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 rot="222751">
            <a:off x="6499828" y="3017152"/>
            <a:ext cx="1660142" cy="142225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빈 결과 송신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21189506" flipH="1">
            <a:off x="6518955" y="3420228"/>
            <a:ext cx="1750615" cy="150638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smtClean="0">
                <a:solidFill>
                  <a:schemeClr val="accent1"/>
                </a:solidFill>
              </a:rPr>
              <a:t>LOG_UPDATE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요청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pPr algn="r"/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21189506" flipH="1">
            <a:off x="4732042" y="3756882"/>
            <a:ext cx="1750615" cy="150638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accent1"/>
                </a:solidFill>
              </a:rPr>
              <a:t>대기목록에 등록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pPr algn="r"/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 rot="174185">
            <a:off x="4733315" y="4912523"/>
            <a:ext cx="1715989" cy="143118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대기 종료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21424390" flipH="1">
            <a:off x="3242448" y="5316233"/>
            <a:ext cx="3230783" cy="139557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accent1"/>
                </a:solidFill>
              </a:rPr>
              <a:t>로그 내용 요청</a:t>
            </a:r>
            <a:r>
              <a:rPr lang="en-US" altLang="ko-KR" sz="1400" dirty="0" smtClean="0">
                <a:solidFill>
                  <a:schemeClr val="accent1"/>
                </a:solidFill>
              </a:rPr>
              <a:t/>
            </a:r>
            <a:br>
              <a:rPr lang="en-US" altLang="ko-KR" sz="1400" dirty="0" smtClean="0">
                <a:solidFill>
                  <a:schemeClr val="accent1"/>
                </a:solidFill>
              </a:rPr>
            </a:b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 rot="174185">
            <a:off x="3277015" y="5756524"/>
            <a:ext cx="3177953" cy="158107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로그 내용 응답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 rot="174185">
            <a:off x="6583039" y="6078427"/>
            <a:ext cx="1672077" cy="162373"/>
          </a:xfrm>
          <a:prstGeom prst="rightArrow">
            <a:avLst>
              <a:gd name="adj1" fmla="val 23990"/>
              <a:gd name="adj2" fmla="val 7732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결과 송신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endParaRPr lang="ko-KR" altLang="en-US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156</Words>
  <Application>Microsoft Office PowerPoint</Application>
  <PresentationFormat>화면 슬라이드 쇼(4:3)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rica</cp:lastModifiedBy>
  <cp:revision>39</cp:revision>
  <dcterms:created xsi:type="dcterms:W3CDTF">2006-10-05T04:04:58Z</dcterms:created>
  <dcterms:modified xsi:type="dcterms:W3CDTF">2011-08-24T14:43:57Z</dcterms:modified>
</cp:coreProperties>
</file>