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9EC"/>
    <a:srgbClr val="990000"/>
    <a:srgbClr val="E2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3279-C725-45A9-A83C-BC88DD95E094}" type="datetimeFigureOut">
              <a:rPr lang="ko-KR" altLang="en-US" smtClean="0"/>
              <a:pPr/>
              <a:t>2012-01-14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9620-033C-4A0C-B8E5-12488C99A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251520" y="620688"/>
            <a:ext cx="4176064" cy="5568085"/>
          </a:xfrm>
          <a:prstGeom prst="rect">
            <a:avLst/>
          </a:prstGeom>
          <a:solidFill>
            <a:srgbClr val="CAD9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620688"/>
            <a:ext cx="4172624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webirc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700808"/>
            <a:ext cx="3744416" cy="2520280"/>
          </a:xfrm>
          <a:prstGeom prst="roundRect">
            <a:avLst>
              <a:gd name="adj" fmla="val 527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upnl.org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1268760"/>
            <a:ext cx="936104" cy="360040"/>
          </a:xfrm>
          <a:prstGeom prst="roundRect">
            <a:avLst>
              <a:gd name="adj" fmla="val 21958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서버 설정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4725144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추가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1700808"/>
            <a:ext cx="374441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berryz_dev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800" b="1" dirty="0" err="1" smtClean="0">
                <a:solidFill>
                  <a:schemeClr val="accent1">
                    <a:lumMod val="75000"/>
                  </a:schemeClr>
                </a:solidFill>
              </a:rPr>
              <a:t>rica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</a:rPr>
              <a:t>-web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 UI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구체화 해보고 있음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시간 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3995936" y="1848487"/>
            <a:ext cx="135752" cy="214354"/>
          </a:xfrm>
          <a:prstGeom prst="chevron">
            <a:avLst>
              <a:gd name="adj" fmla="val 7166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2204864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berryz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995936" y="2352543"/>
            <a:ext cx="135752" cy="214354"/>
          </a:xfrm>
          <a:prstGeom prst="chevron">
            <a:avLst>
              <a:gd name="adj" fmla="val 7166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2708920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snucse_dev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800" b="1" dirty="0" err="1" smtClean="0">
                <a:solidFill>
                  <a:schemeClr val="accent1">
                    <a:lumMod val="75000"/>
                  </a:schemeClr>
                </a:solidFill>
              </a:rPr>
              <a:t>rica</a:t>
            </a:r>
            <a:r>
              <a:rPr lang="en-US" altLang="ko-KR" sz="800" b="1" dirty="0" smtClean="0">
                <a:solidFill>
                  <a:schemeClr val="accent1">
                    <a:lumMod val="75000"/>
                  </a:schemeClr>
                </a:solidFill>
              </a:rPr>
              <a:t>-web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이름이 같아서 헷갈렸네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. Armin </a:t>
            </a:r>
            <a:r>
              <a:rPr lang="en-US" altLang="ko-KR" sz="800" dirty="0" err="1" smtClean="0">
                <a:solidFill>
                  <a:schemeClr val="accent1">
                    <a:lumMod val="75000"/>
                  </a:schemeClr>
                </a:solidFill>
              </a:rPr>
              <a:t>Rigo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1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일 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3995936" y="2856599"/>
            <a:ext cx="135752" cy="214354"/>
          </a:xfrm>
          <a:prstGeom prst="chevron">
            <a:avLst>
              <a:gd name="adj" fmla="val 7166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3212976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upnl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3995936" y="3360655"/>
            <a:ext cx="135752" cy="214354"/>
          </a:xfrm>
          <a:prstGeom prst="chevron">
            <a:avLst>
              <a:gd name="adj" fmla="val 7166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19872" y="692696"/>
            <a:ext cx="936104" cy="360040"/>
          </a:xfrm>
          <a:prstGeom prst="roundRect">
            <a:avLst>
              <a:gd name="adj" fmla="val 21958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전체 설정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3717032"/>
            <a:ext cx="374441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새로운 채널에 참가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251520" y="620688"/>
            <a:ext cx="4176064" cy="5568085"/>
          </a:xfrm>
          <a:prstGeom prst="rect">
            <a:avLst/>
          </a:prstGeom>
          <a:solidFill>
            <a:srgbClr val="CAD9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620688"/>
            <a:ext cx="4172624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4725144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추가</a:t>
            </a:r>
            <a:endParaRPr lang="ko-KR" altLang="en-US" dirty="0"/>
          </a:p>
        </p:txBody>
      </p:sp>
      <p:sp>
        <p:nvSpPr>
          <p:cNvPr id="18" name="오각형 17"/>
          <p:cNvSpPr/>
          <p:nvPr/>
        </p:nvSpPr>
        <p:spPr>
          <a:xfrm flipH="1">
            <a:off x="342528" y="712852"/>
            <a:ext cx="664508" cy="324644"/>
          </a:xfrm>
          <a:prstGeom prst="homePlate">
            <a:avLst>
              <a:gd name="adj" fmla="val 44709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뒤로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1412776"/>
            <a:ext cx="3744416" cy="2520280"/>
          </a:xfrm>
          <a:prstGeom prst="roundRect">
            <a:avLst>
              <a:gd name="adj" fmla="val 5271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67544" y="1412776"/>
            <a:ext cx="374441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표시할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uriirc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4" y="1916832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서버 주소</a:t>
            </a:r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upnl.org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7544" y="2420888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포트</a:t>
            </a:r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16661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7544" y="2924944"/>
            <a:ext cx="374441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SSL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7544" y="3429000"/>
            <a:ext cx="374441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새로운 채널에 참가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68684" y="3029332"/>
            <a:ext cx="728464" cy="296416"/>
            <a:chOff x="6084168" y="2204864"/>
            <a:chExt cx="728464" cy="296416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084168" y="2204864"/>
              <a:ext cx="728464" cy="296416"/>
            </a:xfrm>
            <a:prstGeom prst="roundRect">
              <a:avLst>
                <a:gd name="adj" fmla="val 20695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35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444208" y="2204864"/>
              <a:ext cx="368424" cy="296416"/>
            </a:xfrm>
            <a:prstGeom prst="roundRect">
              <a:avLst>
                <a:gd name="adj" fmla="val 20695"/>
              </a:avLst>
            </a:prstGeom>
            <a:gradFill flip="none" rotWithShape="1">
              <a:lin ang="5400000" scaled="1"/>
              <a:tileRect/>
            </a:gra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spect="1"/>
          </p:cNvSpPr>
          <p:nvPr/>
        </p:nvSpPr>
        <p:spPr>
          <a:xfrm>
            <a:off x="467544" y="1412777"/>
            <a:ext cx="4056749" cy="482453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...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21:58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잘 </a:t>
            </a:r>
            <a:r>
              <a:rPr lang="ko-KR" altLang="en-US" sz="1050" dirty="0" err="1">
                <a:solidFill>
                  <a:schemeClr val="tx1"/>
                </a:solidFill>
              </a:rPr>
              <a:t>보다보면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나옴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그나저나 </a:t>
            </a:r>
            <a:r>
              <a:rPr lang="en-US" altLang="ko-KR" sz="1050" dirty="0" err="1">
                <a:solidFill>
                  <a:schemeClr val="tx1"/>
                </a:solidFill>
              </a:rPr>
              <a:t>irc</a:t>
            </a:r>
            <a:r>
              <a:rPr lang="ko-KR" altLang="en-US" sz="1050" dirty="0">
                <a:solidFill>
                  <a:schemeClr val="tx1"/>
                </a:solidFill>
              </a:rPr>
              <a:t>는 어인 </a:t>
            </a:r>
            <a:r>
              <a:rPr lang="ko-KR" altLang="en-US" sz="1050" dirty="0" smtClean="0">
                <a:solidFill>
                  <a:schemeClr val="tx1"/>
                </a:solidFill>
              </a:rPr>
              <a:t>일이신가요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22:03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 </a:t>
            </a:r>
            <a:r>
              <a:rPr lang="ko-KR" altLang="en-US" sz="1050" dirty="0">
                <a:solidFill>
                  <a:schemeClr val="tx1"/>
                </a:solidFill>
              </a:rPr>
              <a:t>채널엔 아마 </a:t>
            </a:r>
            <a:r>
              <a:rPr lang="ko-KR" altLang="en-US" sz="1050" dirty="0" smtClean="0">
                <a:solidFill>
                  <a:schemeClr val="tx1"/>
                </a:solidFill>
              </a:rPr>
              <a:t>없겠지만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22:04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유닉스환경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서버 </a:t>
            </a:r>
            <a:r>
              <a:rPr lang="ko-KR" altLang="en-US" sz="1050" dirty="0" err="1">
                <a:solidFill>
                  <a:schemeClr val="tx1"/>
                </a:solidFill>
              </a:rPr>
              <a:t>관리및</a:t>
            </a:r>
            <a:r>
              <a:rPr lang="ko-KR" altLang="en-US" sz="1050" dirty="0">
                <a:solidFill>
                  <a:schemeClr val="tx1"/>
                </a:solidFill>
              </a:rPr>
              <a:t> 프로그램 일부 개발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금융 </a:t>
            </a:r>
            <a:r>
              <a:rPr lang="ko-KR" altLang="en-US" sz="1050" dirty="0" smtClean="0">
                <a:solidFill>
                  <a:schemeClr val="tx1"/>
                </a:solidFill>
              </a:rPr>
              <a:t>전산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ko-KR" altLang="en-US" sz="1050" dirty="0">
                <a:solidFill>
                  <a:schemeClr val="tx1"/>
                </a:solidFill>
              </a:rPr>
              <a:t>일하고 싶은 </a:t>
            </a:r>
            <a:r>
              <a:rPr lang="ko-KR" altLang="en-US" sz="1050" dirty="0" smtClean="0">
                <a:solidFill>
                  <a:schemeClr val="tx1"/>
                </a:solidFill>
              </a:rPr>
              <a:t>사람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없겠지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22:05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뽑는게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본사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미국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에서 뽑아서 보내는 </a:t>
            </a:r>
            <a:r>
              <a:rPr lang="ko-KR" altLang="en-US" sz="1050" dirty="0" smtClean="0">
                <a:solidFill>
                  <a:schemeClr val="tx1"/>
                </a:solidFill>
              </a:rPr>
              <a:t>구조라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22:06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연봉은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잘줄거라곤하던데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하지만 </a:t>
            </a:r>
            <a:r>
              <a:rPr lang="ko-KR" altLang="en-US" sz="1050" dirty="0">
                <a:solidFill>
                  <a:schemeClr val="tx1"/>
                </a:solidFill>
              </a:rPr>
              <a:t>할 일은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ko-KR" altLang="en-US" sz="1050" dirty="0">
                <a:solidFill>
                  <a:schemeClr val="tx1"/>
                </a:solidFill>
              </a:rPr>
              <a:t> 연관</a:t>
            </a:r>
            <a:r>
              <a:rPr lang="en-US" altLang="ko-KR" sz="1050" dirty="0">
                <a:solidFill>
                  <a:schemeClr val="tx1"/>
                </a:solidFill>
              </a:rPr>
              <a:t>(...)</a:t>
            </a:r>
            <a:r>
              <a:rPr lang="ko-KR" altLang="en-US" sz="1050" dirty="0" err="1">
                <a:solidFill>
                  <a:schemeClr val="tx1"/>
                </a:solidFill>
              </a:rPr>
              <a:t>이라는게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개그지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22:07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아으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맥주 한 캔 먹었다고 왜 이리 확 오르지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안마시다 </a:t>
            </a:r>
            <a:r>
              <a:rPr lang="ko-KR" altLang="en-US" sz="1050" dirty="0">
                <a:solidFill>
                  <a:schemeClr val="tx1"/>
                </a:solidFill>
              </a:rPr>
              <a:t>마셔서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stan1a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 smtClean="0">
                <a:solidFill>
                  <a:schemeClr val="tx1"/>
                </a:solidFill>
              </a:rPr>
              <a:t>!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흠</a:t>
            </a:r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그런가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22:10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stan1a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(3) -------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Day changed to 07 10</a:t>
            </a:r>
            <a:r>
              <a:rPr lang="ko-KR" altLang="en-US" sz="900" i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(2) -------</a:t>
            </a:r>
            <a:endParaRPr lang="ko-KR" altLang="en-US" sz="9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rica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홍콩인데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en-US" altLang="ko-KR" sz="1050" dirty="0" smtClean="0">
                <a:solidFill>
                  <a:schemeClr val="tx1"/>
                </a:solidFill>
              </a:rPr>
              <a:t>;;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06:27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1050" dirty="0">
                <a:solidFill>
                  <a:schemeClr val="tx1"/>
                </a:solidFill>
              </a:rPr>
              <a:t>한국인 </a:t>
            </a:r>
            <a:r>
              <a:rPr lang="ko-KR" altLang="en-US" sz="1050" dirty="0" smtClean="0">
                <a:solidFill>
                  <a:schemeClr val="tx1"/>
                </a:solidFill>
              </a:rPr>
              <a:t>뽑는구나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JuSpinMe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오오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09:05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으음</a:t>
            </a:r>
            <a:r>
              <a:rPr lang="ko-KR" altLang="en-US" sz="1050" dirty="0" smtClean="0">
                <a:solidFill>
                  <a:schemeClr val="tx1"/>
                </a:solidFill>
              </a:rPr>
              <a:t> 홍콩이라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stania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21:01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(8) -------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아직 </a:t>
            </a:r>
            <a:r>
              <a:rPr lang="ko-KR" altLang="en-US" sz="1050" dirty="0">
                <a:solidFill>
                  <a:schemeClr val="tx1"/>
                </a:solidFill>
              </a:rPr>
              <a:t>이름 못 정하고 있었네요</a:t>
            </a:r>
            <a:r>
              <a:rPr lang="en-US" altLang="ko-KR" sz="1050" dirty="0" smtClean="0">
                <a:solidFill>
                  <a:schemeClr val="tx1"/>
                </a:solidFill>
              </a:rPr>
              <a:t>..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21:23</a:t>
            </a:r>
            <a:endParaRPr lang="ko-KR" altLang="en-US" sz="80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내일 </a:t>
            </a:r>
            <a:r>
              <a:rPr lang="ko-KR" altLang="en-US" sz="1050" dirty="0" err="1">
                <a:solidFill>
                  <a:schemeClr val="tx1"/>
                </a:solidFill>
              </a:rPr>
              <a:t>웍샵때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잡스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코스프레</a:t>
            </a:r>
            <a:r>
              <a:rPr lang="ko-KR" altLang="en-US" sz="1050" dirty="0">
                <a:solidFill>
                  <a:schemeClr val="tx1"/>
                </a:solidFill>
              </a:rPr>
              <a:t> 하고 소개해볼까 하는 잡생각이 </a:t>
            </a:r>
            <a:r>
              <a:rPr lang="ko-KR" altLang="en-US" sz="1050" dirty="0" smtClean="0">
                <a:solidFill>
                  <a:schemeClr val="tx1"/>
                </a:solidFill>
              </a:rPr>
              <a:t>잠시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703664" y="764703"/>
            <a:ext cx="4056749" cy="51125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...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21:58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잘 </a:t>
            </a:r>
            <a:r>
              <a:rPr lang="ko-KR" altLang="en-US" sz="1050" dirty="0" err="1">
                <a:solidFill>
                  <a:schemeClr val="tx1"/>
                </a:solidFill>
              </a:rPr>
              <a:t>보다보면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나옴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그나저나 </a:t>
            </a:r>
            <a:r>
              <a:rPr lang="en-US" altLang="ko-KR" sz="1050" dirty="0" err="1">
                <a:solidFill>
                  <a:schemeClr val="tx1"/>
                </a:solidFill>
              </a:rPr>
              <a:t>irc</a:t>
            </a:r>
            <a:r>
              <a:rPr lang="ko-KR" altLang="en-US" sz="1050" dirty="0">
                <a:solidFill>
                  <a:schemeClr val="tx1"/>
                </a:solidFill>
              </a:rPr>
              <a:t>는 어인 </a:t>
            </a:r>
            <a:r>
              <a:rPr lang="ko-KR" altLang="en-US" sz="1050" dirty="0" smtClean="0">
                <a:solidFill>
                  <a:schemeClr val="tx1"/>
                </a:solidFill>
              </a:rPr>
              <a:t>일이신가요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22:03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 </a:t>
            </a:r>
            <a:r>
              <a:rPr lang="ko-KR" altLang="en-US" sz="1050" dirty="0">
                <a:solidFill>
                  <a:schemeClr val="tx1"/>
                </a:solidFill>
              </a:rPr>
              <a:t>채널엔 아마 </a:t>
            </a:r>
            <a:r>
              <a:rPr lang="ko-KR" altLang="en-US" sz="1050" dirty="0" smtClean="0">
                <a:solidFill>
                  <a:schemeClr val="tx1"/>
                </a:solidFill>
              </a:rPr>
              <a:t>없겠지만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22:04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유닉스환경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서버 </a:t>
            </a:r>
            <a:r>
              <a:rPr lang="ko-KR" altLang="en-US" sz="1050" dirty="0" err="1">
                <a:solidFill>
                  <a:schemeClr val="tx1"/>
                </a:solidFill>
              </a:rPr>
              <a:t>관리및</a:t>
            </a:r>
            <a:r>
              <a:rPr lang="ko-KR" altLang="en-US" sz="1050" dirty="0">
                <a:solidFill>
                  <a:schemeClr val="tx1"/>
                </a:solidFill>
              </a:rPr>
              <a:t> 프로그램 일부 개발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금융 </a:t>
            </a:r>
            <a:r>
              <a:rPr lang="ko-KR" altLang="en-US" sz="1050" dirty="0" smtClean="0">
                <a:solidFill>
                  <a:schemeClr val="tx1"/>
                </a:solidFill>
              </a:rPr>
              <a:t>전산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ko-KR" altLang="en-US" sz="1050" dirty="0">
                <a:solidFill>
                  <a:schemeClr val="tx1"/>
                </a:solidFill>
              </a:rPr>
              <a:t>일하고 싶은 </a:t>
            </a:r>
            <a:r>
              <a:rPr lang="ko-KR" altLang="en-US" sz="1050" dirty="0" smtClean="0">
                <a:solidFill>
                  <a:schemeClr val="tx1"/>
                </a:solidFill>
              </a:rPr>
              <a:t>사람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없겠지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22:05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뽑는게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본사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미국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에서 뽑아서 보내는 </a:t>
            </a:r>
            <a:r>
              <a:rPr lang="ko-KR" altLang="en-US" sz="1050" dirty="0" smtClean="0">
                <a:solidFill>
                  <a:schemeClr val="tx1"/>
                </a:solidFill>
              </a:rPr>
              <a:t>구조라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22:06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연봉은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잘줄거라곤하던데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하지만 </a:t>
            </a:r>
            <a:r>
              <a:rPr lang="ko-KR" altLang="en-US" sz="1050" dirty="0">
                <a:solidFill>
                  <a:schemeClr val="tx1"/>
                </a:solidFill>
              </a:rPr>
              <a:t>할 일은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ko-KR" altLang="en-US" sz="1050" dirty="0">
                <a:solidFill>
                  <a:schemeClr val="tx1"/>
                </a:solidFill>
              </a:rPr>
              <a:t> 연관</a:t>
            </a:r>
            <a:r>
              <a:rPr lang="en-US" altLang="ko-KR" sz="1050" dirty="0">
                <a:solidFill>
                  <a:schemeClr val="tx1"/>
                </a:solidFill>
              </a:rPr>
              <a:t>(...)</a:t>
            </a:r>
            <a:r>
              <a:rPr lang="ko-KR" altLang="en-US" sz="1050" dirty="0" err="1">
                <a:solidFill>
                  <a:schemeClr val="tx1"/>
                </a:solidFill>
              </a:rPr>
              <a:t>이라는게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개그지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22:07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아으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맥주 한 캔 먹었다고 왜 이리 확 오르지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안마시다 </a:t>
            </a:r>
            <a:r>
              <a:rPr lang="ko-KR" altLang="en-US" sz="1050" dirty="0">
                <a:solidFill>
                  <a:schemeClr val="tx1"/>
                </a:solidFill>
              </a:rPr>
              <a:t>마셔서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stan1a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 smtClean="0">
                <a:solidFill>
                  <a:schemeClr val="tx1"/>
                </a:solidFill>
              </a:rPr>
              <a:t>!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흠</a:t>
            </a:r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그런가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22:10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stan1a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(3) -------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Day changed to 07 10</a:t>
            </a:r>
            <a:r>
              <a:rPr lang="ko-KR" altLang="en-US" sz="900" i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(2) -------</a:t>
            </a:r>
            <a:endParaRPr lang="ko-KR" altLang="en-US" sz="9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rica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홍콩인데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en-US" altLang="ko-KR" sz="1050" dirty="0" smtClean="0">
                <a:solidFill>
                  <a:schemeClr val="tx1"/>
                </a:solidFill>
              </a:rPr>
              <a:t>;;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06:27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1050" dirty="0">
                <a:solidFill>
                  <a:schemeClr val="tx1"/>
                </a:solidFill>
              </a:rPr>
              <a:t>한국인 </a:t>
            </a:r>
            <a:r>
              <a:rPr lang="ko-KR" altLang="en-US" sz="1050" dirty="0" smtClean="0">
                <a:solidFill>
                  <a:schemeClr val="tx1"/>
                </a:solidFill>
              </a:rPr>
              <a:t>뽑는구나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JuSpinMe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오오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09:05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으음</a:t>
            </a:r>
            <a:r>
              <a:rPr lang="ko-KR" altLang="en-US" sz="1050" dirty="0" smtClean="0">
                <a:solidFill>
                  <a:schemeClr val="tx1"/>
                </a:solidFill>
              </a:rPr>
              <a:t> 홍콩이라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stania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21:01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(8) -------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아직 </a:t>
            </a:r>
            <a:r>
              <a:rPr lang="ko-KR" altLang="en-US" sz="1050" dirty="0">
                <a:solidFill>
                  <a:schemeClr val="tx1"/>
                </a:solidFill>
              </a:rPr>
              <a:t>이름 못 정하고 있었네요</a:t>
            </a:r>
            <a:r>
              <a:rPr lang="en-US" altLang="ko-KR" sz="1050" dirty="0" smtClean="0">
                <a:solidFill>
                  <a:schemeClr val="tx1"/>
                </a:solidFill>
              </a:rPr>
              <a:t>..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21:23</a:t>
            </a:r>
            <a:endParaRPr lang="ko-KR" altLang="en-US" sz="80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내일 </a:t>
            </a:r>
            <a:r>
              <a:rPr lang="ko-KR" altLang="en-US" sz="1050" dirty="0" err="1">
                <a:solidFill>
                  <a:schemeClr val="tx1"/>
                </a:solidFill>
              </a:rPr>
              <a:t>웍샵때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잡스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코스프레</a:t>
            </a:r>
            <a:r>
              <a:rPr lang="ko-KR" altLang="en-US" sz="1050" dirty="0">
                <a:solidFill>
                  <a:schemeClr val="tx1"/>
                </a:solidFill>
              </a:rPr>
              <a:t> 하고 소개해볼까 하는 잡생각이 잠시 </a:t>
            </a:r>
            <a:r>
              <a:rPr lang="ko-KR" altLang="en-US" sz="1050" dirty="0" smtClean="0">
                <a:solidFill>
                  <a:schemeClr val="tx1"/>
                </a:solidFill>
              </a:rPr>
              <a:t>들어서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4644008" y="692696"/>
            <a:ext cx="4176064" cy="55680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5866224"/>
            <a:ext cx="36080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고인드립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ㅠㅠ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395536" y="692696"/>
            <a:ext cx="4176064" cy="55680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7320" y="5862032"/>
            <a:ext cx="355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．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 . .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빗면 10"/>
          <p:cNvSpPr/>
          <p:nvPr/>
        </p:nvSpPr>
        <p:spPr>
          <a:xfrm>
            <a:off x="4688200" y="5867400"/>
            <a:ext cx="387856" cy="369148"/>
          </a:xfrm>
          <a:prstGeom prst="bevel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395536" y="692697"/>
            <a:ext cx="4176064" cy="28803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#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berryz_dev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베리즈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 채널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1052736"/>
            <a:ext cx="4032448" cy="288032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Load older log</a:t>
            </a:r>
            <a:endParaRPr lang="ko-KR" altLang="en-US" sz="1050" dirty="0"/>
          </a:p>
        </p:txBody>
      </p:sp>
      <p:sp>
        <p:nvSpPr>
          <p:cNvPr id="15" name="오각형 14"/>
          <p:cNvSpPr/>
          <p:nvPr/>
        </p:nvSpPr>
        <p:spPr>
          <a:xfrm flipH="1">
            <a:off x="451108" y="728092"/>
            <a:ext cx="432048" cy="216024"/>
          </a:xfrm>
          <a:prstGeom prst="homePlate">
            <a:avLst>
              <a:gd name="adj" fmla="val 447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뒤로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1166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위로 끝까지 스크롤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4048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아래로 끝까지 스크롤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40466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FF0000"/>
                </a:solidFill>
              </a:rPr>
              <a:t>↓누르면 토픽변경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630932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err="1" smtClean="0">
                <a:solidFill>
                  <a:srgbClr val="FF0000"/>
                </a:solidFill>
              </a:rPr>
              <a:t>액티비티</a:t>
            </a:r>
            <a:r>
              <a:rPr lang="ko-KR" altLang="en-US" sz="1200" i="1" dirty="0" smtClean="0">
                <a:solidFill>
                  <a:srgbClr val="FF0000"/>
                </a:solidFill>
              </a:rPr>
              <a:t> 있는 채널은 붉게 ↑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4703664" y="1052735"/>
            <a:ext cx="4056749" cy="51125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...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21:58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잘 </a:t>
            </a:r>
            <a:r>
              <a:rPr lang="ko-KR" altLang="en-US" sz="1050" dirty="0" err="1">
                <a:solidFill>
                  <a:schemeClr val="tx1"/>
                </a:solidFill>
              </a:rPr>
              <a:t>보다보면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나옴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그나저나 </a:t>
            </a:r>
            <a:r>
              <a:rPr lang="en-US" altLang="ko-KR" sz="1050" dirty="0" err="1">
                <a:solidFill>
                  <a:schemeClr val="tx1"/>
                </a:solidFill>
              </a:rPr>
              <a:t>irc</a:t>
            </a:r>
            <a:r>
              <a:rPr lang="ko-KR" altLang="en-US" sz="1050" dirty="0">
                <a:solidFill>
                  <a:schemeClr val="tx1"/>
                </a:solidFill>
              </a:rPr>
              <a:t>는 어인 </a:t>
            </a:r>
            <a:r>
              <a:rPr lang="ko-KR" altLang="en-US" sz="1050" dirty="0" smtClean="0">
                <a:solidFill>
                  <a:schemeClr val="tx1"/>
                </a:solidFill>
              </a:rPr>
              <a:t>일이신가요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22:03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 </a:t>
            </a:r>
            <a:r>
              <a:rPr lang="ko-KR" altLang="en-US" sz="1050" dirty="0">
                <a:solidFill>
                  <a:schemeClr val="tx1"/>
                </a:solidFill>
              </a:rPr>
              <a:t>채널엔 아마 </a:t>
            </a:r>
            <a:r>
              <a:rPr lang="ko-KR" altLang="en-US" sz="1050" dirty="0" smtClean="0">
                <a:solidFill>
                  <a:schemeClr val="tx1"/>
                </a:solidFill>
              </a:rPr>
              <a:t>없겠지만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22:04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유닉스환경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서버 </a:t>
            </a:r>
            <a:r>
              <a:rPr lang="ko-KR" altLang="en-US" sz="1050" dirty="0" err="1">
                <a:solidFill>
                  <a:schemeClr val="tx1"/>
                </a:solidFill>
              </a:rPr>
              <a:t>관리및</a:t>
            </a:r>
            <a:r>
              <a:rPr lang="ko-KR" altLang="en-US" sz="1050" dirty="0">
                <a:solidFill>
                  <a:schemeClr val="tx1"/>
                </a:solidFill>
              </a:rPr>
              <a:t> 프로그램 일부 개발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금융 </a:t>
            </a:r>
            <a:r>
              <a:rPr lang="ko-KR" altLang="en-US" sz="1050" dirty="0" smtClean="0">
                <a:solidFill>
                  <a:schemeClr val="tx1"/>
                </a:solidFill>
              </a:rPr>
              <a:t>전산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ko-KR" altLang="en-US" sz="1050" dirty="0">
                <a:solidFill>
                  <a:schemeClr val="tx1"/>
                </a:solidFill>
              </a:rPr>
              <a:t>일하고 싶은 </a:t>
            </a:r>
            <a:r>
              <a:rPr lang="ko-KR" altLang="en-US" sz="1050" dirty="0" smtClean="0">
                <a:solidFill>
                  <a:schemeClr val="tx1"/>
                </a:solidFill>
              </a:rPr>
              <a:t>사람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없겠지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22:05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뽑는게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본사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미국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에서 뽑아서 보내는 </a:t>
            </a:r>
            <a:r>
              <a:rPr lang="ko-KR" altLang="en-US" sz="1050" dirty="0" smtClean="0">
                <a:solidFill>
                  <a:schemeClr val="tx1"/>
                </a:solidFill>
              </a:rPr>
              <a:t>구조라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22:06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연봉은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잘줄거라곤하던데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하지만 </a:t>
            </a:r>
            <a:r>
              <a:rPr lang="ko-KR" altLang="en-US" sz="1050" dirty="0">
                <a:solidFill>
                  <a:schemeClr val="tx1"/>
                </a:solidFill>
              </a:rPr>
              <a:t>할 일은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ko-KR" altLang="en-US" sz="1050" dirty="0">
                <a:solidFill>
                  <a:schemeClr val="tx1"/>
                </a:solidFill>
              </a:rPr>
              <a:t> 연관</a:t>
            </a:r>
            <a:r>
              <a:rPr lang="en-US" altLang="ko-KR" sz="1050" dirty="0">
                <a:solidFill>
                  <a:schemeClr val="tx1"/>
                </a:solidFill>
              </a:rPr>
              <a:t>(...)</a:t>
            </a:r>
            <a:r>
              <a:rPr lang="ko-KR" altLang="en-US" sz="1050" dirty="0" err="1">
                <a:solidFill>
                  <a:schemeClr val="tx1"/>
                </a:solidFill>
              </a:rPr>
              <a:t>이라는게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개그지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22:07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아으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맥주 한 캔 먹었다고 왜 이리 확 오르지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안마시다 </a:t>
            </a:r>
            <a:r>
              <a:rPr lang="ko-KR" altLang="en-US" sz="1050" dirty="0">
                <a:solidFill>
                  <a:schemeClr val="tx1"/>
                </a:solidFill>
              </a:rPr>
              <a:t>마셔서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stan1a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 smtClean="0">
                <a:solidFill>
                  <a:schemeClr val="tx1"/>
                </a:solidFill>
              </a:rPr>
              <a:t>!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흠</a:t>
            </a:r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그런가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22:10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stan1a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(3) -------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Day changed to 07 10</a:t>
            </a:r>
            <a:r>
              <a:rPr lang="ko-KR" altLang="en-US" sz="900" i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(2) -------</a:t>
            </a:r>
            <a:endParaRPr lang="ko-KR" altLang="en-US" sz="9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rica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홍콩인데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en-US" altLang="ko-KR" sz="1050" dirty="0" smtClean="0">
                <a:solidFill>
                  <a:schemeClr val="tx1"/>
                </a:solidFill>
              </a:rPr>
              <a:t>;;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06:27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1050" dirty="0">
                <a:solidFill>
                  <a:schemeClr val="tx1"/>
                </a:solidFill>
              </a:rPr>
              <a:t>한국인 </a:t>
            </a:r>
            <a:r>
              <a:rPr lang="ko-KR" altLang="en-US" sz="1050" dirty="0" smtClean="0">
                <a:solidFill>
                  <a:schemeClr val="tx1"/>
                </a:solidFill>
              </a:rPr>
              <a:t>뽑는구나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JuSpinMe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오오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09:05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으음</a:t>
            </a:r>
            <a:r>
              <a:rPr lang="ko-KR" altLang="en-US" sz="1050" dirty="0" smtClean="0">
                <a:solidFill>
                  <a:schemeClr val="tx1"/>
                </a:solidFill>
              </a:rPr>
              <a:t> 홍콩이라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stania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21:01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(8) -------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아직 </a:t>
            </a:r>
            <a:r>
              <a:rPr lang="ko-KR" altLang="en-US" sz="1050" dirty="0">
                <a:solidFill>
                  <a:schemeClr val="tx1"/>
                </a:solidFill>
              </a:rPr>
              <a:t>이름 못 정하고 있었네요</a:t>
            </a:r>
            <a:r>
              <a:rPr lang="en-US" altLang="ko-KR" sz="1050" dirty="0" smtClean="0">
                <a:solidFill>
                  <a:schemeClr val="tx1"/>
                </a:solidFill>
              </a:rPr>
              <a:t>..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21:23</a:t>
            </a:r>
            <a:endParaRPr lang="ko-KR" altLang="en-US" sz="80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내일 </a:t>
            </a:r>
            <a:r>
              <a:rPr lang="ko-KR" altLang="en-US" sz="1050" dirty="0" err="1">
                <a:solidFill>
                  <a:schemeClr val="tx1"/>
                </a:solidFill>
              </a:rPr>
              <a:t>웍샵때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잡스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코스프레</a:t>
            </a:r>
            <a:r>
              <a:rPr lang="ko-KR" altLang="en-US" sz="1050" dirty="0">
                <a:solidFill>
                  <a:schemeClr val="tx1"/>
                </a:solidFill>
              </a:rPr>
              <a:t> 하고 소개해볼까 하는 잡생각이 잠시 </a:t>
            </a:r>
            <a:r>
              <a:rPr lang="ko-KR" altLang="en-US" sz="1050" dirty="0" smtClean="0">
                <a:solidFill>
                  <a:schemeClr val="tx1"/>
                </a:solidFill>
              </a:rPr>
              <a:t>들어서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644008" y="980728"/>
            <a:ext cx="4176064" cy="55680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6154256"/>
            <a:ext cx="36080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고인드립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ㅠㅠ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7320" y="6150064"/>
            <a:ext cx="355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．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 . .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빗면 7"/>
          <p:cNvSpPr/>
          <p:nvPr/>
        </p:nvSpPr>
        <p:spPr>
          <a:xfrm>
            <a:off x="4688200" y="6155432"/>
            <a:ext cx="387856" cy="369148"/>
          </a:xfrm>
          <a:prstGeom prst="bevel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766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아래 버튼 누르면</a:t>
            </a:r>
            <a:endParaRPr lang="ko-KR" altLang="en-US" dirty="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83184" y="1052735"/>
            <a:ext cx="4056749" cy="51125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...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21:58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잘 </a:t>
            </a:r>
            <a:r>
              <a:rPr lang="ko-KR" altLang="en-US" sz="1050" dirty="0" err="1">
                <a:solidFill>
                  <a:schemeClr val="tx1"/>
                </a:solidFill>
              </a:rPr>
              <a:t>보다보면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나옴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그나저나 </a:t>
            </a:r>
            <a:r>
              <a:rPr lang="en-US" altLang="ko-KR" sz="1050" dirty="0" err="1">
                <a:solidFill>
                  <a:schemeClr val="tx1"/>
                </a:solidFill>
              </a:rPr>
              <a:t>irc</a:t>
            </a:r>
            <a:r>
              <a:rPr lang="ko-KR" altLang="en-US" sz="1050" dirty="0">
                <a:solidFill>
                  <a:schemeClr val="tx1"/>
                </a:solidFill>
              </a:rPr>
              <a:t>는 어인 </a:t>
            </a:r>
            <a:r>
              <a:rPr lang="ko-KR" altLang="en-US" sz="1050" dirty="0" smtClean="0">
                <a:solidFill>
                  <a:schemeClr val="tx1"/>
                </a:solidFill>
              </a:rPr>
              <a:t>일이신가요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22:03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 </a:t>
            </a:r>
            <a:r>
              <a:rPr lang="ko-KR" altLang="en-US" sz="1050" dirty="0">
                <a:solidFill>
                  <a:schemeClr val="tx1"/>
                </a:solidFill>
              </a:rPr>
              <a:t>채널엔 아마 </a:t>
            </a:r>
            <a:r>
              <a:rPr lang="ko-KR" altLang="en-US" sz="1050" dirty="0" smtClean="0">
                <a:solidFill>
                  <a:schemeClr val="tx1"/>
                </a:solidFill>
              </a:rPr>
              <a:t>없겠지만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22:04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유닉스환경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서버 </a:t>
            </a:r>
            <a:r>
              <a:rPr lang="ko-KR" altLang="en-US" sz="1050" dirty="0" err="1">
                <a:solidFill>
                  <a:schemeClr val="tx1"/>
                </a:solidFill>
              </a:rPr>
              <a:t>관리및</a:t>
            </a:r>
            <a:r>
              <a:rPr lang="ko-KR" altLang="en-US" sz="1050" dirty="0">
                <a:solidFill>
                  <a:schemeClr val="tx1"/>
                </a:solidFill>
              </a:rPr>
              <a:t> 프로그램 일부 개발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금융 </a:t>
            </a:r>
            <a:r>
              <a:rPr lang="ko-KR" altLang="en-US" sz="1050" dirty="0" smtClean="0">
                <a:solidFill>
                  <a:schemeClr val="tx1"/>
                </a:solidFill>
              </a:rPr>
              <a:t>전산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ko-KR" altLang="en-US" sz="1050" dirty="0">
                <a:solidFill>
                  <a:schemeClr val="tx1"/>
                </a:solidFill>
              </a:rPr>
              <a:t>일하고 싶은 </a:t>
            </a:r>
            <a:r>
              <a:rPr lang="ko-KR" altLang="en-US" sz="1050" dirty="0" smtClean="0">
                <a:solidFill>
                  <a:schemeClr val="tx1"/>
                </a:solidFill>
              </a:rPr>
              <a:t>사람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없겠지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22:05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뽑는게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본사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미국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에서 뽑아서 보내는 </a:t>
            </a:r>
            <a:r>
              <a:rPr lang="ko-KR" altLang="en-US" sz="1050" dirty="0" smtClean="0">
                <a:solidFill>
                  <a:schemeClr val="tx1"/>
                </a:solidFill>
              </a:rPr>
              <a:t>구조라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22:06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연봉은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잘줄거라곤하던데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하지만 </a:t>
            </a:r>
            <a:r>
              <a:rPr lang="ko-KR" altLang="en-US" sz="1050" dirty="0">
                <a:solidFill>
                  <a:schemeClr val="tx1"/>
                </a:solidFill>
              </a:rPr>
              <a:t>할 일은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ko-KR" altLang="en-US" sz="1050" dirty="0">
                <a:solidFill>
                  <a:schemeClr val="tx1"/>
                </a:solidFill>
              </a:rPr>
              <a:t> 연관</a:t>
            </a:r>
            <a:r>
              <a:rPr lang="en-US" altLang="ko-KR" sz="1050" dirty="0">
                <a:solidFill>
                  <a:schemeClr val="tx1"/>
                </a:solidFill>
              </a:rPr>
              <a:t>(...)</a:t>
            </a:r>
            <a:r>
              <a:rPr lang="ko-KR" altLang="en-US" sz="1050" dirty="0" err="1">
                <a:solidFill>
                  <a:schemeClr val="tx1"/>
                </a:solidFill>
              </a:rPr>
              <a:t>이라는게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개그지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22:07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아으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맥주 한 캔 먹었다고 왜 이리 확 오르지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안마시다 </a:t>
            </a:r>
            <a:r>
              <a:rPr lang="ko-KR" altLang="en-US" sz="1050" dirty="0">
                <a:solidFill>
                  <a:schemeClr val="tx1"/>
                </a:solidFill>
              </a:rPr>
              <a:t>마셔서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stan1a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 smtClean="0">
                <a:solidFill>
                  <a:schemeClr val="tx1"/>
                </a:solidFill>
              </a:rPr>
              <a:t>!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흠</a:t>
            </a:r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그런가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22:10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stan1a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(3) -------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Day changed to 07 10</a:t>
            </a:r>
            <a:r>
              <a:rPr lang="ko-KR" altLang="en-US" sz="900" i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(2) -------</a:t>
            </a:r>
            <a:endParaRPr lang="ko-KR" altLang="en-US" sz="9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rica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홍콩인데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en-US" altLang="ko-KR" sz="1050" dirty="0" smtClean="0">
                <a:solidFill>
                  <a:schemeClr val="tx1"/>
                </a:solidFill>
              </a:rPr>
              <a:t>;;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06:27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1050" dirty="0">
                <a:solidFill>
                  <a:schemeClr val="tx1"/>
                </a:solidFill>
              </a:rPr>
              <a:t>한국인 </a:t>
            </a:r>
            <a:r>
              <a:rPr lang="ko-KR" altLang="en-US" sz="1050" dirty="0" smtClean="0">
                <a:solidFill>
                  <a:schemeClr val="tx1"/>
                </a:solidFill>
              </a:rPr>
              <a:t>뽑는구나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JuSpinMe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오오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09:05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으음</a:t>
            </a:r>
            <a:r>
              <a:rPr lang="ko-KR" altLang="en-US" sz="1050" dirty="0" smtClean="0">
                <a:solidFill>
                  <a:schemeClr val="tx1"/>
                </a:solidFill>
              </a:rPr>
              <a:t> 홍콩이라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stania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21:01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(8) -------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아직 </a:t>
            </a:r>
            <a:r>
              <a:rPr lang="ko-KR" altLang="en-US" sz="1050" dirty="0">
                <a:solidFill>
                  <a:schemeClr val="tx1"/>
                </a:solidFill>
              </a:rPr>
              <a:t>이름 못 정하고 있었네요</a:t>
            </a:r>
            <a:r>
              <a:rPr lang="en-US" altLang="ko-KR" sz="1050" dirty="0" smtClean="0">
                <a:solidFill>
                  <a:schemeClr val="tx1"/>
                </a:solidFill>
              </a:rPr>
              <a:t>..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21:23</a:t>
            </a:r>
            <a:endParaRPr lang="ko-KR" altLang="en-US" sz="80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내일 </a:t>
            </a:r>
            <a:r>
              <a:rPr lang="ko-KR" altLang="en-US" sz="1050" dirty="0" err="1">
                <a:solidFill>
                  <a:schemeClr val="tx1"/>
                </a:solidFill>
              </a:rPr>
              <a:t>웍샵때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잡스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코스프레</a:t>
            </a:r>
            <a:r>
              <a:rPr lang="ko-KR" altLang="en-US" sz="1050" dirty="0">
                <a:solidFill>
                  <a:schemeClr val="tx1"/>
                </a:solidFill>
              </a:rPr>
              <a:t> 하고 소개해볼까 하는 잡생각이 잠시 </a:t>
            </a:r>
            <a:r>
              <a:rPr lang="ko-KR" altLang="en-US" sz="1050" dirty="0" smtClean="0">
                <a:solidFill>
                  <a:schemeClr val="tx1"/>
                </a:solidFill>
              </a:rPr>
              <a:t>들어서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323528" y="980728"/>
            <a:ext cx="4176064" cy="55680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6154256"/>
            <a:ext cx="36080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고인드립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ㅠㅠ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840" y="6150064"/>
            <a:ext cx="355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．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 . .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빗면 13"/>
          <p:cNvSpPr/>
          <p:nvPr/>
        </p:nvSpPr>
        <p:spPr>
          <a:xfrm>
            <a:off x="367720" y="6155432"/>
            <a:ext cx="387856" cy="369148"/>
          </a:xfrm>
          <a:prstGeom prst="bevel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606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Swipe</a:t>
            </a:r>
            <a:r>
              <a:rPr lang="ko-KR" altLang="en-US" dirty="0" smtClean="0"/>
              <a:t>해서 채널 이동하고 몇 초간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수직 </a:t>
            </a:r>
            <a:r>
              <a:rPr lang="ko-KR" altLang="en-US" dirty="0" err="1" smtClean="0"/>
              <a:t>스크롤하면</a:t>
            </a:r>
            <a:r>
              <a:rPr lang="ko-KR" altLang="en-US" dirty="0" smtClean="0"/>
              <a:t> 즉시 사라짐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44" y="1196752"/>
            <a:ext cx="3816424" cy="3600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#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berryz_dev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베리즈</a:t>
            </a:r>
            <a:r>
              <a:rPr lang="ko-KR" altLang="en-US" sz="1100" dirty="0" smtClean="0">
                <a:solidFill>
                  <a:schemeClr val="bg1"/>
                </a:solidFill>
              </a:rPr>
              <a:t> 개발 채널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47848" y="2276872"/>
            <a:ext cx="4172624" cy="4268296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5805264"/>
            <a:ext cx="3744416" cy="576064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60032" y="2492896"/>
            <a:ext cx="3744416" cy="57606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35000">
                <a:srgbClr val="E20000"/>
              </a:gs>
              <a:gs pos="100000">
                <a:srgbClr val="990000"/>
              </a:gs>
            </a:gsLst>
            <a:lin ang="54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채널에서 나가기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60032" y="4221088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초대               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0032" y="4941168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채널 설정            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60032" y="3356992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&lt;           </a:t>
            </a:r>
            <a:r>
              <a:rPr lang="ko-KR" altLang="en-US" dirty="0" smtClean="0"/>
              <a:t>채널 목록 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383184" y="980727"/>
            <a:ext cx="4056749" cy="51125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...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21:58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잘 </a:t>
            </a:r>
            <a:r>
              <a:rPr lang="ko-KR" altLang="en-US" sz="1050" dirty="0" err="1">
                <a:solidFill>
                  <a:schemeClr val="tx1"/>
                </a:solidFill>
              </a:rPr>
              <a:t>보다보면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나옴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21:59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그나저나 </a:t>
            </a:r>
            <a:r>
              <a:rPr lang="en-US" altLang="ko-KR" sz="1050" dirty="0" err="1">
                <a:solidFill>
                  <a:schemeClr val="tx1"/>
                </a:solidFill>
              </a:rPr>
              <a:t>irc</a:t>
            </a:r>
            <a:r>
              <a:rPr lang="ko-KR" altLang="en-US" sz="1050" dirty="0">
                <a:solidFill>
                  <a:schemeClr val="tx1"/>
                </a:solidFill>
              </a:rPr>
              <a:t>는 어인 </a:t>
            </a:r>
            <a:r>
              <a:rPr lang="ko-KR" altLang="en-US" sz="1050" dirty="0" smtClean="0">
                <a:solidFill>
                  <a:schemeClr val="tx1"/>
                </a:solidFill>
              </a:rPr>
              <a:t>일이신가요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22:03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 </a:t>
            </a:r>
            <a:r>
              <a:rPr lang="ko-KR" altLang="en-US" sz="1050" dirty="0">
                <a:solidFill>
                  <a:schemeClr val="tx1"/>
                </a:solidFill>
              </a:rPr>
              <a:t>채널엔 아마 </a:t>
            </a:r>
            <a:r>
              <a:rPr lang="ko-KR" altLang="en-US" sz="1050" dirty="0" smtClean="0">
                <a:solidFill>
                  <a:schemeClr val="tx1"/>
                </a:solidFill>
              </a:rPr>
              <a:t>없겠지만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22:04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유닉스환경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서버 </a:t>
            </a:r>
            <a:r>
              <a:rPr lang="ko-KR" altLang="en-US" sz="1050" dirty="0" err="1">
                <a:solidFill>
                  <a:schemeClr val="tx1"/>
                </a:solidFill>
              </a:rPr>
              <a:t>관리및</a:t>
            </a:r>
            <a:r>
              <a:rPr lang="ko-KR" altLang="en-US" sz="1050" dirty="0">
                <a:solidFill>
                  <a:schemeClr val="tx1"/>
                </a:solidFill>
              </a:rPr>
              <a:t> 프로그램 일부 개발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금융 </a:t>
            </a:r>
            <a:r>
              <a:rPr lang="ko-KR" altLang="en-US" sz="1050" dirty="0" smtClean="0">
                <a:solidFill>
                  <a:schemeClr val="tx1"/>
                </a:solidFill>
              </a:rPr>
              <a:t>전산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ko-KR" altLang="en-US" sz="1050" dirty="0">
                <a:solidFill>
                  <a:schemeClr val="tx1"/>
                </a:solidFill>
              </a:rPr>
              <a:t>일하고 싶은 </a:t>
            </a:r>
            <a:r>
              <a:rPr lang="ko-KR" altLang="en-US" sz="1050" dirty="0" smtClean="0">
                <a:solidFill>
                  <a:schemeClr val="tx1"/>
                </a:solidFill>
              </a:rPr>
              <a:t>사람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없겠지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22:05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뽑는게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본사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미국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에서 뽑아서 보내는 </a:t>
            </a:r>
            <a:r>
              <a:rPr lang="ko-KR" altLang="en-US" sz="1050" dirty="0" smtClean="0">
                <a:solidFill>
                  <a:schemeClr val="tx1"/>
                </a:solidFill>
              </a:rPr>
              <a:t>구조라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22:06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연봉은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잘줄거라곤하던데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하지만 </a:t>
            </a:r>
            <a:r>
              <a:rPr lang="ko-KR" altLang="en-US" sz="1050" dirty="0">
                <a:solidFill>
                  <a:schemeClr val="tx1"/>
                </a:solidFill>
              </a:rPr>
              <a:t>할 일은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ko-KR" altLang="en-US" sz="1050" dirty="0">
                <a:solidFill>
                  <a:schemeClr val="tx1"/>
                </a:solidFill>
              </a:rPr>
              <a:t> 연관</a:t>
            </a:r>
            <a:r>
              <a:rPr lang="en-US" altLang="ko-KR" sz="1050" dirty="0">
                <a:solidFill>
                  <a:schemeClr val="tx1"/>
                </a:solidFill>
              </a:rPr>
              <a:t>(...)</a:t>
            </a:r>
            <a:r>
              <a:rPr lang="ko-KR" altLang="en-US" sz="1050" dirty="0" err="1">
                <a:solidFill>
                  <a:schemeClr val="tx1"/>
                </a:solidFill>
              </a:rPr>
              <a:t>이라는게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개그지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22:07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아으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맥주 한 캔 먹었다고 왜 이리 확 오르지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rein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안마시다 </a:t>
            </a:r>
            <a:r>
              <a:rPr lang="ko-KR" altLang="en-US" sz="1050" dirty="0">
                <a:solidFill>
                  <a:schemeClr val="tx1"/>
                </a:solidFill>
              </a:rPr>
              <a:t>마셔서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stan1a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</a:t>
            </a:r>
            <a:r>
              <a:rPr lang="en-US" altLang="ko-KR" sz="1050" dirty="0" smtClean="0">
                <a:solidFill>
                  <a:schemeClr val="tx1"/>
                </a:solidFill>
              </a:rPr>
              <a:t>!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흠</a:t>
            </a:r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그런가 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22:10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stan1a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JuSpinMBeat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JuSpinMeat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22:16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(3) -------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Day changed to 07 10</a:t>
            </a:r>
            <a:r>
              <a:rPr lang="ko-KR" altLang="en-US" sz="900" i="1" dirty="0" smtClean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(2) -------</a:t>
            </a:r>
            <a:endParaRPr lang="ko-KR" altLang="en-US" sz="9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rica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홍콩인데 </a:t>
            </a:r>
            <a:r>
              <a:rPr lang="ko-KR" altLang="en-US" sz="1050" dirty="0" err="1">
                <a:solidFill>
                  <a:schemeClr val="tx1"/>
                </a:solidFill>
              </a:rPr>
              <a:t>코스피</a:t>
            </a:r>
            <a:r>
              <a:rPr lang="en-US" altLang="ko-KR" sz="1050" dirty="0" smtClean="0">
                <a:solidFill>
                  <a:schemeClr val="tx1"/>
                </a:solidFill>
              </a:rPr>
              <a:t>;;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06:27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1050" dirty="0">
                <a:solidFill>
                  <a:schemeClr val="tx1"/>
                </a:solidFill>
              </a:rPr>
              <a:t>한국인 </a:t>
            </a:r>
            <a:r>
              <a:rPr lang="ko-KR" altLang="en-US" sz="1050" dirty="0" smtClean="0">
                <a:solidFill>
                  <a:schemeClr val="tx1"/>
                </a:solidFill>
              </a:rPr>
              <a:t>뽑는구나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JuSpinMe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오오</a:t>
            </a:r>
            <a:r>
              <a:rPr lang="en-US" altLang="ko-KR" sz="1050" dirty="0" smtClean="0">
                <a:solidFill>
                  <a:schemeClr val="tx1"/>
                </a:solidFill>
              </a:rPr>
              <a:t>...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09:05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으음</a:t>
            </a:r>
            <a:r>
              <a:rPr lang="ko-KR" altLang="en-US" sz="1050" dirty="0" smtClean="0">
                <a:solidFill>
                  <a:schemeClr val="tx1"/>
                </a:solidFill>
              </a:rPr>
              <a:t> 홍콩이라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09:08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JuSpinMe</a:t>
            </a:r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is now known as </a:t>
            </a:r>
            <a:r>
              <a:rPr lang="en-US" altLang="ko-KR" sz="900" b="1" i="1" dirty="0" err="1" smtClean="0">
                <a:solidFill>
                  <a:schemeClr val="bg1">
                    <a:lumMod val="50000"/>
                  </a:schemeClr>
                </a:solidFill>
              </a:rPr>
              <a:t>stania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21:01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900" i="1" dirty="0" smtClean="0">
                <a:solidFill>
                  <a:schemeClr val="bg1">
                    <a:lumMod val="50000"/>
                  </a:schemeClr>
                </a:solidFill>
              </a:rPr>
              <a:t>  ------- (8) -------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everclearweb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아직 </a:t>
            </a:r>
            <a:r>
              <a:rPr lang="ko-KR" altLang="en-US" sz="1050" dirty="0">
                <a:solidFill>
                  <a:schemeClr val="tx1"/>
                </a:solidFill>
              </a:rPr>
              <a:t>이름 못 정하고 있었네요</a:t>
            </a:r>
            <a:r>
              <a:rPr lang="en-US" altLang="ko-KR" sz="1050" dirty="0" smtClean="0">
                <a:solidFill>
                  <a:schemeClr val="tx1"/>
                </a:solidFill>
              </a:rPr>
              <a:t>..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21:23</a:t>
            </a:r>
            <a:endParaRPr lang="ko-KR" altLang="en-US" sz="800" dirty="0">
              <a:solidFill>
                <a:schemeClr val="tx1"/>
              </a:solidFill>
            </a:endParaRPr>
          </a:p>
          <a:p>
            <a:pPr marL="180000"/>
            <a:r>
              <a:rPr lang="ko-KR" altLang="en-US" sz="1050" dirty="0" smtClean="0">
                <a:solidFill>
                  <a:schemeClr val="tx1"/>
                </a:solidFill>
              </a:rPr>
              <a:t>내일 </a:t>
            </a:r>
            <a:r>
              <a:rPr lang="ko-KR" altLang="en-US" sz="1050" dirty="0" err="1">
                <a:solidFill>
                  <a:schemeClr val="tx1"/>
                </a:solidFill>
              </a:rPr>
              <a:t>웍샵때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잡스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코스프레</a:t>
            </a:r>
            <a:r>
              <a:rPr lang="ko-KR" altLang="en-US" sz="1050" dirty="0">
                <a:solidFill>
                  <a:schemeClr val="tx1"/>
                </a:solidFill>
              </a:rPr>
              <a:t> 하고 소개해볼까 하는 잡생각이 잠시 </a:t>
            </a:r>
            <a:r>
              <a:rPr lang="ko-KR" altLang="en-US" sz="1050" dirty="0" smtClean="0">
                <a:solidFill>
                  <a:schemeClr val="tx1"/>
                </a:solidFill>
              </a:rPr>
              <a:t>들어서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21:24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323528" y="908720"/>
            <a:ext cx="4176064" cy="55680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6082248"/>
            <a:ext cx="36080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고인드립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ㅠㅠ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840" y="6078056"/>
            <a:ext cx="355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．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 . .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빗면 7"/>
          <p:cNvSpPr/>
          <p:nvPr/>
        </p:nvSpPr>
        <p:spPr>
          <a:xfrm>
            <a:off x="367720" y="6083424"/>
            <a:ext cx="387856" cy="369148"/>
          </a:xfrm>
          <a:prstGeom prst="bevel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326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찍으면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7368" y="3212976"/>
            <a:ext cx="4172624" cy="326018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5733256"/>
            <a:ext cx="3744416" cy="576064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4221088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귓속말 보내기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3429000"/>
            <a:ext cx="3744416" cy="57606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35000">
                <a:srgbClr val="E20000"/>
              </a:gs>
              <a:gs pos="100000">
                <a:srgbClr val="990000"/>
              </a:gs>
            </a:gsLst>
            <a:lin ang="54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걷어차기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4941168"/>
            <a:ext cx="3744416" cy="576064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또 뭐 있나</a:t>
            </a:r>
            <a:r>
              <a:rPr lang="en-US" altLang="ko-KR" dirty="0" smtClean="0"/>
              <a:t>;;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tx2">
                <a:lumMod val="60000"/>
                <a:lumOff val="40000"/>
              </a:schemeClr>
            </a:gs>
            <a:gs pos="35000">
              <a:schemeClr val="tx2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  <a:effectLst/>
      </a:spPr>
      <a:bodyPr rtlCol="0" anchor="ctr"/>
      <a:lstStyle>
        <a:defPPr algn="ctr">
          <a:defRPr sz="11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1085</Words>
  <Application>Microsoft Office PowerPoint</Application>
  <PresentationFormat>화면 슬라이드 쇼(4:3)</PresentationFormat>
  <Paragraphs>205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rica</dc:creator>
  <cp:lastModifiedBy>rica</cp:lastModifiedBy>
  <cp:revision>103</cp:revision>
  <dcterms:created xsi:type="dcterms:W3CDTF">2011-10-08T06:41:16Z</dcterms:created>
  <dcterms:modified xsi:type="dcterms:W3CDTF">2012-01-14T00:34:43Z</dcterms:modified>
</cp:coreProperties>
</file>