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12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7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9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9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6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4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484C-2AAE-4C76-AAA1-55EA5803295B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80D7-12D6-4808-ABB5-FD5829FC5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9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column/c_1114864226103037952" TargetMode="External"/><Relationship Id="rId2" Type="http://schemas.openxmlformats.org/officeDocument/2006/relationships/hyperlink" Target="https://github.com/electech6/ORB_SLAM2_detailed_comm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ORB-SLAM2</a:t>
            </a:r>
            <a:r>
              <a:rPr lang="zh-CN" altLang="en-US" dirty="0" smtClean="0"/>
              <a:t>代码分享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51944" y="648866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2021.5.17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97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ORB-SLAM2</a:t>
            </a:r>
            <a:r>
              <a:rPr lang="zh-CN" altLang="en-US" dirty="0" smtClean="0"/>
              <a:t>代码分享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明线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代码里有哪些函数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这些函数做了什么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暗线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这些函数何时被调用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类和类之间如何发生关系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暗线更重要</a:t>
            </a:r>
            <a:r>
              <a:rPr lang="en-US" altLang="zh-CN" dirty="0" smtClean="0"/>
              <a:t>,</a:t>
            </a:r>
            <a:r>
              <a:rPr lang="zh-CN" altLang="en-US" dirty="0"/>
              <a:t>熟悉</a:t>
            </a:r>
            <a:r>
              <a:rPr lang="zh-CN" altLang="en-US" dirty="0" smtClean="0"/>
              <a:t>这些才能改的动代码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47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44" t="11338" r="82477" b="30919"/>
          <a:stretch/>
        </p:blipFill>
        <p:spPr>
          <a:xfrm>
            <a:off x="595745" y="457199"/>
            <a:ext cx="3186546" cy="60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3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特征点</a:t>
            </a:r>
            <a:r>
              <a:rPr lang="zh-CN" altLang="en-US" b="1" dirty="0" smtClean="0">
                <a:solidFill>
                  <a:srgbClr val="FF0000"/>
                </a:solidFill>
              </a:rPr>
              <a:t>响应值</a:t>
            </a:r>
            <a:r>
              <a:rPr lang="en-US" altLang="zh-CN" dirty="0" smtClean="0"/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描述子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866418" cy="435133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响应值</a:t>
            </a:r>
            <a:r>
              <a:rPr lang="zh-CN" altLang="en-US" dirty="0" smtClean="0"/>
              <a:t>描述的是该特征点的区分度大小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响应值越大的点越应该被留用作特征点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响应值类似于</a:t>
            </a:r>
            <a:r>
              <a:rPr lang="zh-CN" altLang="en-US" b="1" dirty="0" smtClean="0">
                <a:solidFill>
                  <a:srgbClr val="FF0000"/>
                </a:solidFill>
              </a:rPr>
              <a:t>分数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分数越高的学生</a:t>
            </a:r>
            <a:r>
              <a:rPr lang="zh-CN" altLang="en-US" dirty="0"/>
              <a:t>越</a:t>
            </a:r>
            <a:r>
              <a:rPr lang="zh-CN" altLang="en-US" dirty="0" smtClean="0"/>
              <a:t>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越应该被录取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描述子</a:t>
            </a:r>
            <a:r>
              <a:rPr lang="zh-CN" altLang="en-US" dirty="0" smtClean="0"/>
              <a:t>是特征点的一个哈希运算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其大小无意义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仅用来在数据库中快速找回某特征点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描述子相当于学生的</a:t>
            </a:r>
            <a:r>
              <a:rPr lang="zh-CN" altLang="en-US" b="1" dirty="0" smtClean="0">
                <a:solidFill>
                  <a:srgbClr val="0070C0"/>
                </a:solidFill>
              </a:rPr>
              <a:t>学号</a:t>
            </a:r>
            <a:r>
              <a:rPr lang="en-US" altLang="zh-CN" dirty="0" smtClean="0"/>
              <a:t>,</a:t>
            </a:r>
            <a:r>
              <a:rPr lang="zh-CN" altLang="en-US" dirty="0"/>
              <a:t>系统随机</a:t>
            </a:r>
            <a:r>
              <a:rPr lang="zh-CN" altLang="en-US" dirty="0" smtClean="0"/>
              <a:t>运算出的一串数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用于找到学生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24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特征点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0070C0"/>
                </a:solidFill>
              </a:rPr>
              <a:t>地图点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852564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特征点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相机图像上的点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地图点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根据同一</a:t>
            </a:r>
            <a:r>
              <a:rPr lang="zh-CN" altLang="en-US" dirty="0" smtClean="0">
                <a:solidFill>
                  <a:srgbClr val="FF0000"/>
                </a:solidFill>
              </a:rPr>
              <a:t>特征点</a:t>
            </a:r>
            <a:r>
              <a:rPr lang="zh-CN" altLang="en-US" dirty="0" smtClean="0"/>
              <a:t>在多个图片中的不同位置三角化得到的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地图</a:t>
            </a:r>
            <a:r>
              <a:rPr lang="zh-CN" altLang="en-US" dirty="0" smtClean="0">
                <a:solidFill>
                  <a:srgbClr val="0070C0"/>
                </a:solidFill>
              </a:rPr>
              <a:t>点</a:t>
            </a:r>
            <a:r>
              <a:rPr lang="zh-CN" altLang="en-US" dirty="0" smtClean="0"/>
              <a:t>在观测到它的</a:t>
            </a:r>
            <a:r>
              <a:rPr lang="zh-CN" altLang="en-US" smtClean="0"/>
              <a:t>帧</a:t>
            </a:r>
            <a:r>
              <a:rPr lang="zh-CN" altLang="en-US" smtClean="0"/>
              <a:t>上必对应</a:t>
            </a:r>
            <a:r>
              <a:rPr lang="zh-CN" altLang="en-US" dirty="0" smtClean="0"/>
              <a:t>某</a:t>
            </a:r>
            <a:r>
              <a:rPr lang="zh-CN" altLang="en-US" dirty="0" smtClean="0">
                <a:solidFill>
                  <a:srgbClr val="FF0000"/>
                </a:solidFill>
              </a:rPr>
              <a:t>特征点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特征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不一定能够成功三角化出</a:t>
            </a:r>
            <a:r>
              <a:rPr lang="zh-CN" altLang="en-US" dirty="0" smtClean="0">
                <a:solidFill>
                  <a:srgbClr val="0070C0"/>
                </a:solidFill>
              </a:rPr>
              <a:t>地图点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40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双目相机与单目相机的数据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从直接读取到的数据来讲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双目</a:t>
            </a:r>
            <a:r>
              <a:rPr lang="zh-CN" altLang="en-US" dirty="0" smtClean="0"/>
              <a:t>相机</a:t>
            </a:r>
            <a:r>
              <a:rPr lang="en-US" altLang="zh-CN" dirty="0" smtClean="0"/>
              <a:t>: </a:t>
            </a:r>
            <a:r>
              <a:rPr lang="zh-CN" altLang="en-US" dirty="0" smtClean="0"/>
              <a:t>知道特征点的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左目坐标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右目坐标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不知道</a:t>
            </a:r>
            <a:r>
              <a:rPr lang="zh-CN" altLang="en-US" dirty="0" smtClean="0">
                <a:solidFill>
                  <a:srgbClr val="0070C0"/>
                </a:solidFill>
              </a:rPr>
              <a:t>特征点深度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RGBD</a:t>
            </a:r>
            <a:r>
              <a:rPr lang="zh-CN" altLang="en-US" dirty="0" smtClean="0"/>
              <a:t>相机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知道特征点的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左目坐标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特征点深度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不知道</a:t>
            </a:r>
            <a:r>
              <a:rPr lang="zh-CN" altLang="en-US" dirty="0" smtClean="0">
                <a:solidFill>
                  <a:srgbClr val="FF0000"/>
                </a:solidFill>
              </a:rPr>
              <a:t>右目坐标</a:t>
            </a:r>
            <a:r>
              <a:rPr lang="en-US" altLang="zh-CN" dirty="0" smtClean="0"/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7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回环检测的标准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帧场景都在之前出现过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→ </a:t>
            </a:r>
            <a:r>
              <a:rPr lang="zh-CN" altLang="en-US" dirty="0" smtClean="0">
                <a:solidFill>
                  <a:srgbClr val="0070C0"/>
                </a:solidFill>
              </a:rPr>
              <a:t>根据</a:t>
            </a:r>
            <a:r>
              <a:rPr lang="en-US" altLang="zh-CN" dirty="0" smtClean="0">
                <a:solidFill>
                  <a:srgbClr val="0070C0"/>
                </a:solidFill>
              </a:rPr>
              <a:t>BOW</a:t>
            </a:r>
            <a:r>
              <a:rPr lang="zh-CN" altLang="en-US" dirty="0" smtClean="0">
                <a:solidFill>
                  <a:srgbClr val="0070C0"/>
                </a:solidFill>
              </a:rPr>
              <a:t>判断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帧场景在之前出现的时机也具有一定连续性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→ </a:t>
            </a:r>
            <a:r>
              <a:rPr lang="zh-CN" altLang="en-US" dirty="0" smtClean="0">
                <a:solidFill>
                  <a:srgbClr val="FF0000"/>
                </a:solidFill>
              </a:rPr>
              <a:t>根据连续关键帧组判断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0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带注释的</a:t>
            </a:r>
            <a:r>
              <a:rPr lang="en-US" altLang="zh-CN" dirty="0" smtClean="0">
                <a:hlinkClick r:id="rId2"/>
              </a:rPr>
              <a:t>ORB-SLAM2</a:t>
            </a:r>
            <a:r>
              <a:rPr lang="zh-CN" altLang="en-US" dirty="0" smtClean="0">
                <a:hlinkClick r:id="rId2"/>
              </a:rPr>
              <a:t>源码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关于</a:t>
            </a:r>
            <a:r>
              <a:rPr lang="en-US" altLang="zh-CN" dirty="0" smtClean="0">
                <a:hlinkClick r:id="rId3"/>
              </a:rPr>
              <a:t>ORB-SLAM2</a:t>
            </a:r>
            <a:r>
              <a:rPr lang="zh-CN" altLang="en-US" dirty="0" smtClean="0">
                <a:hlinkClick r:id="rId3"/>
              </a:rPr>
              <a:t>的帖子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13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ORB-SLAM2代码分享</vt:lpstr>
      <vt:lpstr>ORB-SLAM2代码分享</vt:lpstr>
      <vt:lpstr>PowerPoint Presentation</vt:lpstr>
      <vt:lpstr>特征点响应值/描述子的区别</vt:lpstr>
      <vt:lpstr>特征点/地图点的区别</vt:lpstr>
      <vt:lpstr>双目相机与单目相机的数据</vt:lpstr>
      <vt:lpstr>回环检测的标准</vt:lpstr>
      <vt:lpstr>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毛昊(maorit@sina.com)</dc:creator>
  <cp:lastModifiedBy>毛昊(maorit@sina.com)</cp:lastModifiedBy>
  <cp:revision>60</cp:revision>
  <dcterms:created xsi:type="dcterms:W3CDTF">2021-05-17T04:47:36Z</dcterms:created>
  <dcterms:modified xsi:type="dcterms:W3CDTF">2021-05-17T07:06:24Z</dcterms:modified>
</cp:coreProperties>
</file>