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07F86-168F-4731-A203-A2E2E88D2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95074-B0DC-4315-89EF-8EAB46F0A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4B579-BA56-46FB-8ACF-FE5CACBA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A939B-B4E4-4AA1-8BF3-00016E05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25E37-898D-41AE-8AE3-BFC177A8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0D482-8D35-4061-BBB2-825B40DD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59FFB-9254-47DC-8ECC-8256DF6C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C6B5-CFDB-4DBF-9B99-54C14D6C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11C57-8C45-4480-949A-4D7FD7E2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5E7F-A2F2-42F3-B0EF-781660C0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876C5-402D-40CB-AC1C-D9FC8583D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E963D-7D53-49E7-B439-0196C61E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AD095-1FA6-4561-8423-735F7F8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855C7-452B-4331-9987-5B0F5965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3C1C9-AB39-4C28-8F98-42C9402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E682-E831-4C61-BA4D-5D13C1C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33336-B4BA-468E-99F7-70089DE9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504C0-7BC6-4DE8-A926-F4FE807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2A3FB-A3AE-460C-AFAF-7222E502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263DD-4C32-4BB9-B2ED-AA386D7F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6A7E-2E65-416A-923B-AF9C3C49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9241F-C788-4D45-A9FC-BED52480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FB86-B9AF-4637-A3FE-EF0F344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4E421-90FC-4C16-A985-FC2893A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6A7E7-5190-4E5E-9AE8-BE9E9B4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5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57BE-1ED5-4D44-B3E1-E234402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E81C4-9380-4288-8BDF-A27EE8129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4BE19-A79B-41B0-A691-C7837A39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5E244-6545-45AB-8E80-8F4827A3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30B7B-A20A-4A41-83A5-FCBCCA8D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17D9B-519A-4C16-8917-8612417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9E56B-FE6C-4069-868B-4A5C5DA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B8293-034A-4B9E-812B-2B8CC68E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224D0-F3B2-481E-96F2-663C19E0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35B2D-8B9B-4B0A-8552-1A95955F9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BE035-7D91-489F-9873-D1B8FCFF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1BFC1-3224-4237-8D98-2E4D4D2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5BF8E-7605-48CB-86EA-D30D397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1D0761-485D-4C96-9AAF-036EF6F3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3C376-97A4-409D-877C-3866051F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D987D-B095-4B87-BD84-E68A387C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0288-4161-4EBA-BE82-D1807C8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7A8D6-7E7D-4B76-9725-8457A358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BFBB7-4E1F-4483-886B-A5FCD045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F23E93-1F7F-409D-81FF-F991E203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B6A24-FD9B-43FE-8E1A-BE4FFB5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E942-B46A-4460-B736-1B4758F3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51A2-17B3-42B9-B9F5-5B576BAA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05761-2269-4D1C-AA3F-FF28E1B6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E13CE-7A3A-429A-8770-43081AFE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3EA7B-0578-440D-8A42-5D3BD2C3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DAEA5-42CE-4D10-9DFC-429FA11F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3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CCD5-53AA-4A12-8561-1BF2FA5D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C1542-5861-4A16-B40C-796942B3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DD227F-DD67-46CE-901E-C78CDD13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E69E6-083E-491F-83E0-4ED9F3F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E27C0-569C-47F0-A19A-068D432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42F8A-68D6-4659-8B3E-1210ACC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35A94-9F50-4B7D-BA40-7235A7FF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9F663-33DE-4B3B-ABD1-2B20421C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ED3F-D799-43C7-B929-9D9DB26A1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8391-4C0A-49CA-A058-3D6749B32DB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54DE-0255-4063-9987-8C253A187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9893C-BF33-43BE-8C51-3D6A0165B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B551-6CB5-4992-9736-9A67EBA5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596050"/>
            <a:ext cx="232892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目标特性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导弹对目标毁伤能力要求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战斗部类型</a:t>
            </a:r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弹身直径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战斗部方案设计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688929"/>
            <a:ext cx="305561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战斗部舱段质量、质心和转动惯量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战斗部舱段直径、长度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串联战斗部和两级战斗部间距要求</a:t>
            </a:r>
          </a:p>
        </p:txBody>
      </p:sp>
    </p:spTree>
    <p:extLst>
      <p:ext uri="{BB962C8B-B14F-4D97-AF65-F5344CB8AC3E}">
        <p14:creationId xmlns:p14="http://schemas.microsoft.com/office/powerpoint/2010/main" val="24133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057438"/>
            <a:ext cx="2328921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导弹质量限制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弹身直径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速度方案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弹道方案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动力系统基本形式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有效载荷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初步估算阻力系数</a:t>
            </a:r>
            <a:endParaRPr lang="en-US" altLang="zh-CN" sz="1400" dirty="0"/>
          </a:p>
          <a:p>
            <a:r>
              <a:rPr lang="en-US" altLang="zh-CN" sz="1400" dirty="0"/>
              <a:t>8.</a:t>
            </a:r>
            <a:r>
              <a:rPr lang="zh-CN" altLang="en-US" sz="1400" dirty="0"/>
              <a:t>经验性选取弹体结构系数</a:t>
            </a:r>
            <a:endParaRPr lang="en-US" altLang="zh-CN" sz="1400" dirty="0"/>
          </a:p>
          <a:p>
            <a:r>
              <a:rPr lang="en-US" altLang="zh-CN" sz="1400" dirty="0"/>
              <a:t>9.</a:t>
            </a:r>
            <a:r>
              <a:rPr lang="zh-CN" altLang="en-US" sz="1400" dirty="0"/>
              <a:t>发动机质量与比冲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起飞质量设计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488326"/>
            <a:ext cx="3055616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导弹满载、空载质量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弹体结构质量</a:t>
            </a:r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发动机质量</a:t>
            </a:r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发动机总冲</a:t>
            </a:r>
            <a:endParaRPr lang="en-US" altLang="zh-CN" sz="1400" dirty="0"/>
          </a:p>
          <a:p>
            <a:r>
              <a:rPr lang="en-US" altLang="zh-CN" sz="1400" dirty="0"/>
              <a:t>5. </a:t>
            </a:r>
            <a:r>
              <a:rPr lang="zh-CN" altLang="en-US" sz="1400" dirty="0"/>
              <a:t>发动机工作时间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993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272882"/>
            <a:ext cx="2328921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弹身直径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所选择的动力系统的基本形式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推进剂性能要求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发动机质量约束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发动机总冲要求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发动机工作时间要求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919214"/>
            <a:ext cx="145724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发动机方案设计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72882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发动机长度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发动机直径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发动机满载质量、空载质量</a:t>
            </a:r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发动机满载质心、空载转动惯量</a:t>
            </a:r>
            <a:endParaRPr lang="en-US" altLang="zh-CN" sz="1400" dirty="0"/>
          </a:p>
          <a:p>
            <a:r>
              <a:rPr lang="en-US" altLang="zh-CN" sz="1400" dirty="0"/>
              <a:t>5.</a:t>
            </a:r>
            <a:r>
              <a:rPr lang="zh-CN" altLang="en-US" sz="1400" dirty="0"/>
              <a:t>发动机质量秒流量</a:t>
            </a:r>
            <a:endParaRPr lang="en-US" altLang="zh-CN" sz="1400" dirty="0"/>
          </a:p>
          <a:p>
            <a:r>
              <a:rPr lang="en-US" altLang="zh-CN" sz="1400" dirty="0"/>
              <a:t>6.</a:t>
            </a:r>
            <a:r>
              <a:rPr lang="zh-CN" altLang="en-US" sz="1400" dirty="0"/>
              <a:t>发动机推力</a:t>
            </a:r>
            <a:endParaRPr lang="en-US" altLang="zh-CN" sz="1400" dirty="0"/>
          </a:p>
          <a:p>
            <a:r>
              <a:rPr lang="en-US" altLang="zh-CN" sz="1400" dirty="0"/>
              <a:t>7.</a:t>
            </a:r>
            <a:r>
              <a:rPr lang="zh-CN" altLang="en-US" sz="1400" dirty="0"/>
              <a:t>发动机工作时间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6646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690336"/>
            <a:ext cx="2328921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典型目标运动特性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导弹速度方案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导引弹道运动学分析设计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811491"/>
            <a:ext cx="305561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导弹在攻击区内的需用法向过载变化规律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84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34BDE8-FFA0-4717-9FD3-8944BA25F64C}"/>
              </a:ext>
            </a:extLst>
          </p:cNvPr>
          <p:cNvSpPr/>
          <p:nvPr/>
        </p:nvSpPr>
        <p:spPr>
          <a:xfrm>
            <a:off x="1732870" y="2272882"/>
            <a:ext cx="2328921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命中精度指标要求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作战高度范围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作战温度范围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导弹速度变化范围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制导体制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导引规律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导弹基本控制模式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导弹需用法向过载</a:t>
            </a:r>
            <a:endParaRPr lang="en-US" altLang="zh-CN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570941-EE07-410D-B78D-C03A7050233C}"/>
              </a:ext>
            </a:extLst>
          </p:cNvPr>
          <p:cNvSpPr/>
          <p:nvPr/>
        </p:nvSpPr>
        <p:spPr>
          <a:xfrm>
            <a:off x="4061791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C6CAD-4236-4C3D-BC21-C910251071F4}"/>
              </a:ext>
            </a:extLst>
          </p:cNvPr>
          <p:cNvSpPr/>
          <p:nvPr/>
        </p:nvSpPr>
        <p:spPr>
          <a:xfrm>
            <a:off x="4697895" y="2811491"/>
            <a:ext cx="14572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/>
              <a:t>控制系统概要设计设计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0C7DA2-D895-4CCC-A7F9-2C0DF5EE2E2A}"/>
              </a:ext>
            </a:extLst>
          </p:cNvPr>
          <p:cNvSpPr/>
          <p:nvPr/>
        </p:nvSpPr>
        <p:spPr>
          <a:xfrm>
            <a:off x="6155140" y="2960461"/>
            <a:ext cx="636104" cy="22528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9FA92-7680-4DEC-95CF-CD5630D64FC6}"/>
              </a:ext>
            </a:extLst>
          </p:cNvPr>
          <p:cNvSpPr/>
          <p:nvPr/>
        </p:nvSpPr>
        <p:spPr>
          <a:xfrm>
            <a:off x="6791244" y="2272882"/>
            <a:ext cx="305561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明确是否要求弹体动力学随攻角变化保持近似线性特性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明确是否采用自动驾驶仪以及自动驾驶仪类型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若采用自驾仪，明确传感器类型以及安放位置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7635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294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shun Lee</dc:creator>
  <cp:lastModifiedBy>shun Lee</cp:lastModifiedBy>
  <cp:revision>8</cp:revision>
  <dcterms:created xsi:type="dcterms:W3CDTF">2019-12-12T15:44:36Z</dcterms:created>
  <dcterms:modified xsi:type="dcterms:W3CDTF">2019-12-13T03:22:01Z</dcterms:modified>
</cp:coreProperties>
</file>