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4F9AE-6E3B-4252-B456-C3B0C6BEE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939DC-4E1F-45D9-8F6C-717C0F61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3F6C3-8B75-4C36-83A7-211705EE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7178D-3CCB-45CB-8C23-F41AD9EF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25F1D-2E65-4B41-BAC7-6C4F93BB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0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36E13-AC27-43D6-8790-AF9FC7D6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69C33B-1398-41D5-A52B-C780C2756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ED60A-00D5-49EA-8646-708C5C82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68D5A-4ABF-4042-AA34-FB0CDEC8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79734-A88C-477B-9E34-E2229142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1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C9BD9-D2F6-41F3-B7AF-223BB36FB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57A793-CAA3-4613-9E9A-1C057D6C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2252F-F98B-4AAC-AD61-D6BDA434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CF7B2-9C2C-4F1C-B1EF-7279185F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C45AD-E380-4E95-9B16-8A5BA2E7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5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724B-F80E-4408-8AA5-BDF1E485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0F0B7-E94C-4AB4-BCEF-18F9A8B2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C94C6-FEB6-4CB2-BF1C-4D2E89A6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A257A-1EB4-4E10-BF55-54EFE9B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BB1C1-04CD-4ED4-9877-75B3EC33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B7507-2E71-429C-B5A8-44D90B5A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A5AB9-C67B-4F5C-A012-24784A8A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D2A1A-009A-4B5B-9BBA-7A20A641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91BFF-D95A-498D-83D6-359F04D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AAAF9-8AC4-4AA2-A353-655A0458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0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17DDC-050B-4A49-90E2-1A79DFE0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22BDA-F874-4A59-A936-D966E2A72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EB9B6-6E5F-4965-A83A-F38B5CA8E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C14-6C8A-405B-B8AC-DB141EA9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AEAE1-182F-4A99-B562-42F05003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FB27B-1D00-4A94-A9D8-FCD692B7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6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80A24-D330-42D5-803B-14239A4C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71EAC-59A0-4897-9683-6D55AA57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DD2CC-E3B5-4EFC-A649-9A826BDF4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D19FB3-6DFD-41B1-9797-9CFB83721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2C4D99-8DC0-4972-AA69-94C133614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955086-8BE4-4CCC-863C-A9AC6A67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81510D-462B-48A3-A998-64FFE474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0EC976-23C7-4C23-AAAC-8CBD6C6A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0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0E3D-A929-4FAE-97E2-6B0AC72D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942AA7-5E13-4C93-9B08-63C1CF93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EBD48B-C0F8-41F2-BF7F-670188E7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4D5059-55EE-4A8C-A09A-F8EED348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0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36FE11-F5E7-4ED5-8E29-2DAF617A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A577DE-2500-472B-98F3-BCB6454A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4FCB5-D201-4BC3-8475-DF52BE52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90AAF-C9FB-4E69-8874-4DE9C96F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BFE23-19D6-4E04-AFAA-8150B734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27F8A-C5F1-42D3-B0FA-153D2D45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18414-9333-4506-A756-36908F6F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3B61D-13FE-4403-9FCB-3BDA4136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B46DA-AFD3-410B-8C29-E7323F21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ACE26-FCB5-40EC-9EE4-0646BF62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0A4772-4F9E-45F8-9B27-2C0DBD0B0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A87C7-F33D-4CEE-B188-B7BCEC730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3CB27-E97F-4D3D-BA34-A621903C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79B77-58D6-4F3E-864F-8C926D8A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970C1-3C7A-46BC-92DA-6687A145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4E7621-8882-4734-A5F8-8B8FDA7E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56999-AA60-404C-B601-90059616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08637-44DB-4F6C-881E-8948DA614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A4E1-4A30-492F-B5D9-3CF539AA8D16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24E3D-F380-45AE-8639-2F5174430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185D6-3B5A-4B09-98C0-E1645EC77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4897A-F034-43B3-B854-885AE3A62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1476298-405D-470A-ACF4-5ADA496B207F}"/>
                  </a:ext>
                </a:extLst>
              </p:cNvPr>
              <p:cNvSpPr/>
              <p:nvPr/>
            </p:nvSpPr>
            <p:spPr>
              <a:xfrm>
                <a:off x="2213111" y="2816087"/>
                <a:ext cx="397567" cy="33130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1476298-405D-470A-ACF4-5ADA496B2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111" y="2816087"/>
                <a:ext cx="397567" cy="331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823F9C5-8530-4B5A-B48E-42AC99F00CD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11357" y="2981739"/>
            <a:ext cx="801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2339FC-57DB-497E-ABC5-FCEA45EE2F90}"/>
                  </a:ext>
                </a:extLst>
              </p:cNvPr>
              <p:cNvSpPr/>
              <p:nvPr/>
            </p:nvSpPr>
            <p:spPr>
              <a:xfrm>
                <a:off x="3505200" y="2816087"/>
                <a:ext cx="735495" cy="33130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2339FC-57DB-497E-ABC5-FCEA45EE2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816087"/>
                <a:ext cx="735495" cy="33130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DE8243BB-03E4-4E2F-AB3D-799606E6F0A6}"/>
              </a:ext>
            </a:extLst>
          </p:cNvPr>
          <p:cNvSpPr/>
          <p:nvPr/>
        </p:nvSpPr>
        <p:spPr>
          <a:xfrm>
            <a:off x="2961860" y="2882347"/>
            <a:ext cx="192157" cy="19878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FD7982F-C7A3-4D5A-9A30-14969E2DD781}"/>
              </a:ext>
            </a:extLst>
          </p:cNvPr>
          <p:cNvCxnSpPr>
            <a:stCxn id="8" idx="1"/>
            <a:endCxn id="8" idx="5"/>
          </p:cNvCxnSpPr>
          <p:nvPr/>
        </p:nvCxnSpPr>
        <p:spPr>
          <a:xfrm>
            <a:off x="2990001" y="2911458"/>
            <a:ext cx="135875" cy="14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0EE4B17-C68F-49EC-911B-F2F92EAB3FDC}"/>
              </a:ext>
            </a:extLst>
          </p:cNvPr>
          <p:cNvCxnSpPr>
            <a:cxnSpLocks/>
            <a:stCxn id="8" idx="7"/>
            <a:endCxn id="8" idx="3"/>
          </p:cNvCxnSpPr>
          <p:nvPr/>
        </p:nvCxnSpPr>
        <p:spPr>
          <a:xfrm flipH="1">
            <a:off x="2990001" y="2911458"/>
            <a:ext cx="135875" cy="140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700B96F-C212-4FFB-B7F2-2A8D93336C4D}"/>
                  </a:ext>
                </a:extLst>
              </p:cNvPr>
              <p:cNvSpPr/>
              <p:nvPr/>
            </p:nvSpPr>
            <p:spPr>
              <a:xfrm>
                <a:off x="5135217" y="2816087"/>
                <a:ext cx="735495" cy="331304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700B96F-C212-4FFB-B7F2-2A8D93336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17" y="2816087"/>
                <a:ext cx="735495" cy="33130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CCAD0A6-7F4E-4731-A122-BA053DC0930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2610678" y="2981739"/>
            <a:ext cx="351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5415BC4-EFD5-40F9-9D10-9C85341DFD0D}"/>
              </a:ext>
            </a:extLst>
          </p:cNvPr>
          <p:cNvCxnSpPr>
            <a:stCxn id="8" idx="6"/>
            <a:endCxn id="7" idx="1"/>
          </p:cNvCxnSpPr>
          <p:nvPr/>
        </p:nvCxnSpPr>
        <p:spPr>
          <a:xfrm>
            <a:off x="3154017" y="2981739"/>
            <a:ext cx="35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DCEBBD5-8F28-47A3-858C-ABF3D31214D3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40695" y="2981739"/>
            <a:ext cx="89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462CB5-0AD6-43ED-AAEA-C2E506540E47}"/>
              </a:ext>
            </a:extLst>
          </p:cNvPr>
          <p:cNvCxnSpPr>
            <a:cxnSpLocks/>
          </p:cNvCxnSpPr>
          <p:nvPr/>
        </p:nvCxnSpPr>
        <p:spPr>
          <a:xfrm>
            <a:off x="5721625" y="2981738"/>
            <a:ext cx="124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FEE69D5-12AD-4997-8CC2-5D7A47BA57BB}"/>
                  </a:ext>
                </a:extLst>
              </p:cNvPr>
              <p:cNvSpPr/>
              <p:nvPr/>
            </p:nvSpPr>
            <p:spPr>
              <a:xfrm>
                <a:off x="4104860" y="1378225"/>
                <a:ext cx="510209" cy="59634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FEE69D5-12AD-4997-8CC2-5D7A47BA5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60" y="1378225"/>
                <a:ext cx="510209" cy="596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F28F9A9-F61D-4093-949C-DF14C6839578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4615070" y="1676398"/>
            <a:ext cx="1731065" cy="1305341"/>
          </a:xfrm>
          <a:prstGeom prst="bentConnector3">
            <a:avLst>
              <a:gd name="adj1" fmla="val 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61AB85C-EE7F-4FA8-9DD6-60699C410861}"/>
              </a:ext>
            </a:extLst>
          </p:cNvPr>
          <p:cNvCxnSpPr>
            <a:stCxn id="22" idx="1"/>
            <a:endCxn id="8" idx="0"/>
          </p:cNvCxnSpPr>
          <p:nvPr/>
        </p:nvCxnSpPr>
        <p:spPr>
          <a:xfrm rot="10800000" flipV="1">
            <a:off x="3057940" y="1676397"/>
            <a:ext cx="1046921" cy="1205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BE58ED1-087E-4D13-BD38-D0FC9168A826}"/>
                  </a:ext>
                </a:extLst>
              </p:cNvPr>
              <p:cNvSpPr/>
              <p:nvPr/>
            </p:nvSpPr>
            <p:spPr>
              <a:xfrm>
                <a:off x="1519218" y="2741071"/>
                <a:ext cx="52218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BE58ED1-087E-4D13-BD38-D0FC9168A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18" y="2741071"/>
                <a:ext cx="522185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390C26-EB8B-4127-A59C-89EA3155D9EF}"/>
                  </a:ext>
                </a:extLst>
              </p:cNvPr>
              <p:cNvSpPr/>
              <p:nvPr/>
            </p:nvSpPr>
            <p:spPr>
              <a:xfrm>
                <a:off x="6395640" y="2727821"/>
                <a:ext cx="522185" cy="261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390C26-EB8B-4127-A59C-89EA3155D9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40" y="2727821"/>
                <a:ext cx="522185" cy="2614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31BD989-690F-4778-8494-8131FB888F4C}"/>
                  </a:ext>
                </a:extLst>
              </p:cNvPr>
              <p:cNvSpPr/>
              <p:nvPr/>
            </p:nvSpPr>
            <p:spPr>
              <a:xfrm>
                <a:off x="4363916" y="2727821"/>
                <a:ext cx="522185" cy="261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acc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31BD989-690F-4778-8494-8131FB88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16" y="2727821"/>
                <a:ext cx="522185" cy="2613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84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shun Lee</dc:creator>
  <cp:lastModifiedBy>shun Lee</cp:lastModifiedBy>
  <cp:revision>4</cp:revision>
  <dcterms:created xsi:type="dcterms:W3CDTF">2019-12-22T07:31:37Z</dcterms:created>
  <dcterms:modified xsi:type="dcterms:W3CDTF">2019-12-22T07:47:23Z</dcterms:modified>
</cp:coreProperties>
</file>