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3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1F952-5DDB-4B2A-ABB4-159342EAA806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3EC69-AD75-4DEA-95FE-3465BFC6A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94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3EC69-AD75-4DEA-95FE-3465BFC6AC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5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13E8E-C467-458B-8F37-AD7319C5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A5D6A-2793-40A1-9078-80DC007C1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9C020-FA0D-49F1-8AFD-4DC0B77A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6E92-2A6B-4DCF-9446-986697DFCD3B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59515-FB8E-4DDC-8C4B-68B9B15F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9C519-B4F9-45FE-8C8C-705DCA11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1A45-7B2A-4EAF-AF25-08504D607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5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8DA98-7CBF-460B-AB53-A86D0E8C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A64BB4-7361-4454-95D1-360533A04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D240E-F95B-4CB2-BB23-9C0F76C5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6E92-2A6B-4DCF-9446-986697DFCD3B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A7B7E-7E97-48D7-B40B-E7CCD2B1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F21FC-5312-4869-9109-F38B3863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1A45-7B2A-4EAF-AF25-08504D607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82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CB42E5-21FD-4BB9-B033-671257B21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C4F063-DD2A-4EFA-9317-670D078FC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063CB-E32A-4906-87BB-9DAD6FB6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6E92-2A6B-4DCF-9446-986697DFCD3B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3201F-088B-430A-84E8-78AE26C2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17481-64E2-4837-9B11-0B90144A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1A45-7B2A-4EAF-AF25-08504D607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3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C5748-1660-42C1-9319-EB1B8452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60732-0249-42BC-B173-FE07AA07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5A079-A436-4696-8B91-C5DACA0A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6E92-2A6B-4DCF-9446-986697DFCD3B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943D8-D144-40FA-9773-C56A411F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92949-F58B-4E6C-88CF-78B0FF35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1A45-7B2A-4EAF-AF25-08504D607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7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5331-F357-43DD-BE4F-26C2E58B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455E9-091F-4484-A8E9-F1CAA253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A679A-49B3-4795-9DF1-8E8098A1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6E92-2A6B-4DCF-9446-986697DFCD3B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0BDD8-4268-40A0-8D8A-3C9EDE27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F90B4-CF8F-4223-8CB0-F42FB463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1A45-7B2A-4EAF-AF25-08504D607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0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D17D3-2A90-4B24-AE6C-AAB1FD7C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B109E-5491-43EB-BDD5-733E460B8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92AB87-8B13-4253-B3F0-426BBC443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90D40-DC1F-4B84-BAA9-97CC58D9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6E92-2A6B-4DCF-9446-986697DFCD3B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0170FC-8FFA-4AC0-AB91-3E9C1ED7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0F929-F54F-43F2-897C-61DE6A31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1A45-7B2A-4EAF-AF25-08504D607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10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57293-8B21-4897-9402-B218B34B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FB932-4E34-42E2-8F62-E4919104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C60DEE-F637-4B06-A654-6780FD7EA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BCCA44-D4E0-403E-9E9B-E1427D534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E3FE3E-6DFF-4CFB-BD9E-5FB51CDDC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00A013-281C-4FB6-AA42-AE072662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6E92-2A6B-4DCF-9446-986697DFCD3B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5B875-4240-4900-BDC9-C71DECC8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BCEFD8-F7FB-4CD6-9E1C-81789823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1A45-7B2A-4EAF-AF25-08504D607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79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7EBEE-0D7B-4183-BCD2-BEFEB38E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4DD575-FDA3-4A00-88E8-2E19BC67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6E92-2A6B-4DCF-9446-986697DFCD3B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579F36-4B8B-468C-9CE0-8CC17D48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24A21E-91DC-49BF-B30E-A81834A1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1A45-7B2A-4EAF-AF25-08504D607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6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77D3C4-8D35-427D-8672-2ABA8BB0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6E92-2A6B-4DCF-9446-986697DFCD3B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6F8ADB-F245-4D1C-9578-0C6A0748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90228-2080-4848-A3A4-31E00F4C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1A45-7B2A-4EAF-AF25-08504D607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2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9DCE-5860-44EE-8D11-41ACE189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EB1B0-E5DC-4BCB-A504-DD336B91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F80DD2-4911-4058-96B9-FF09C5C29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B7EFD8-DECF-4DF9-A733-B2809F98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6E92-2A6B-4DCF-9446-986697DFCD3B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28FCF8-26FF-4A9C-9680-35AD90A2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01096-BB85-43D1-9833-F45C6396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1A45-7B2A-4EAF-AF25-08504D607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7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CED36-E039-49FD-BAA1-437070DA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D252A0-929A-45C3-8BC1-75D967ABB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EAD0DE-DA77-457C-A1CE-6D7D228D6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48BF9D-B378-4885-ABD1-05A7BDBF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6E92-2A6B-4DCF-9446-986697DFCD3B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A6F51A-74A0-400D-8117-70E0170E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8456A2-6893-4161-82D9-421298D3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1A45-7B2A-4EAF-AF25-08504D607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9E6739-5F73-43DC-92C2-F6928B00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12A6D7-41C3-4BDE-B41A-0A3F8EC60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E4B72-0CFD-4E97-B169-FA43D292B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6E92-2A6B-4DCF-9446-986697DFCD3B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8692B-82EE-49FA-9061-E49C4A133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E9816-7430-44AA-A94A-63333CBE7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1A45-7B2A-4EAF-AF25-08504D607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7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7E86F1-81BF-45B7-ACD6-5975940498CE}"/>
                  </a:ext>
                </a:extLst>
              </p:cNvPr>
              <p:cNvSpPr/>
              <p:nvPr/>
            </p:nvSpPr>
            <p:spPr>
              <a:xfrm>
                <a:off x="3443591" y="2755534"/>
                <a:ext cx="1040888" cy="45240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舵机动力学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7E86F1-81BF-45B7-ACD6-5975940498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591" y="2755534"/>
                <a:ext cx="1040888" cy="4524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4A035C7-B25C-4E01-A8EC-51F8E2EB7C52}"/>
              </a:ext>
            </a:extLst>
          </p:cNvPr>
          <p:cNvSpPr/>
          <p:nvPr/>
        </p:nvSpPr>
        <p:spPr>
          <a:xfrm>
            <a:off x="2573818" y="2882344"/>
            <a:ext cx="192157" cy="19878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D8E20C8-FF4F-47D5-ABEB-34C0F740701C}"/>
              </a:ext>
            </a:extLst>
          </p:cNvPr>
          <p:cNvCxnSpPr>
            <a:stCxn id="7" idx="1"/>
            <a:endCxn id="7" idx="5"/>
          </p:cNvCxnSpPr>
          <p:nvPr/>
        </p:nvCxnSpPr>
        <p:spPr>
          <a:xfrm>
            <a:off x="2601959" y="2911455"/>
            <a:ext cx="135875" cy="140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6129427-7BCF-4E02-9E8B-7ACC6902460E}"/>
              </a:ext>
            </a:extLst>
          </p:cNvPr>
          <p:cNvCxnSpPr>
            <a:cxnSpLocks/>
            <a:stCxn id="7" idx="7"/>
            <a:endCxn id="7" idx="3"/>
          </p:cNvCxnSpPr>
          <p:nvPr/>
        </p:nvCxnSpPr>
        <p:spPr>
          <a:xfrm flipH="1">
            <a:off x="2601959" y="2911455"/>
            <a:ext cx="135875" cy="140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289BE7-DFF1-4FB9-B086-E7F5AD470025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2765975" y="2981736"/>
            <a:ext cx="67761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A55128E-7662-46A0-BB00-F75B69255A8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484479" y="2981738"/>
            <a:ext cx="650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1AB861C-69F6-4B4D-9284-1F0275AE311D}"/>
              </a:ext>
            </a:extLst>
          </p:cNvPr>
          <p:cNvCxnSpPr>
            <a:cxnSpLocks/>
          </p:cNvCxnSpPr>
          <p:nvPr/>
        </p:nvCxnSpPr>
        <p:spPr>
          <a:xfrm flipV="1">
            <a:off x="6085079" y="2981735"/>
            <a:ext cx="1794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741D306-0C02-40E8-B834-3A282D5AF78E}"/>
                  </a:ext>
                </a:extLst>
              </p:cNvPr>
              <p:cNvSpPr/>
              <p:nvPr/>
            </p:nvSpPr>
            <p:spPr>
              <a:xfrm>
                <a:off x="3761100" y="3684315"/>
                <a:ext cx="405870" cy="45240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741D306-0C02-40E8-B834-3A282D5AF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100" y="3684315"/>
                <a:ext cx="405870" cy="4524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7664B13-127F-427E-9B9D-1B20EC178277}"/>
                  </a:ext>
                </a:extLst>
              </p:cNvPr>
              <p:cNvSpPr/>
              <p:nvPr/>
            </p:nvSpPr>
            <p:spPr>
              <a:xfrm>
                <a:off x="6395640" y="2727821"/>
                <a:ext cx="522185" cy="268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50" i="1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50" i="1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7664B13-127F-427E-9B9D-1B20EC178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40" y="2727821"/>
                <a:ext cx="522185" cy="2687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FFD3900-B310-43BF-B77F-869148444A57}"/>
                  </a:ext>
                </a:extLst>
              </p:cNvPr>
              <p:cNvSpPr/>
              <p:nvPr/>
            </p:nvSpPr>
            <p:spPr>
              <a:xfrm>
                <a:off x="4533947" y="2713966"/>
                <a:ext cx="52218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FFD3900-B310-43BF-B77F-869148444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47" y="2713966"/>
                <a:ext cx="522185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F5034460-D1BD-4613-8EF5-E7E1F30B3B96}"/>
              </a:ext>
            </a:extLst>
          </p:cNvPr>
          <p:cNvSpPr/>
          <p:nvPr/>
        </p:nvSpPr>
        <p:spPr>
          <a:xfrm>
            <a:off x="5121345" y="2755534"/>
            <a:ext cx="963734" cy="4524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弹体动力学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0D208EE-0A57-4422-9252-D720EE80209E}"/>
                  </a:ext>
                </a:extLst>
              </p:cNvPr>
              <p:cNvSpPr/>
              <p:nvPr/>
            </p:nvSpPr>
            <p:spPr>
              <a:xfrm>
                <a:off x="3761100" y="4839298"/>
                <a:ext cx="390019" cy="45240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0D208EE-0A57-4422-9252-D720EE802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100" y="4839298"/>
                <a:ext cx="390019" cy="4524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82A5577B-6D82-455B-9E5C-62EC2F7F5FCF}"/>
              </a:ext>
            </a:extLst>
          </p:cNvPr>
          <p:cNvSpPr/>
          <p:nvPr/>
        </p:nvSpPr>
        <p:spPr>
          <a:xfrm>
            <a:off x="5121345" y="3684315"/>
            <a:ext cx="2513675" cy="4524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弹体动力学</a:t>
            </a:r>
            <a:r>
              <a:rPr lang="en-US" altLang="zh-CN" sz="1050" dirty="0"/>
              <a:t>,</a:t>
            </a:r>
            <a:r>
              <a:rPr lang="zh-CN" altLang="en-US" sz="1050" dirty="0"/>
              <a:t>由法向过载到俯仰角速度</a:t>
            </a: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54E23D68-3BA0-403B-950E-EEC3DC81B6E5}"/>
              </a:ext>
            </a:extLst>
          </p:cNvPr>
          <p:cNvCxnSpPr>
            <a:endCxn id="37" idx="3"/>
          </p:cNvCxnSpPr>
          <p:nvPr/>
        </p:nvCxnSpPr>
        <p:spPr>
          <a:xfrm rot="5400000">
            <a:off x="7227270" y="3404300"/>
            <a:ext cx="913970" cy="98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E6CDC90-E1D6-49B2-AF36-84CB27DCDDC2}"/>
              </a:ext>
            </a:extLst>
          </p:cNvPr>
          <p:cNvCxnSpPr>
            <a:stCxn id="37" idx="1"/>
            <a:endCxn id="15" idx="3"/>
          </p:cNvCxnSpPr>
          <p:nvPr/>
        </p:nvCxnSpPr>
        <p:spPr>
          <a:xfrm flipH="1">
            <a:off x="4166970" y="3910519"/>
            <a:ext cx="954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1318A3FF-D022-4224-9D0F-1AA083DEFC5E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2788618" y="3910518"/>
            <a:ext cx="97248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8A9F0647-3308-429F-8836-46B55B993E5C}"/>
              </a:ext>
            </a:extLst>
          </p:cNvPr>
          <p:cNvSpPr/>
          <p:nvPr/>
        </p:nvSpPr>
        <p:spPr>
          <a:xfrm>
            <a:off x="2578977" y="3811127"/>
            <a:ext cx="192157" cy="19878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A18C12C-18B8-4468-9B01-2C1A1653F653}"/>
              </a:ext>
            </a:extLst>
          </p:cNvPr>
          <p:cNvCxnSpPr>
            <a:stCxn id="46" idx="1"/>
            <a:endCxn id="46" idx="5"/>
          </p:cNvCxnSpPr>
          <p:nvPr/>
        </p:nvCxnSpPr>
        <p:spPr>
          <a:xfrm>
            <a:off x="2607118" y="3840238"/>
            <a:ext cx="135875" cy="140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EDF0DBC-C952-4253-86B3-4BDF35D41D97}"/>
              </a:ext>
            </a:extLst>
          </p:cNvPr>
          <p:cNvCxnSpPr>
            <a:cxnSpLocks/>
            <a:stCxn id="46" idx="7"/>
            <a:endCxn id="46" idx="3"/>
          </p:cNvCxnSpPr>
          <p:nvPr/>
        </p:nvCxnSpPr>
        <p:spPr>
          <a:xfrm flipH="1">
            <a:off x="2607118" y="3840238"/>
            <a:ext cx="135875" cy="140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15EE0B2B-1DC0-4177-8E99-FD0BD5069A48}"/>
              </a:ext>
            </a:extLst>
          </p:cNvPr>
          <p:cNvCxnSpPr>
            <a:stCxn id="34" idx="1"/>
            <a:endCxn id="46" idx="4"/>
          </p:cNvCxnSpPr>
          <p:nvPr/>
        </p:nvCxnSpPr>
        <p:spPr>
          <a:xfrm rot="10800000">
            <a:off x="2675056" y="4009910"/>
            <a:ext cx="1086044" cy="105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7A8C236-9FAF-4AC8-91A4-6951C7BDE41B}"/>
              </a:ext>
            </a:extLst>
          </p:cNvPr>
          <p:cNvCxnSpPr>
            <a:stCxn id="46" idx="0"/>
            <a:endCxn id="7" idx="4"/>
          </p:cNvCxnSpPr>
          <p:nvPr/>
        </p:nvCxnSpPr>
        <p:spPr>
          <a:xfrm flipH="1" flipV="1">
            <a:off x="2669897" y="3081127"/>
            <a:ext cx="5159" cy="73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785E5C9F-0445-460E-8CB9-56D9478F2B3E}"/>
              </a:ext>
            </a:extLst>
          </p:cNvPr>
          <p:cNvSpPr/>
          <p:nvPr/>
        </p:nvSpPr>
        <p:spPr>
          <a:xfrm>
            <a:off x="4541137" y="4966110"/>
            <a:ext cx="192157" cy="19878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78B547A-BF11-45C3-BC9C-3FFFA9A37A67}"/>
              </a:ext>
            </a:extLst>
          </p:cNvPr>
          <p:cNvCxnSpPr>
            <a:stCxn id="58" idx="1"/>
            <a:endCxn id="58" idx="5"/>
          </p:cNvCxnSpPr>
          <p:nvPr/>
        </p:nvCxnSpPr>
        <p:spPr>
          <a:xfrm>
            <a:off x="4569278" y="4995221"/>
            <a:ext cx="135875" cy="140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190D67A-87BC-4CAA-BF61-99A2A6BAFF44}"/>
              </a:ext>
            </a:extLst>
          </p:cNvPr>
          <p:cNvCxnSpPr>
            <a:cxnSpLocks/>
            <a:stCxn id="58" idx="7"/>
            <a:endCxn id="58" idx="3"/>
          </p:cNvCxnSpPr>
          <p:nvPr/>
        </p:nvCxnSpPr>
        <p:spPr>
          <a:xfrm flipH="1">
            <a:off x="4569278" y="4995221"/>
            <a:ext cx="135875" cy="140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BA13AD85-5D78-4874-8644-A3B4E6F49FFB}"/>
              </a:ext>
            </a:extLst>
          </p:cNvPr>
          <p:cNvCxnSpPr>
            <a:endCxn id="58" idx="6"/>
          </p:cNvCxnSpPr>
          <p:nvPr/>
        </p:nvCxnSpPr>
        <p:spPr>
          <a:xfrm rot="10800000" flipV="1">
            <a:off x="4733294" y="3910518"/>
            <a:ext cx="3000196" cy="1154984"/>
          </a:xfrm>
          <a:prstGeom prst="bentConnector3">
            <a:avLst>
              <a:gd name="adj1" fmla="val 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6ABDB94-9403-405E-9231-B84725AE1363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4637216" y="3910518"/>
            <a:ext cx="0" cy="105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57DFDB3-AAE2-4B5A-B86D-B5F0F5D99C2F}"/>
              </a:ext>
            </a:extLst>
          </p:cNvPr>
          <p:cNvCxnSpPr>
            <a:stCxn id="58" idx="2"/>
            <a:endCxn id="34" idx="3"/>
          </p:cNvCxnSpPr>
          <p:nvPr/>
        </p:nvCxnSpPr>
        <p:spPr>
          <a:xfrm flipH="1">
            <a:off x="4151119" y="5065502"/>
            <a:ext cx="390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9E34EF76-244F-4EDD-B218-85988BC6FDBF}"/>
                  </a:ext>
                </a:extLst>
              </p:cNvPr>
              <p:cNvSpPr/>
              <p:nvPr/>
            </p:nvSpPr>
            <p:spPr>
              <a:xfrm>
                <a:off x="4357096" y="3650060"/>
                <a:ext cx="522185" cy="261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  <m:t>𝜗</m:t>
                          </m:r>
                        </m:e>
                      </m:acc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9E34EF76-244F-4EDD-B218-85988BC6F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096" y="3650060"/>
                <a:ext cx="522185" cy="2613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A8BC60B-F98A-4D43-A22D-CAD0E893F234}"/>
                  </a:ext>
                </a:extLst>
              </p:cNvPr>
              <p:cNvSpPr/>
              <p:nvPr/>
            </p:nvSpPr>
            <p:spPr>
              <a:xfrm>
                <a:off x="4434280" y="4212111"/>
                <a:ext cx="405870" cy="45240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50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A8BC60B-F98A-4D43-A22D-CAD0E893F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280" y="4212111"/>
                <a:ext cx="405870" cy="4524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8528A0D-1242-4973-80B0-374BF70A6E87}"/>
              </a:ext>
            </a:extLst>
          </p:cNvPr>
          <p:cNvCxnSpPr/>
          <p:nvPr/>
        </p:nvCxnSpPr>
        <p:spPr>
          <a:xfrm>
            <a:off x="2086138" y="2974730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840F922D-3E61-4C1F-BC4F-7102BC803D25}"/>
              </a:ext>
            </a:extLst>
          </p:cNvPr>
          <p:cNvSpPr/>
          <p:nvPr/>
        </p:nvSpPr>
        <p:spPr>
          <a:xfrm>
            <a:off x="2714974" y="3670533"/>
            <a:ext cx="30244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+</a:t>
            </a:r>
            <a:endParaRPr lang="zh-CN" altLang="en-US" sz="105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57AA0BD-3BD9-45AC-940C-94FB598BACB1}"/>
              </a:ext>
            </a:extLst>
          </p:cNvPr>
          <p:cNvSpPr/>
          <p:nvPr/>
        </p:nvSpPr>
        <p:spPr>
          <a:xfrm>
            <a:off x="2623017" y="3960536"/>
            <a:ext cx="30244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+</a:t>
            </a:r>
            <a:endParaRPr lang="zh-CN" altLang="en-US" sz="105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8297CE7-0276-4468-BF42-8C782E474CB2}"/>
              </a:ext>
            </a:extLst>
          </p:cNvPr>
          <p:cNvSpPr/>
          <p:nvPr/>
        </p:nvSpPr>
        <p:spPr>
          <a:xfrm>
            <a:off x="4610214" y="4777938"/>
            <a:ext cx="30244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+</a:t>
            </a:r>
            <a:endParaRPr lang="zh-CN" altLang="en-US" sz="105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FCED382-EDB3-4ACF-954A-6BE773C2F95D}"/>
              </a:ext>
            </a:extLst>
          </p:cNvPr>
          <p:cNvSpPr/>
          <p:nvPr/>
        </p:nvSpPr>
        <p:spPr>
          <a:xfrm>
            <a:off x="4714952" y="4878107"/>
            <a:ext cx="30244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+</a:t>
            </a:r>
            <a:endParaRPr lang="zh-CN" altLang="en-US" sz="105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7215ECA-BCE1-408A-A359-57BC9725A784}"/>
              </a:ext>
            </a:extLst>
          </p:cNvPr>
          <p:cNvSpPr/>
          <p:nvPr/>
        </p:nvSpPr>
        <p:spPr>
          <a:xfrm>
            <a:off x="2357384" y="2747744"/>
            <a:ext cx="30244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+</a:t>
            </a:r>
            <a:endParaRPr lang="zh-CN" altLang="en-US" sz="105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F2ECFA5-D13B-43D1-968E-EF2F10D934A2}"/>
              </a:ext>
            </a:extLst>
          </p:cNvPr>
          <p:cNvSpPr/>
          <p:nvPr/>
        </p:nvSpPr>
        <p:spPr>
          <a:xfrm>
            <a:off x="2422597" y="3015236"/>
            <a:ext cx="30244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-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844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2E353D"/>
      </a:dk1>
      <a:lt1>
        <a:sysClr val="window" lastClr="F1F2F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2E353D"/>
      </a:dk1>
      <a:lt1>
        <a:sysClr val="window" lastClr="F1F2F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宽屏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shun Lee</dc:creator>
  <cp:lastModifiedBy>shun Lee</cp:lastModifiedBy>
  <cp:revision>4</cp:revision>
  <dcterms:created xsi:type="dcterms:W3CDTF">2019-12-23T07:17:05Z</dcterms:created>
  <dcterms:modified xsi:type="dcterms:W3CDTF">2019-12-23T07:29:57Z</dcterms:modified>
</cp:coreProperties>
</file>