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27"/>
        <p:guide pos="37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852fb9a7cb39e345e2d6724aa79fe2c5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 b="3468"/>
          <a:stretch>
            <a:fillRect/>
          </a:stretch>
        </p:blipFill>
        <p:spPr>
          <a:xfrm rot="5400000">
            <a:off x="5043805" y="2442845"/>
            <a:ext cx="530860" cy="508000"/>
          </a:xfrm>
          <a:prstGeom prst="rect">
            <a:avLst/>
          </a:prstGeom>
        </p:spPr>
      </p:pic>
      <p:pic>
        <p:nvPicPr>
          <p:cNvPr id="13" name="图片 12" descr="852fb9a7cb39e345e2d6724aa79fe2c5"/>
          <p:cNvPicPr>
            <a:picLocks noChangeAspect="1"/>
          </p:cNvPicPr>
          <p:nvPr/>
        </p:nvPicPr>
        <p:blipFill>
          <a:blip r:embed="rId1"/>
          <a:srcRect b="3468"/>
          <a:stretch>
            <a:fillRect/>
          </a:stretch>
        </p:blipFill>
        <p:spPr>
          <a:xfrm rot="2160000">
            <a:off x="3534410" y="4307840"/>
            <a:ext cx="530860" cy="508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5295900" y="2695575"/>
            <a:ext cx="1314450" cy="889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355975" y="2667000"/>
            <a:ext cx="1943735" cy="2437765"/>
          </a:xfrm>
          <a:prstGeom prst="line">
            <a:avLst/>
          </a:prstGeom>
          <a:ln>
            <a:solidFill>
              <a:srgbClr val="20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794760" y="3838575"/>
            <a:ext cx="577215" cy="72326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852fb9a7cb39e345e2d6724aa79fe2c5"/>
          <p:cNvPicPr>
            <a:picLocks noChangeAspect="1"/>
          </p:cNvPicPr>
          <p:nvPr/>
        </p:nvPicPr>
        <p:blipFill>
          <a:blip r:embed="rId1"/>
          <a:srcRect b="3468"/>
          <a:stretch>
            <a:fillRect/>
          </a:stretch>
        </p:blipFill>
        <p:spPr>
          <a:xfrm rot="5400000">
            <a:off x="6493510" y="1442085"/>
            <a:ext cx="530860" cy="508000"/>
          </a:xfrm>
          <a:prstGeom prst="rect">
            <a:avLst/>
          </a:prstGeom>
        </p:spPr>
      </p:pic>
      <p:sp>
        <p:nvSpPr>
          <p:cNvPr id="22" name="弧形 21"/>
          <p:cNvSpPr/>
          <p:nvPr/>
        </p:nvSpPr>
        <p:spPr>
          <a:xfrm rot="21180000">
            <a:off x="3813175" y="4379595"/>
            <a:ext cx="267335" cy="320040"/>
          </a:xfrm>
          <a:prstGeom prst="arc">
            <a:avLst>
              <a:gd name="adj1" fmla="val 16200000"/>
              <a:gd name="adj2" fmla="val 12537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8578215" y="299085"/>
            <a:ext cx="1892935" cy="137414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057525" y="4562475"/>
            <a:ext cx="737235" cy="885825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2220000">
            <a:off x="10339705" y="1082040"/>
            <a:ext cx="116840" cy="88900"/>
          </a:xfrm>
          <a:prstGeom prst="rect">
            <a:avLst/>
          </a:prstGeom>
          <a:noFill/>
          <a:ln w="6350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9779635" y="1511300"/>
            <a:ext cx="32385" cy="2628900"/>
          </a:xfrm>
          <a:prstGeom prst="line">
            <a:avLst/>
          </a:prstGeom>
          <a:ln w="12700" cmpd="sng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716895" y="1961515"/>
            <a:ext cx="17780" cy="2124710"/>
          </a:xfrm>
          <a:prstGeom prst="line">
            <a:avLst/>
          </a:prstGeom>
          <a:ln w="12700" cmpd="sng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989185" y="4909820"/>
            <a:ext cx="1184910" cy="13970"/>
          </a:xfrm>
          <a:prstGeom prst="line">
            <a:avLst/>
          </a:prstGeom>
          <a:ln w="12700" cmpd="sng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785610" y="1673225"/>
            <a:ext cx="490220" cy="317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27355" y="336550"/>
            <a:ext cx="394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夹角是速度夹角</a:t>
            </a:r>
            <a:r>
              <a:rPr lang="en-US" altLang="zh-CN"/>
              <a:t>--</a:t>
            </a:r>
            <a:r>
              <a:rPr lang="zh-CN" altLang="en-US"/>
              <a:t>速度追踪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3803650" y="4561205"/>
            <a:ext cx="1044575" cy="127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3057525" y="5447665"/>
            <a:ext cx="3270885" cy="63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804285" y="4562475"/>
            <a:ext cx="434340" cy="361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852fb9a7cb39e345e2d6724aa79fe2c5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 b="3468"/>
          <a:stretch>
            <a:fillRect/>
          </a:stretch>
        </p:blipFill>
        <p:spPr>
          <a:xfrm rot="19260000">
            <a:off x="4500880" y="2423795"/>
            <a:ext cx="530860" cy="508000"/>
          </a:xfrm>
          <a:prstGeom prst="rect">
            <a:avLst/>
          </a:prstGeom>
        </p:spPr>
      </p:pic>
      <p:pic>
        <p:nvPicPr>
          <p:cNvPr id="13" name="图片 12" descr="852fb9a7cb39e345e2d6724aa79fe2c5"/>
          <p:cNvPicPr>
            <a:picLocks noChangeAspect="1"/>
          </p:cNvPicPr>
          <p:nvPr/>
        </p:nvPicPr>
        <p:blipFill>
          <a:blip r:embed="rId1"/>
          <a:srcRect b="3468"/>
          <a:stretch>
            <a:fillRect/>
          </a:stretch>
        </p:blipFill>
        <p:spPr>
          <a:xfrm rot="2040000">
            <a:off x="5691505" y="4780280"/>
            <a:ext cx="530860" cy="508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4762500" y="2673985"/>
            <a:ext cx="1066165" cy="762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4762500" y="1704340"/>
            <a:ext cx="6985" cy="102298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60110" y="5031105"/>
            <a:ext cx="1066165" cy="762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5953125" y="4060825"/>
            <a:ext cx="6985" cy="102298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73295" y="2685415"/>
            <a:ext cx="1212850" cy="2355850"/>
          </a:xfrm>
          <a:prstGeom prst="line">
            <a:avLst/>
          </a:prstGeom>
          <a:ln>
            <a:solidFill>
              <a:srgbClr val="20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986145" y="4550410"/>
            <a:ext cx="315595" cy="43624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852fb9a7cb39e345e2d6724aa79fe2c5"/>
          <p:cNvPicPr>
            <a:picLocks noChangeAspect="1"/>
          </p:cNvPicPr>
          <p:nvPr/>
        </p:nvPicPr>
        <p:blipFill>
          <a:blip r:embed="rId1"/>
          <a:srcRect b="3468"/>
          <a:stretch>
            <a:fillRect/>
          </a:stretch>
        </p:blipFill>
        <p:spPr>
          <a:xfrm rot="19380000">
            <a:off x="3232785" y="1499235"/>
            <a:ext cx="530860" cy="50800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94405" y="1749425"/>
            <a:ext cx="1066165" cy="762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494405" y="779780"/>
            <a:ext cx="6985" cy="102298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19980000">
            <a:off x="5911850" y="4766310"/>
            <a:ext cx="194945" cy="186690"/>
          </a:xfrm>
          <a:prstGeom prst="arc">
            <a:avLst>
              <a:gd name="adj1" fmla="val 16200000"/>
              <a:gd name="adj2" fmla="val 12537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2220000">
            <a:off x="6469380" y="4039870"/>
            <a:ext cx="116840" cy="88900"/>
          </a:xfrm>
          <a:prstGeom prst="rect">
            <a:avLst/>
          </a:prstGeom>
          <a:noFill/>
          <a:ln w="6350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4769485" y="2685415"/>
            <a:ext cx="32385" cy="2628900"/>
          </a:xfrm>
          <a:prstGeom prst="line">
            <a:avLst/>
          </a:prstGeom>
          <a:ln w="12700" cmpd="sng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828665" y="2685415"/>
            <a:ext cx="887095" cy="0"/>
          </a:xfrm>
          <a:prstGeom prst="line">
            <a:avLst/>
          </a:prstGeom>
          <a:ln w="12700" cmpd="sng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953125" y="2692400"/>
            <a:ext cx="12700" cy="2159635"/>
          </a:xfrm>
          <a:prstGeom prst="line">
            <a:avLst/>
          </a:prstGeom>
          <a:ln w="12700" cmpd="sng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762500" y="5017135"/>
            <a:ext cx="1184910" cy="13970"/>
          </a:xfrm>
          <a:prstGeom prst="line">
            <a:avLst/>
          </a:prstGeom>
          <a:ln w="12700" cmpd="sng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196590" y="1374140"/>
            <a:ext cx="280035" cy="36449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27355" y="336550"/>
            <a:ext cx="394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夹角是速度与位置连线的夹角</a:t>
            </a:r>
            <a:r>
              <a:rPr lang="en-US" altLang="zh-CN"/>
              <a:t>--L1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4482465" y="2327910"/>
            <a:ext cx="280035" cy="36449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972810" y="4086225"/>
            <a:ext cx="637540" cy="941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2975" y="2667000"/>
            <a:ext cx="1847850" cy="1419225"/>
          </a:xfrm>
          <a:prstGeom prst="line">
            <a:avLst/>
          </a:prstGeom>
          <a:ln>
            <a:solidFill>
              <a:srgbClr val="20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91175" y="4733925"/>
            <a:ext cx="381635" cy="3079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5819775" y="2743835"/>
            <a:ext cx="1019175" cy="495300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TECS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23240" y="2955290"/>
            <a:ext cx="772160" cy="317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524750" y="2849880"/>
            <a:ext cx="476250" cy="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2220000">
            <a:off x="10339705" y="1082040"/>
            <a:ext cx="116840" cy="88900"/>
          </a:xfrm>
          <a:prstGeom prst="rect">
            <a:avLst/>
          </a:prstGeom>
          <a:noFill/>
          <a:ln w="6350">
            <a:solidFill>
              <a:srgbClr val="20202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0065385" y="-464185"/>
            <a:ext cx="32385" cy="2628900"/>
          </a:xfrm>
          <a:prstGeom prst="line">
            <a:avLst/>
          </a:prstGeom>
          <a:ln w="12700" cmpd="sng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1135995" y="189865"/>
            <a:ext cx="17780" cy="2124710"/>
          </a:xfrm>
          <a:prstGeom prst="line">
            <a:avLst/>
          </a:prstGeom>
          <a:ln w="12700" cmpd="sng">
            <a:solidFill>
              <a:srgbClr val="3232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" idx="1"/>
            <a:endCxn id="7" idx="5"/>
          </p:cNvCxnSpPr>
          <p:nvPr/>
        </p:nvCxnSpPr>
        <p:spPr>
          <a:xfrm>
            <a:off x="1360170" y="2854960"/>
            <a:ext cx="222885" cy="215900"/>
          </a:xfrm>
          <a:prstGeom prst="line">
            <a:avLst/>
          </a:prstGeom>
          <a:ln w="12700" cmpd="sng">
            <a:solidFill>
              <a:srgbClr val="2020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409815" y="3051175"/>
            <a:ext cx="490220" cy="317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27355" y="336550"/>
            <a:ext cx="394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空速控制器的结构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0750" y="2720340"/>
            <a:ext cx="1019175" cy="495300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PID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61975" y="2707640"/>
            <a:ext cx="1066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期望位置</a:t>
            </a:r>
            <a:endParaRPr lang="zh-CN" altLang="en-US" sz="1200"/>
          </a:p>
        </p:txBody>
      </p:sp>
      <p:sp>
        <p:nvSpPr>
          <p:cNvPr id="7" name="椭圆 6"/>
          <p:cNvSpPr/>
          <p:nvPr/>
        </p:nvSpPr>
        <p:spPr>
          <a:xfrm>
            <a:off x="1314450" y="2810510"/>
            <a:ext cx="314325" cy="304800"/>
          </a:xfrm>
          <a:prstGeom prst="ellipse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7" idx="7"/>
            <a:endCxn id="7" idx="3"/>
          </p:cNvCxnSpPr>
          <p:nvPr/>
        </p:nvCxnSpPr>
        <p:spPr>
          <a:xfrm flipH="1">
            <a:off x="1360170" y="2854960"/>
            <a:ext cx="222885" cy="215900"/>
          </a:xfrm>
          <a:prstGeom prst="line">
            <a:avLst/>
          </a:prstGeom>
          <a:ln w="12700" cmpd="sng">
            <a:solidFill>
              <a:srgbClr val="2020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28725" y="2527935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619250" y="2967355"/>
            <a:ext cx="571500" cy="63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9" idx="1"/>
          </p:cNvCxnSpPr>
          <p:nvPr/>
        </p:nvCxnSpPr>
        <p:spPr>
          <a:xfrm flipV="1">
            <a:off x="3218180" y="2962275"/>
            <a:ext cx="786130" cy="190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09925" y="2682875"/>
            <a:ext cx="1066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期望地速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4004310" y="2714625"/>
            <a:ext cx="1019175" cy="495300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风估计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23485" y="2714625"/>
            <a:ext cx="1066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期望空速</a:t>
            </a:r>
            <a:endParaRPr lang="en-US" altLang="zh-CN" sz="120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023485" y="2983230"/>
            <a:ext cx="785495" cy="698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145020" y="2743835"/>
            <a:ext cx="1019175" cy="495300"/>
          </a:xfrm>
          <a:prstGeom prst="rect">
            <a:avLst/>
          </a:prstGeom>
          <a:noFill/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7534275" y="2754630"/>
            <a:ext cx="2540" cy="42672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705215" y="426085"/>
            <a:ext cx="1892935" cy="1374140"/>
          </a:xfrm>
          <a:prstGeom prst="line">
            <a:avLst/>
          </a:prstGeom>
          <a:ln w="12700" cmpd="sng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534275" y="2849880"/>
            <a:ext cx="161925" cy="200025"/>
          </a:xfrm>
          <a:prstGeom prst="line">
            <a:avLst/>
          </a:prstGeom>
          <a:ln w="12700" cmpd="sng">
            <a:solidFill>
              <a:srgbClr val="2020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705725" y="2849880"/>
            <a:ext cx="285750" cy="0"/>
          </a:xfrm>
          <a:prstGeom prst="line">
            <a:avLst/>
          </a:prstGeom>
          <a:ln w="12700" cmpd="sng">
            <a:solidFill>
              <a:srgbClr val="2020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3"/>
          </p:cNvCxnSpPr>
          <p:nvPr/>
        </p:nvCxnSpPr>
        <p:spPr>
          <a:xfrm flipV="1">
            <a:off x="6838950" y="2990215"/>
            <a:ext cx="306070" cy="127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8161655" y="2967355"/>
            <a:ext cx="785495" cy="698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164195" y="2715895"/>
            <a:ext cx="1066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期望油门</a:t>
            </a:r>
            <a:endParaRPr lang="en-US" altLang="zh-CN" sz="1200"/>
          </a:p>
        </p:txBody>
      </p:sp>
      <p:sp>
        <p:nvSpPr>
          <p:cNvPr id="40" name="矩形 39"/>
          <p:cNvSpPr/>
          <p:nvPr/>
        </p:nvSpPr>
        <p:spPr>
          <a:xfrm>
            <a:off x="8947150" y="2723515"/>
            <a:ext cx="1019175" cy="495300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Plane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40" idx="3"/>
            <a:endCxn id="43" idx="1"/>
          </p:cNvCxnSpPr>
          <p:nvPr/>
        </p:nvCxnSpPr>
        <p:spPr>
          <a:xfrm>
            <a:off x="9966325" y="2971165"/>
            <a:ext cx="736600" cy="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966325" y="2679700"/>
            <a:ext cx="1066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真实空速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10702925" y="2723515"/>
                <a:ext cx="645160" cy="495300"/>
              </a:xfrm>
              <a:prstGeom prst="rect">
                <a:avLst/>
              </a:prstGeom>
              <a:ln w="12700" cmpd="sng">
                <a:solidFill>
                  <a:srgbClr val="20202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altLang="zh-CN" sz="160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925" y="2723515"/>
                <a:ext cx="645160" cy="495300"/>
              </a:xfrm>
              <a:prstGeom prst="rect">
                <a:avLst/>
              </a:prstGeom>
              <a:blipFill rotWithShape="1">
                <a:blip r:embed="rId1"/>
                <a:stretch>
                  <a:fillRect l="-984" t="-1282" r="-984" b="-1282"/>
                </a:stretch>
              </a:blipFill>
              <a:ln w="12700" cmpd="sng">
                <a:solidFill>
                  <a:srgbClr val="20202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 flipV="1">
            <a:off x="11348085" y="2974340"/>
            <a:ext cx="306070" cy="127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1455420" y="3115310"/>
            <a:ext cx="5080" cy="936625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447800" y="4008755"/>
            <a:ext cx="10034270" cy="38735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11480800" y="2980690"/>
            <a:ext cx="12700" cy="102870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169670" y="2991485"/>
            <a:ext cx="19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420370" y="329565"/>
            <a:ext cx="394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TECS</a:t>
            </a:r>
            <a:r>
              <a:rPr lang="zh-CN" altLang="en-US"/>
              <a:t>控制器的结构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697865"/>
            <a:ext cx="7201535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420370" y="329565"/>
            <a:ext cx="394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TECS</a:t>
            </a:r>
            <a:r>
              <a:rPr lang="zh-CN" altLang="en-US"/>
              <a:t>控制器的结构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697865"/>
            <a:ext cx="7643495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420370" y="329565"/>
            <a:ext cx="394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TECS</a:t>
            </a:r>
            <a:r>
              <a:rPr lang="zh-CN" altLang="en-US"/>
              <a:t>控制器的结构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240" y="93345"/>
            <a:ext cx="7193915" cy="6503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Arial Black</vt:lpstr>
      <vt:lpstr>Times New Roman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</dc:creator>
  <cp:lastModifiedBy>夏花冬雪</cp:lastModifiedBy>
  <cp:revision>40</cp:revision>
  <dcterms:created xsi:type="dcterms:W3CDTF">2019-12-04T02:43:51Z</dcterms:created>
  <dcterms:modified xsi:type="dcterms:W3CDTF">2019-12-04T02:43:51Z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