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96" autoAdjust="0"/>
  </p:normalViewPr>
  <p:slideViewPr>
    <p:cSldViewPr snapToGrid="0">
      <p:cViewPr>
        <p:scale>
          <a:sx n="140" d="100"/>
          <a:sy n="140" d="100"/>
        </p:scale>
        <p:origin x="-224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13.wmf"/><Relationship Id="rId18" Type="http://schemas.openxmlformats.org/officeDocument/2006/relationships/image" Target="../media/image46.wmf"/><Relationship Id="rId3" Type="http://schemas.openxmlformats.org/officeDocument/2006/relationships/image" Target="../media/image32.wmf"/><Relationship Id="rId21" Type="http://schemas.openxmlformats.org/officeDocument/2006/relationships/image" Target="../media/image16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5.wmf"/><Relationship Id="rId2" Type="http://schemas.openxmlformats.org/officeDocument/2006/relationships/image" Target="../media/image31.wmf"/><Relationship Id="rId16" Type="http://schemas.openxmlformats.org/officeDocument/2006/relationships/image" Target="../media/image44.wmf"/><Relationship Id="rId20" Type="http://schemas.openxmlformats.org/officeDocument/2006/relationships/image" Target="../media/image15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emf"/><Relationship Id="rId15" Type="http://schemas.openxmlformats.org/officeDocument/2006/relationships/image" Target="../media/image43.wmf"/><Relationship Id="rId10" Type="http://schemas.openxmlformats.org/officeDocument/2006/relationships/image" Target="../media/image39.wmf"/><Relationship Id="rId19" Type="http://schemas.openxmlformats.org/officeDocument/2006/relationships/image" Target="../media/image47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3C1B-8193-4A98-A807-59A3642E7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BC97B-EF2E-4D3B-9C25-E6CD6BC3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91443-395E-4CF8-A207-84CB5E0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2E32B-E2F3-49A0-A0B4-1A7841B5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7D9F8-97E7-4D42-9FDA-B5F93EA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7654-4A28-4F5E-A087-2DA3FBF6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F233A-6AEC-4B31-8075-0FD356D3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7E6E8-AEE5-44FB-9612-8FD71FB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04F0-64AA-44C6-A7D1-027C7F02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4E6EC-19AB-4EED-8D3C-776ED855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C3934-5D61-44FB-87E8-F14F3B8B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19D36-F605-4D68-96A1-333228D1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E33AC-8998-4572-B4D8-C80AF815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722C9-ED5B-44A3-A986-2FCC659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F507D-B6F1-47A4-941F-D90867E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8D2C-A214-4D5B-9834-F1650445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7D49A-8EC0-4DFD-BE01-E106652F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41379-201B-4E50-9B15-82F8B38F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D29AD-72C6-4CC8-8332-760B9E08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342D3-BB9C-4250-AA7C-A02EADC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8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E60A-BAA9-4495-B94D-EF6D5329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67D7E-0ACA-4D5D-A5B8-2C6C6CF3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51327-C367-466D-BF6B-6061A444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012C7-D4DB-489E-B8A6-21E0021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210F-ED6F-4DC6-A11D-06D56261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5358-8F36-4FD5-B04F-1D690C7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71345-12EC-45F7-AEE2-374E4CC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AE095-6F2F-4CD7-8C30-33B410B6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2D0C-24F8-41C3-9F70-C15128B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AD400-985A-49E1-9A30-B896B892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3A1C2-D624-4F3A-8849-0A9C93B4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E338-3481-4051-9EC5-38111E1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E3C9B-6557-418E-A0DE-5D5C78C8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D2103-44CA-4991-B698-540F7E06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670D0-7797-42A7-A0BF-4E79F1E66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ED56BE-2041-476A-B574-43CFC372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DAEA4D-1704-4557-8FA1-0D53A52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656E6-10E1-49D5-A5DB-BD0413AA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0FACD-12EB-47AD-BC8E-51DF1E1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0FF4-49AA-4083-8298-2D203BA5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10A11-32AE-471B-AC72-37941B45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70811-D726-4D65-8F60-B608908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F6208-ABCB-47F3-905B-18EEAFFC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8C838-E620-4ED9-A1F7-F256A38D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211F3-B110-4333-B5A1-EA209136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F9154-A78B-4B51-8085-902E50CC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62F9A-FF8A-474A-BE8C-DF9CD390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D1073-093E-4D9A-946A-99937D73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20798-5B1F-496A-A3CF-CB2680BE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1D24E-441C-463A-A7C9-1E1CE237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5D662-5D6D-4FF9-907E-AAE6A162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131BD-DEF3-40DE-BF9F-7DCAB9D8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DC0C-1AAA-4919-A985-8D146F85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FD0AD-984E-48D7-9A56-52C3AEC2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20C4A-09AB-4E57-8E55-AF530E02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750A0-3F9E-45FC-B84F-7816DD86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0B42B-D10F-42AA-98D4-0DF2AC65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F199A-526F-4402-95B0-6369B80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EDED89-7DB9-4214-BA8D-504D1CB0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B8A1B-1663-4996-985D-399932CD2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2F50-FFC2-4F3D-AAA5-E67697EA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4DB8C-F161-4A6C-9A63-656507ED4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DE58-9778-48BA-9291-D1298FB6E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8.bin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2.bin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6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3.bin"/><Relationship Id="rId41" Type="http://schemas.openxmlformats.org/officeDocument/2006/relationships/oleObject" Target="../embeddings/oleObject19.bin"/><Relationship Id="rId54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7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1.bin"/><Relationship Id="rId53" Type="http://schemas.openxmlformats.org/officeDocument/2006/relationships/oleObject" Target="../embeddings/oleObject25.bin"/><Relationship Id="rId58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3.bin"/><Relationship Id="rId57" Type="http://schemas.openxmlformats.org/officeDocument/2006/relationships/oleObject" Target="../embeddings/oleObject2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6.bin"/><Relationship Id="rId43" Type="http://schemas.openxmlformats.org/officeDocument/2006/relationships/oleObject" Target="../embeddings/oleObject20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4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46.wmf"/><Relationship Id="rId3" Type="http://schemas.openxmlformats.org/officeDocument/2006/relationships/image" Target="../media/image48.png"/><Relationship Id="rId21" Type="http://schemas.openxmlformats.org/officeDocument/2006/relationships/image" Target="../media/image38.wmf"/><Relationship Id="rId34" Type="http://schemas.openxmlformats.org/officeDocument/2006/relationships/oleObject" Target="../embeddings/oleObject43.bin"/><Relationship Id="rId42" Type="http://schemas.openxmlformats.org/officeDocument/2006/relationships/oleObject" Target="../embeddings/oleObject14.bin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6.wmf"/><Relationship Id="rId25" Type="http://schemas.openxmlformats.org/officeDocument/2006/relationships/image" Target="../media/image40.wmf"/><Relationship Id="rId33" Type="http://schemas.openxmlformats.org/officeDocument/2006/relationships/image" Target="../media/image43.wmf"/><Relationship Id="rId38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13.wmf"/><Relationship Id="rId41" Type="http://schemas.openxmlformats.org/officeDocument/2006/relationships/image" Target="../media/image4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2.bin"/><Relationship Id="rId37" Type="http://schemas.openxmlformats.org/officeDocument/2006/relationships/image" Target="../media/image45.wmf"/><Relationship Id="rId40" Type="http://schemas.openxmlformats.org/officeDocument/2006/relationships/oleObject" Target="../embeddings/oleObject46.bin"/><Relationship Id="rId45" Type="http://schemas.openxmlformats.org/officeDocument/2006/relationships/image" Target="../media/image16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12.bin"/><Relationship Id="rId36" Type="http://schemas.openxmlformats.org/officeDocument/2006/relationships/oleObject" Target="../embeddings/oleObject44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7.wmf"/><Relationship Id="rId31" Type="http://schemas.openxmlformats.org/officeDocument/2006/relationships/image" Target="../media/image42.wmf"/><Relationship Id="rId44" Type="http://schemas.openxmlformats.org/officeDocument/2006/relationships/oleObject" Target="../embeddings/oleObject47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1.bin"/><Relationship Id="rId35" Type="http://schemas.openxmlformats.org/officeDocument/2006/relationships/image" Target="../media/image44.wmf"/><Relationship Id="rId43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2026493-73EA-471F-9718-DB49627C5AD1}"/>
              </a:ext>
            </a:extLst>
          </p:cNvPr>
          <p:cNvCxnSpPr/>
          <p:nvPr/>
        </p:nvCxnSpPr>
        <p:spPr>
          <a:xfrm>
            <a:off x="2026763" y="4032317"/>
            <a:ext cx="0" cy="98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3202549-FD77-4876-9010-A4DDB16957E9}"/>
              </a:ext>
            </a:extLst>
          </p:cNvPr>
          <p:cNvCxnSpPr/>
          <p:nvPr/>
        </p:nvCxnSpPr>
        <p:spPr>
          <a:xfrm>
            <a:off x="2026763" y="4032317"/>
            <a:ext cx="107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CABB3B-17F9-4CFA-BB57-5F849D14BC14}"/>
              </a:ext>
            </a:extLst>
          </p:cNvPr>
          <p:cNvCxnSpPr/>
          <p:nvPr/>
        </p:nvCxnSpPr>
        <p:spPr>
          <a:xfrm flipV="1">
            <a:off x="2026763" y="3371088"/>
            <a:ext cx="722533" cy="6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8FEC689E-3151-4D41-B7B1-721C972A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2301">
            <a:off x="4375098" y="2621198"/>
            <a:ext cx="512185" cy="678803"/>
          </a:xfrm>
          <a:prstGeom prst="rect">
            <a:avLst/>
          </a:prstGeom>
        </p:spPr>
      </p:pic>
      <p:pic>
        <p:nvPicPr>
          <p:cNvPr id="13" name="图片 12" descr="图片包含 游戏机&#10;&#10;描述已自动生成">
            <a:extLst>
              <a:ext uri="{FF2B5EF4-FFF2-40B4-BE49-F238E27FC236}">
                <a16:creationId xmlns:a16="http://schemas.microsoft.com/office/drawing/2014/main" id="{43E87383-4FA9-4C43-8EA4-E0604ADCC7E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54329" y="1381433"/>
            <a:ext cx="553032" cy="678803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6692F22-14B0-4AEE-894F-67148DDA550E}"/>
              </a:ext>
            </a:extLst>
          </p:cNvPr>
          <p:cNvCxnSpPr/>
          <p:nvPr/>
        </p:nvCxnSpPr>
        <p:spPr>
          <a:xfrm>
            <a:off x="4609846" y="2969376"/>
            <a:ext cx="0" cy="98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7BD3D2-0857-470F-81C0-E98B3F72992E}"/>
              </a:ext>
            </a:extLst>
          </p:cNvPr>
          <p:cNvCxnSpPr/>
          <p:nvPr/>
        </p:nvCxnSpPr>
        <p:spPr>
          <a:xfrm>
            <a:off x="4609846" y="2969376"/>
            <a:ext cx="107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49365E-3220-477F-9DD2-0C24B7ACFA8D}"/>
              </a:ext>
            </a:extLst>
          </p:cNvPr>
          <p:cNvCxnSpPr/>
          <p:nvPr/>
        </p:nvCxnSpPr>
        <p:spPr>
          <a:xfrm flipV="1">
            <a:off x="4609846" y="2308147"/>
            <a:ext cx="722533" cy="6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A96899E-5F79-4306-80A1-38CC1A8DA900}"/>
              </a:ext>
            </a:extLst>
          </p:cNvPr>
          <p:cNvCxnSpPr/>
          <p:nvPr/>
        </p:nvCxnSpPr>
        <p:spPr>
          <a:xfrm>
            <a:off x="8024378" y="1939229"/>
            <a:ext cx="0" cy="98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58FF9B-7E86-4DA8-BD0E-F072E4C6B25D}"/>
              </a:ext>
            </a:extLst>
          </p:cNvPr>
          <p:cNvCxnSpPr/>
          <p:nvPr/>
        </p:nvCxnSpPr>
        <p:spPr>
          <a:xfrm>
            <a:off x="8024378" y="1939229"/>
            <a:ext cx="107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FC92EB-6A58-4F70-B8DA-58F1C50D93B1}"/>
              </a:ext>
            </a:extLst>
          </p:cNvPr>
          <p:cNvCxnSpPr/>
          <p:nvPr/>
        </p:nvCxnSpPr>
        <p:spPr>
          <a:xfrm flipV="1">
            <a:off x="8024378" y="1278000"/>
            <a:ext cx="722533" cy="6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图片包含 游戏机&#10;&#10;描述已自动生成">
            <a:extLst>
              <a:ext uri="{FF2B5EF4-FFF2-40B4-BE49-F238E27FC236}">
                <a16:creationId xmlns:a16="http://schemas.microsoft.com/office/drawing/2014/main" id="{33456C0F-85CC-4A55-96D4-567575AD3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0789" y="1599827"/>
            <a:ext cx="334638" cy="6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1D109CC-A7F2-4BA7-B25D-1D9BE48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F4AAEE-5FC4-4BD2-A68E-AEC2F993255A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8DC909-1BD8-48FE-BCDC-B88C0DD842DB}"/>
              </a:ext>
            </a:extLst>
          </p:cNvPr>
          <p:cNvCxnSpPr>
            <a:cxnSpLocks/>
          </p:cNvCxnSpPr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02284F4-8611-4270-B5EC-575199779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42150"/>
              </p:ext>
            </p:extLst>
          </p:nvPr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A73C3E8-3A89-4955-A0D7-99B96916B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31204"/>
              </p:ext>
            </p:extLst>
          </p:nvPr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Equation" r:id="rId7" imgW="228600" imgH="190440" progId="Equation.DSMT4">
                  <p:embed/>
                </p:oleObj>
              </mc:Choice>
              <mc:Fallback>
                <p:oleObj name="Equation" r:id="rId7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E8A704-5D9D-438F-A816-F25052F16B65}"/>
              </a:ext>
            </a:extLst>
          </p:cNvPr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DDD9348C-8AE4-4EC9-9B41-B760C97B1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C78CC1-D676-4F44-A29C-028583FCAA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3A9A34A-3369-4332-B948-88747BADD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64138"/>
              </p:ext>
            </p:extLst>
          </p:nvPr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035CFC4-E91A-4205-B0B9-041689031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11728"/>
              </p:ext>
            </p:extLst>
          </p:nvPr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>
            <a:extLst>
              <a:ext uri="{FF2B5EF4-FFF2-40B4-BE49-F238E27FC236}">
                <a16:creationId xmlns:a16="http://schemas.microsoft.com/office/drawing/2014/main" id="{541D8A54-6D9E-4042-A086-1AFEE468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FC4C36-B535-404B-8A27-7D6678A5DC0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DBC3F5-1221-439E-9D02-ACC27682BFA6}"/>
              </a:ext>
            </a:extLst>
          </p:cNvPr>
          <p:cNvCxnSpPr>
            <a:cxnSpLocks/>
          </p:cNvCxnSpPr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C477FDC-B421-4540-869D-FC587BD25DE5}"/>
              </a:ext>
            </a:extLst>
          </p:cNvPr>
          <p:cNvCxnSpPr>
            <a:cxnSpLocks/>
          </p:cNvCxnSpPr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2B40E88-C835-4514-93AE-3D71B8F4883F}"/>
              </a:ext>
            </a:extLst>
          </p:cNvPr>
          <p:cNvCxnSpPr>
            <a:cxnSpLocks/>
          </p:cNvCxnSpPr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84F5EA-3907-48AD-AA1D-710DC4C29923}"/>
              </a:ext>
            </a:extLst>
          </p:cNvPr>
          <p:cNvCxnSpPr>
            <a:cxnSpLocks/>
          </p:cNvCxnSpPr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CB1491F-F097-491D-8D7E-6A54F8B56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97491"/>
              </p:ext>
            </p:extLst>
          </p:nvPr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E070E5C-F1B4-4F83-88C5-E8C0F7FD3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92865"/>
              </p:ext>
            </p:extLst>
          </p:nvPr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Equation" r:id="rId15" imgW="203040" imgH="203040" progId="Equation.DSMT4">
                  <p:embed/>
                </p:oleObj>
              </mc:Choice>
              <mc:Fallback>
                <p:oleObj name="Equation" r:id="rId15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CBBFEDE-4AD9-4FF2-A410-CD1260159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71484"/>
              </p:ext>
            </p:extLst>
          </p:nvPr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Equation" r:id="rId17" imgW="190440" imgH="190440" progId="Equation.DSMT4">
                  <p:embed/>
                </p:oleObj>
              </mc:Choice>
              <mc:Fallback>
                <p:oleObj name="Equation" r:id="rId17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CF4D247B-0F79-4524-8ABF-7BD880CE3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39812"/>
              </p:ext>
            </p:extLst>
          </p:nvPr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" name="Equation" r:id="rId19" imgW="291960" imgH="241200" progId="Equation.DSMT4">
                  <p:embed/>
                </p:oleObj>
              </mc:Choice>
              <mc:Fallback>
                <p:oleObj name="Equation" r:id="rId19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9565138-A3DF-471A-B583-260DA205A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95738"/>
              </p:ext>
            </p:extLst>
          </p:nvPr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name="Equation" r:id="rId21" imgW="291960" imgH="241200" progId="Equation.DSMT4">
                  <p:embed/>
                </p:oleObj>
              </mc:Choice>
              <mc:Fallback>
                <p:oleObj name="Equation" r:id="rId21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9E58052E-7F69-4FC9-9548-FBB5B46F2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20949"/>
              </p:ext>
            </p:extLst>
          </p:nvPr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44AA880-9E61-42D0-9BA5-258259972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382206"/>
              </p:ext>
            </p:extLst>
          </p:nvPr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" name="Equation" r:id="rId25" imgW="266400" imgH="241200" progId="Equation.DSMT4">
                  <p:embed/>
                </p:oleObj>
              </mc:Choice>
              <mc:Fallback>
                <p:oleObj name="Equation" r:id="rId25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11EB45F2-0FDB-42C1-A71F-D147CEA53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80872"/>
              </p:ext>
            </p:extLst>
          </p:nvPr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" name="Equation" r:id="rId27" imgW="215640" imgH="241200" progId="Equation.DSMT4">
                  <p:embed/>
                </p:oleObj>
              </mc:Choice>
              <mc:Fallback>
                <p:oleObj name="Equation" r:id="rId2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7CDCB67-9500-4BC4-B857-A48C261EF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58872"/>
              </p:ext>
            </p:extLst>
          </p:nvPr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" name="Equation" r:id="rId29" imgW="215640" imgH="241200" progId="Equation.DSMT4">
                  <p:embed/>
                </p:oleObj>
              </mc:Choice>
              <mc:Fallback>
                <p:oleObj name="Equation" r:id="rId29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8B6F87-6E78-46F0-82B9-06BAC700F5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3943686-B61B-4928-89F8-D33B7D8DF9CB}"/>
              </a:ext>
            </a:extLst>
          </p:cNvPr>
          <p:cNvCxnSpPr>
            <a:cxnSpLocks/>
          </p:cNvCxnSpPr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7942AF6-85FC-4E90-953F-3D37046DC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856"/>
              </p:ext>
            </p:extLst>
          </p:nvPr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Equation" r:id="rId31" imgW="215640" imgH="253800" progId="Equation.DSMT4">
                  <p:embed/>
                </p:oleObj>
              </mc:Choice>
              <mc:Fallback>
                <p:oleObj name="Equation" r:id="rId31" imgW="215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FE26967-4D42-4F61-A9CF-0F73CC7E0BD1}"/>
              </a:ext>
            </a:extLst>
          </p:cNvPr>
          <p:cNvCxnSpPr>
            <a:cxnSpLocks/>
          </p:cNvCxnSpPr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62C42FE-3963-41CF-901A-F29D551FD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81553"/>
              </p:ext>
            </p:extLst>
          </p:nvPr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Equation" r:id="rId33" imgW="304560" imgH="241200" progId="Equation.DSMT4">
                  <p:embed/>
                </p:oleObj>
              </mc:Choice>
              <mc:Fallback>
                <p:oleObj name="Equation" r:id="rId33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DD67923-C319-4DD5-816C-E3B69A815319}"/>
              </a:ext>
            </a:extLst>
          </p:cNvPr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B6347C8-48D3-4B5C-84B0-F745C1A52E2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16140B1-308E-46A8-A096-B8D9C3A12BBD}"/>
              </a:ext>
            </a:extLst>
          </p:cNvPr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48AED8F-758F-47FE-943A-97E857451CF1}"/>
              </a:ext>
            </a:extLst>
          </p:cNvPr>
          <p:cNvCxnSpPr>
            <a:cxnSpLocks/>
          </p:cNvCxnSpPr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F0C3B94-4674-4DC8-BF1C-AC1C6F1F567F}"/>
              </a:ext>
            </a:extLst>
          </p:cNvPr>
          <p:cNvCxnSpPr>
            <a:cxnSpLocks/>
          </p:cNvCxnSpPr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D6557F9-9FBE-4FB9-B02F-FDB6C837966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F4FEDD50-FFE9-4E31-B7DE-BDA836458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8276"/>
              </p:ext>
            </p:extLst>
          </p:nvPr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Equation" r:id="rId35" imgW="177480" imgH="241200" progId="Equation.DSMT4">
                  <p:embed/>
                </p:oleObj>
              </mc:Choice>
              <mc:Fallback>
                <p:oleObj name="Equation" r:id="rId3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9543581-9232-4826-AFAC-86837AAC7091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946AA67-DEA2-4867-9DB9-09D59D23641F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4A16F0E-8C21-4D4D-8638-EA8B7CA5EF70}"/>
              </a:ext>
            </a:extLst>
          </p:cNvPr>
          <p:cNvCxnSpPr>
            <a:cxnSpLocks/>
          </p:cNvCxnSpPr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7EA4AEC-AA60-4D6B-9741-52D6CC58913C}"/>
              </a:ext>
            </a:extLst>
          </p:cNvPr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066FE91-4C1B-4019-A4D8-D17E588B38AE}"/>
              </a:ext>
            </a:extLst>
          </p:cNvPr>
          <p:cNvCxnSpPr>
            <a:cxnSpLocks/>
          </p:cNvCxnSpPr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26256A4-D4DC-42D5-9359-1439D0719FAB}"/>
              </a:ext>
            </a:extLst>
          </p:cNvPr>
          <p:cNvCxnSpPr>
            <a:cxnSpLocks/>
          </p:cNvCxnSpPr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1E9D887-D292-4B47-81E5-6C031A1F6A95}"/>
              </a:ext>
            </a:extLst>
          </p:cNvPr>
          <p:cNvCxnSpPr>
            <a:cxnSpLocks/>
          </p:cNvCxnSpPr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AC3189F-E4C3-4600-A0F9-F86AFFC6A4C7}"/>
              </a:ext>
            </a:extLst>
          </p:cNvPr>
          <p:cNvCxnSpPr>
            <a:cxnSpLocks/>
          </p:cNvCxnSpPr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659511C-FEE2-4D22-9349-60843D8E895F}"/>
              </a:ext>
            </a:extLst>
          </p:cNvPr>
          <p:cNvCxnSpPr>
            <a:cxnSpLocks/>
          </p:cNvCxnSpPr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DD20597-E800-4B66-AE09-54E98BC0245D}"/>
              </a:ext>
            </a:extLst>
          </p:cNvPr>
          <p:cNvCxnSpPr>
            <a:cxnSpLocks/>
          </p:cNvCxnSpPr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BCB81A3-CB16-4AB7-AC86-00BA6C39A0F3}"/>
              </a:ext>
            </a:extLst>
          </p:cNvPr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F08B571-1CDF-4F67-B15B-2DD220E0DEA6}"/>
              </a:ext>
            </a:extLst>
          </p:cNvPr>
          <p:cNvCxnSpPr>
            <a:cxnSpLocks/>
          </p:cNvCxnSpPr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E727C3CF-E647-45B9-AA37-F697F5F6B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33733"/>
              </p:ext>
            </p:extLst>
          </p:nvPr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Equation" r:id="rId37" imgW="1015920" imgH="190440" progId="Equation.DSMT4">
                  <p:embed/>
                </p:oleObj>
              </mc:Choice>
              <mc:Fallback>
                <p:oleObj name="Equation" r:id="rId37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CE03B340-B2E5-4525-A885-9491B6192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7196"/>
              </p:ext>
            </p:extLst>
          </p:nvPr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" name="Equation" r:id="rId39" imgW="533160" imgH="253800" progId="Equation.DSMT4">
                  <p:embed/>
                </p:oleObj>
              </mc:Choice>
              <mc:Fallback>
                <p:oleObj name="Equation" r:id="rId39" imgW="533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380CAA80-A434-4C5A-8148-5C9B97FB7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84946"/>
              </p:ext>
            </p:extLst>
          </p:nvPr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" name="Equation" r:id="rId41" imgW="660240" imgH="253800" progId="Equation.DSMT4">
                  <p:embed/>
                </p:oleObj>
              </mc:Choice>
              <mc:Fallback>
                <p:oleObj name="Equation" r:id="rId41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extLst>
              <a:ext uri="{FF2B5EF4-FFF2-40B4-BE49-F238E27FC236}">
                <a16:creationId xmlns:a16="http://schemas.microsoft.com/office/drawing/2014/main" id="{DCFA0973-0DD4-4D5B-AF25-DB39E96E2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25037"/>
              </p:ext>
            </p:extLst>
          </p:nvPr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Equation" r:id="rId43" imgW="507960" imgH="253800" progId="Equation.DSMT4">
                  <p:embed/>
                </p:oleObj>
              </mc:Choice>
              <mc:Fallback>
                <p:oleObj name="Equation" r:id="rId43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>
            <a:extLst>
              <a:ext uri="{FF2B5EF4-FFF2-40B4-BE49-F238E27FC236}">
                <a16:creationId xmlns:a16="http://schemas.microsoft.com/office/drawing/2014/main" id="{914F2A91-B302-41FF-8D07-B5D56C8E999C}"/>
              </a:ext>
            </a:extLst>
          </p:cNvPr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3CAFB493-94C9-483D-A5C6-4AAE18337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810780"/>
              </p:ext>
            </p:extLst>
          </p:nvPr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Equation" r:id="rId45" imgW="241200" imgH="190440" progId="Equation.DSMT4">
                  <p:embed/>
                </p:oleObj>
              </mc:Choice>
              <mc:Fallback>
                <p:oleObj name="Equation" r:id="rId45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80EF487-0874-4246-B337-A75C78786CBE}"/>
              </a:ext>
            </a:extLst>
          </p:cNvPr>
          <p:cNvCxnSpPr>
            <a:cxnSpLocks/>
          </p:cNvCxnSpPr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D5CEE06F-B03E-4BAA-B66F-0A49590B1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43927"/>
              </p:ext>
            </p:extLst>
          </p:nvPr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Equation" r:id="rId47" imgW="253800" imgH="241200" progId="Equation.DSMT4">
                  <p:embed/>
                </p:oleObj>
              </mc:Choice>
              <mc:Fallback>
                <p:oleObj name="Equation" r:id="rId47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>
            <a:extLst>
              <a:ext uri="{FF2B5EF4-FFF2-40B4-BE49-F238E27FC236}">
                <a16:creationId xmlns:a16="http://schemas.microsoft.com/office/drawing/2014/main" id="{FB5DDD0E-3D4B-498E-AA5C-13E0D93F2484}"/>
              </a:ext>
            </a:extLst>
          </p:cNvPr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89E4DEF7-DCFF-440F-9B1F-00F82E080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7005"/>
              </p:ext>
            </p:extLst>
          </p:nvPr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" name="Equation" r:id="rId49" imgW="215640" imgH="190440" progId="Equation.DSMT4">
                  <p:embed/>
                </p:oleObj>
              </mc:Choice>
              <mc:Fallback>
                <p:oleObj name="Equation" r:id="rId49" imgW="215640" imgH="19044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3CAFB493-94C9-483D-A5C6-4AAE1833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13392B2-0A74-4136-BF7B-7573507DB52A}"/>
              </a:ext>
            </a:extLst>
          </p:cNvPr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>
            <a:extLst>
              <a:ext uri="{FF2B5EF4-FFF2-40B4-BE49-F238E27FC236}">
                <a16:creationId xmlns:a16="http://schemas.microsoft.com/office/drawing/2014/main" id="{2E7E0CBB-F2B0-4E89-BE42-E5234BCAE72D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BF44536-CE00-45C6-AAA2-4CF752EF7D4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2EF2A59-9777-4843-B716-B1DA4214D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280954"/>
              </p:ext>
            </p:extLst>
          </p:nvPr>
        </p:nvGraphicFramePr>
        <p:xfrm>
          <a:off x="4842995" y="4181221"/>
          <a:ext cx="627063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Equation" r:id="rId51" imgW="787320" imgH="228600" progId="Equation.DSMT4">
                  <p:embed/>
                </p:oleObj>
              </mc:Choice>
              <mc:Fallback>
                <p:oleObj name="Equation" r:id="rId51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42995" y="4181221"/>
                        <a:ext cx="627063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6A4BC3-39E3-408E-8147-257372177EBC}"/>
              </a:ext>
            </a:extLst>
          </p:cNvPr>
          <p:cNvCxnSpPr>
            <a:cxnSpLocks/>
          </p:cNvCxnSpPr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2EBABBE-C226-4C90-802E-56034E2748A5}"/>
              </a:ext>
            </a:extLst>
          </p:cNvPr>
          <p:cNvCxnSpPr>
            <a:cxnSpLocks/>
          </p:cNvCxnSpPr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83EAAA5-D1E9-41E2-9270-D69F2F851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8551"/>
              </p:ext>
            </p:extLst>
          </p:nvPr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" name="Equation" r:id="rId53" imgW="203040" imgH="241200" progId="Equation.DSMT4">
                  <p:embed/>
                </p:oleObj>
              </mc:Choice>
              <mc:Fallback>
                <p:oleObj name="Equation" r:id="rId53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90C87C-4347-46F1-A92B-4F13ACF81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805722"/>
              </p:ext>
            </p:extLst>
          </p:nvPr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" name="Equation" r:id="rId55" imgW="279360" imgH="241200" progId="Equation.DSMT4">
                  <p:embed/>
                </p:oleObj>
              </mc:Choice>
              <mc:Fallback>
                <p:oleObj name="Equation" r:id="rId55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36F4AF1-AB93-423D-9598-55C700584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45301"/>
              </p:ext>
            </p:extLst>
          </p:nvPr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" name="Equation" r:id="rId57" imgW="279360" imgH="241200" progId="Equation.DSMT4">
                  <p:embed/>
                </p:oleObj>
              </mc:Choice>
              <mc:Fallback>
                <p:oleObj name="Equation" r:id="rId57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>
            <a:extLst>
              <a:ext uri="{FF2B5EF4-FFF2-40B4-BE49-F238E27FC236}">
                <a16:creationId xmlns:a16="http://schemas.microsoft.com/office/drawing/2014/main" id="{C586CF70-8FC1-437A-8C2F-3BA520D09A99}"/>
              </a:ext>
            </a:extLst>
          </p:cNvPr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3295220-2D55-4D8A-939C-4D3F5C26D013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E325EFF-FB40-4873-BE5C-5B0CC4122A28}"/>
              </a:ext>
            </a:extLst>
          </p:cNvPr>
          <p:cNvCxnSpPr>
            <a:cxnSpLocks/>
          </p:cNvCxnSpPr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A66592D-A57A-45B5-B04D-62AF981FC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37267"/>
              </p:ext>
            </p:extLst>
          </p:nvPr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" name="Equation" r:id="rId59" imgW="215640" imgH="228600" progId="Equation.DSMT4">
                  <p:embed/>
                </p:oleObj>
              </mc:Choice>
              <mc:Fallback>
                <p:oleObj name="Equation" r:id="rId59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1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AE79AB-1F3E-421C-BDB0-57912DCC7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3200">
            <a:off x="6140450" y="2291080"/>
            <a:ext cx="674370" cy="674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128E05-8A59-4340-B96B-F49990BC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3200">
            <a:off x="4966971" y="2727447"/>
            <a:ext cx="674370" cy="674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F0DC22-90BE-45E2-890A-B2C891243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9038">
            <a:off x="3503930" y="3901439"/>
            <a:ext cx="674370" cy="67437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DC777F8-7B95-44BA-9BEB-5F5B15DD9F95}"/>
              </a:ext>
            </a:extLst>
          </p:cNvPr>
          <p:cNvCxnSpPr>
            <a:cxnSpLocks/>
          </p:cNvCxnSpPr>
          <p:nvPr/>
        </p:nvCxnSpPr>
        <p:spPr>
          <a:xfrm>
            <a:off x="3895215" y="4251961"/>
            <a:ext cx="0" cy="441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43AC1FD-3969-4415-949D-1438F2AB1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094619"/>
              </p:ext>
            </p:extLst>
          </p:nvPr>
        </p:nvGraphicFramePr>
        <p:xfrm>
          <a:off x="3673456" y="4449550"/>
          <a:ext cx="237490" cy="19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" name="Equation" r:id="rId4" imgW="228600" imgH="190440" progId="Equation.DSMT4">
                  <p:embed/>
                </p:oleObj>
              </mc:Choice>
              <mc:Fallback>
                <p:oleObj name="Equation" r:id="rId4" imgW="22860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02284F4-8611-4270-B5EC-575199779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3456" y="4449550"/>
                        <a:ext cx="237490" cy="198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8B0F15-B235-4C32-BADB-F727120F9B37}"/>
              </a:ext>
            </a:extLst>
          </p:cNvPr>
          <p:cNvCxnSpPr>
            <a:cxnSpLocks/>
          </p:cNvCxnSpPr>
          <p:nvPr/>
        </p:nvCxnSpPr>
        <p:spPr>
          <a:xfrm>
            <a:off x="6516495" y="2702561"/>
            <a:ext cx="0" cy="63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173747-176A-4289-A125-D362559DE459}"/>
              </a:ext>
            </a:extLst>
          </p:cNvPr>
          <p:cNvCxnSpPr>
            <a:cxnSpLocks/>
          </p:cNvCxnSpPr>
          <p:nvPr/>
        </p:nvCxnSpPr>
        <p:spPr>
          <a:xfrm>
            <a:off x="5343015" y="3134361"/>
            <a:ext cx="0" cy="11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B7A32F-CB14-455B-A148-783766F3C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20703"/>
              </p:ext>
            </p:extLst>
          </p:nvPr>
        </p:nvGraphicFramePr>
        <p:xfrm>
          <a:off x="6575599" y="3149657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" name="Equation" r:id="rId6" imgW="203040" imgH="190440" progId="Equation.DSMT4">
                  <p:embed/>
                </p:oleObj>
              </mc:Choice>
              <mc:Fallback>
                <p:oleObj name="Equation" r:id="rId6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5599" y="3149657"/>
                        <a:ext cx="2032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769D5F2-DB74-40F6-AABC-9B389A2F5B01}"/>
              </a:ext>
            </a:extLst>
          </p:cNvPr>
          <p:cNvCxnSpPr>
            <a:cxnSpLocks/>
          </p:cNvCxnSpPr>
          <p:nvPr/>
        </p:nvCxnSpPr>
        <p:spPr>
          <a:xfrm flipH="1">
            <a:off x="5024120" y="2702561"/>
            <a:ext cx="1492376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B9B4012-46EC-4B8C-B49E-8C55D83BF1B6}"/>
              </a:ext>
            </a:extLst>
          </p:cNvPr>
          <p:cNvCxnSpPr>
            <a:cxnSpLocks/>
          </p:cNvCxnSpPr>
          <p:nvPr/>
        </p:nvCxnSpPr>
        <p:spPr>
          <a:xfrm>
            <a:off x="3895215" y="4312920"/>
            <a:ext cx="165976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DADBB39-8FC7-44E4-AE16-65E55A256382}"/>
              </a:ext>
            </a:extLst>
          </p:cNvPr>
          <p:cNvCxnSpPr>
            <a:cxnSpLocks/>
          </p:cNvCxnSpPr>
          <p:nvPr/>
        </p:nvCxnSpPr>
        <p:spPr>
          <a:xfrm flipV="1">
            <a:off x="3883801" y="3781836"/>
            <a:ext cx="885065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BB9488-7C6D-4728-A524-687F3D630C40}"/>
              </a:ext>
            </a:extLst>
          </p:cNvPr>
          <p:cNvCxnSpPr/>
          <p:nvPr/>
        </p:nvCxnSpPr>
        <p:spPr>
          <a:xfrm flipV="1">
            <a:off x="3901162" y="3119602"/>
            <a:ext cx="1447800" cy="11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C65EB84-E660-4646-B58A-512218E8AD63}"/>
              </a:ext>
            </a:extLst>
          </p:cNvPr>
          <p:cNvCxnSpPr/>
          <p:nvPr/>
        </p:nvCxnSpPr>
        <p:spPr>
          <a:xfrm flipH="1">
            <a:off x="5343015" y="2702561"/>
            <a:ext cx="1173480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BC34D6-56DC-4CE9-9C8A-F65F6A1C2439}"/>
              </a:ext>
            </a:extLst>
          </p:cNvPr>
          <p:cNvCxnSpPr>
            <a:cxnSpLocks/>
          </p:cNvCxnSpPr>
          <p:nvPr/>
        </p:nvCxnSpPr>
        <p:spPr>
          <a:xfrm flipV="1">
            <a:off x="5343015" y="2702561"/>
            <a:ext cx="0" cy="4318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A26AFB-470D-4780-B48D-88CE59DA8C1F}"/>
              </a:ext>
            </a:extLst>
          </p:cNvPr>
          <p:cNvCxnSpPr/>
          <p:nvPr/>
        </p:nvCxnSpPr>
        <p:spPr>
          <a:xfrm>
            <a:off x="5343015" y="3134361"/>
            <a:ext cx="117348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27351D9-E326-4770-A149-F9BD93113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27035"/>
              </p:ext>
            </p:extLst>
          </p:nvPr>
        </p:nvGraphicFramePr>
        <p:xfrm>
          <a:off x="5822009" y="2310846"/>
          <a:ext cx="341997" cy="13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7" name="Equation" r:id="rId8" imgW="444240" imgH="177480" progId="Equation.DSMT4">
                  <p:embed/>
                </p:oleObj>
              </mc:Choice>
              <mc:Fallback>
                <p:oleObj name="Equation" r:id="rId8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22009" y="2310846"/>
                        <a:ext cx="341997" cy="13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A17F2BD-1481-4399-879C-2D1B4F075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90132"/>
              </p:ext>
            </p:extLst>
          </p:nvPr>
        </p:nvGraphicFramePr>
        <p:xfrm>
          <a:off x="3030273" y="4238148"/>
          <a:ext cx="439283" cy="14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" name="Equation" r:id="rId10" imgW="596880" imgH="203040" progId="Equation.DSMT4">
                  <p:embed/>
                </p:oleObj>
              </mc:Choice>
              <mc:Fallback>
                <p:oleObj name="Equation" r:id="rId10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0273" y="4238148"/>
                        <a:ext cx="439283" cy="149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42703EF3-0C3D-4353-A6D3-35C475E87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84591"/>
              </p:ext>
            </p:extLst>
          </p:nvPr>
        </p:nvGraphicFramePr>
        <p:xfrm>
          <a:off x="4062096" y="2926796"/>
          <a:ext cx="876300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" name="Equation" r:id="rId12" imgW="876123" imgH="144654" progId="Equation.DSMT4">
                  <p:embed/>
                </p:oleObj>
              </mc:Choice>
              <mc:Fallback>
                <p:oleObj name="Equation" r:id="rId12" imgW="876123" imgH="1446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62096" y="2926796"/>
                        <a:ext cx="876300" cy="14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A276B013-AB06-43CD-8E72-FB448DB71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9604"/>
              </p:ext>
            </p:extLst>
          </p:nvPr>
        </p:nvGraphicFramePr>
        <p:xfrm>
          <a:off x="4347109" y="3048000"/>
          <a:ext cx="293719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0" name="Equation" r:id="rId14" imgW="368280" imgH="253800" progId="Equation.DSMT4">
                  <p:embed/>
                </p:oleObj>
              </mc:Choice>
              <mc:Fallback>
                <p:oleObj name="Equation" r:id="rId14" imgW="368280" imgH="253800" progId="Equation.DSMT4">
                  <p:embed/>
                  <p:pic>
                    <p:nvPicPr>
                      <p:cNvPr id="140" name="对象 139">
                        <a:extLst>
                          <a:ext uri="{FF2B5EF4-FFF2-40B4-BE49-F238E27FC236}">
                            <a16:creationId xmlns:a16="http://schemas.microsoft.com/office/drawing/2014/main" id="{380CAA80-A434-4C5A-8148-5C9B97FB7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7109" y="3048000"/>
                        <a:ext cx="293719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0C840D7-F231-4996-B48B-EA4D58EE5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94220"/>
              </p:ext>
            </p:extLst>
          </p:nvPr>
        </p:nvGraphicFramePr>
        <p:xfrm>
          <a:off x="3092450" y="4360863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" name="Equation" r:id="rId16" imgW="304560" imgH="253800" progId="Equation.DSMT4">
                  <p:embed/>
                </p:oleObj>
              </mc:Choice>
              <mc:Fallback>
                <p:oleObj name="Equation" r:id="rId16" imgW="30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92450" y="4360863"/>
                        <a:ext cx="304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30B8210-D312-4033-8219-EB7997859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74354"/>
              </p:ext>
            </p:extLst>
          </p:nvPr>
        </p:nvGraphicFramePr>
        <p:xfrm>
          <a:off x="5860499" y="2431482"/>
          <a:ext cx="265016" cy="23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" name="Equation" r:id="rId18" imgW="291960" imgH="253800" progId="Equation.DSMT4">
                  <p:embed/>
                </p:oleObj>
              </mc:Choice>
              <mc:Fallback>
                <p:oleObj name="Equation" r:id="rId18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60499" y="2431482"/>
                        <a:ext cx="265016" cy="230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13F61A4-3114-45D7-9665-22AEAA832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78269"/>
              </p:ext>
            </p:extLst>
          </p:nvPr>
        </p:nvGraphicFramePr>
        <p:xfrm>
          <a:off x="5373688" y="3616325"/>
          <a:ext cx="667564" cy="15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" name="Equation" r:id="rId20" imgW="888840" imgH="203040" progId="Equation.DSMT4">
                  <p:embed/>
                </p:oleObj>
              </mc:Choice>
              <mc:Fallback>
                <p:oleObj name="Equation" r:id="rId20" imgW="88884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42703EF3-0C3D-4353-A6D3-35C475E87B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73688" y="3616325"/>
                        <a:ext cx="667564" cy="152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B42588-2C5A-4716-ACDE-17E9FCFC4375}"/>
              </a:ext>
            </a:extLst>
          </p:cNvPr>
          <p:cNvCxnSpPr>
            <a:cxnSpLocks/>
          </p:cNvCxnSpPr>
          <p:nvPr/>
        </p:nvCxnSpPr>
        <p:spPr>
          <a:xfrm>
            <a:off x="6506615" y="3939057"/>
            <a:ext cx="0" cy="67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1D1867-85AD-417B-99B2-6FCC4314E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84589"/>
              </p:ext>
            </p:extLst>
          </p:nvPr>
        </p:nvGraphicFramePr>
        <p:xfrm>
          <a:off x="6564313" y="44053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" name="Equation" r:id="rId22" imgW="266400" imgH="241200" progId="Equation.DSMT4">
                  <p:embed/>
                </p:oleObj>
              </mc:Choice>
              <mc:Fallback>
                <p:oleObj name="Equation" r:id="rId22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64313" y="4405313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E3B1FC05-375C-47BA-BE09-53E6B5470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0664"/>
              </p:ext>
            </p:extLst>
          </p:nvPr>
        </p:nvGraphicFramePr>
        <p:xfrm>
          <a:off x="6316663" y="38592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" name="Equation" r:id="rId24" imgW="203040" imgH="241200" progId="Equation.DSMT4">
                  <p:embed/>
                </p:oleObj>
              </mc:Choice>
              <mc:Fallback>
                <p:oleObj name="Equation" r:id="rId24" imgW="203040" imgH="241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83EAAA5-D1E9-41E2-9270-D69F2F8515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16663" y="3859213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环形 44">
            <a:extLst>
              <a:ext uri="{FF2B5EF4-FFF2-40B4-BE49-F238E27FC236}">
                <a16:creationId xmlns:a16="http://schemas.microsoft.com/office/drawing/2014/main" id="{8BA4904C-7E73-44FC-AAF8-9147D575D730}"/>
              </a:ext>
            </a:extLst>
          </p:cNvPr>
          <p:cNvSpPr/>
          <p:nvPr/>
        </p:nvSpPr>
        <p:spPr>
          <a:xfrm rot="3720478">
            <a:off x="4085116" y="4134785"/>
            <a:ext cx="228009" cy="1707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D943AA24-5199-42BB-BA35-93599FF8A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00238"/>
              </p:ext>
            </p:extLst>
          </p:nvPr>
        </p:nvGraphicFramePr>
        <p:xfrm>
          <a:off x="4302125" y="434181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" name="Equation" r:id="rId26" imgW="203040" imgH="203040" progId="Equation.DSMT4">
                  <p:embed/>
                </p:oleObj>
              </mc:Choice>
              <mc:Fallback>
                <p:oleObj name="Equation" r:id="rId26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302125" y="434181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1EEE69B-4D63-42AE-8E48-45717E4C5B88}"/>
              </a:ext>
            </a:extLst>
          </p:cNvPr>
          <p:cNvCxnSpPr/>
          <p:nvPr/>
        </p:nvCxnSpPr>
        <p:spPr>
          <a:xfrm flipV="1">
            <a:off x="3895076" y="3896044"/>
            <a:ext cx="947295" cy="407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8FCF24A3-EA81-4842-BADC-088DDC7FA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193249"/>
              </p:ext>
            </p:extLst>
          </p:nvPr>
        </p:nvGraphicFramePr>
        <p:xfrm>
          <a:off x="5036816" y="3583934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" name="Equation" r:id="rId28" imgW="215640" imgH="241200" progId="Equation.DSMT4">
                  <p:embed/>
                </p:oleObj>
              </mc:Choice>
              <mc:Fallback>
                <p:oleObj name="Equation" r:id="rId28" imgW="21564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11EB45F2-0FDB-42C1-A71F-D147CEA53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036816" y="3583934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2C5ECF7B-D667-404B-AC8F-222C8CB60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441306"/>
              </p:ext>
            </p:extLst>
          </p:nvPr>
        </p:nvGraphicFramePr>
        <p:xfrm>
          <a:off x="4633913" y="3608388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" name="Equation" r:id="rId30" imgW="291960" imgH="241200" progId="Equation.DSMT4">
                  <p:embed/>
                </p:oleObj>
              </mc:Choice>
              <mc:Fallback>
                <p:oleObj name="Equation" r:id="rId30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33913" y="3608388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箭头: 环形 50">
            <a:extLst>
              <a:ext uri="{FF2B5EF4-FFF2-40B4-BE49-F238E27FC236}">
                <a16:creationId xmlns:a16="http://schemas.microsoft.com/office/drawing/2014/main" id="{7E3B1FE1-EB42-4892-B033-72F94B05B52B}"/>
              </a:ext>
            </a:extLst>
          </p:cNvPr>
          <p:cNvSpPr/>
          <p:nvPr/>
        </p:nvSpPr>
        <p:spPr>
          <a:xfrm rot="3720478">
            <a:off x="4259895" y="4139603"/>
            <a:ext cx="234487" cy="1633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01381"/>
              <a:gd name="adj5" fmla="val 12500"/>
            </a:avLst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箭头: 环形 51">
            <a:extLst>
              <a:ext uri="{FF2B5EF4-FFF2-40B4-BE49-F238E27FC236}">
                <a16:creationId xmlns:a16="http://schemas.microsoft.com/office/drawing/2014/main" id="{7465C6F7-DB7A-44E2-B2D9-B2B9168958CD}"/>
              </a:ext>
            </a:extLst>
          </p:cNvPr>
          <p:cNvSpPr/>
          <p:nvPr/>
        </p:nvSpPr>
        <p:spPr>
          <a:xfrm rot="3720478">
            <a:off x="4351719" y="3991853"/>
            <a:ext cx="116885" cy="981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E8E19344-6E18-4A01-A95C-D30E42A67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14063"/>
              </p:ext>
            </p:extLst>
          </p:nvPr>
        </p:nvGraphicFramePr>
        <p:xfrm>
          <a:off x="4584664" y="4306734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" name="Equation" r:id="rId32" imgW="203040" imgH="228600" progId="Equation.DSMT4">
                  <p:embed/>
                </p:oleObj>
              </mc:Choice>
              <mc:Fallback>
                <p:oleObj name="Equation" r:id="rId32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584664" y="4306734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3882238C-E943-4B52-8C17-BA80CF70F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542057"/>
              </p:ext>
            </p:extLst>
          </p:nvPr>
        </p:nvGraphicFramePr>
        <p:xfrm>
          <a:off x="4187825" y="3695250"/>
          <a:ext cx="215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" name="Equation" r:id="rId34" imgW="215640" imgH="203040" progId="Equation.DSMT4">
                  <p:embed/>
                </p:oleObj>
              </mc:Choice>
              <mc:Fallback>
                <p:oleObj name="Equation" r:id="rId34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187825" y="3695250"/>
                        <a:ext cx="215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9367060-CAF4-405E-A548-2113332A2B7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93443" y="4259530"/>
            <a:ext cx="110382" cy="95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132A63-B391-47CB-85B6-8C1D2F0D7C11}"/>
              </a:ext>
            </a:extLst>
          </p:cNvPr>
          <p:cNvCxnSpPr>
            <a:cxnSpLocks/>
          </p:cNvCxnSpPr>
          <p:nvPr/>
        </p:nvCxnSpPr>
        <p:spPr>
          <a:xfrm>
            <a:off x="4484627" y="4240467"/>
            <a:ext cx="125956" cy="10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5B1BE84-347C-43A9-BD1C-BD2ACB02924B}"/>
              </a:ext>
            </a:extLst>
          </p:cNvPr>
          <p:cNvCxnSpPr>
            <a:cxnSpLocks/>
          </p:cNvCxnSpPr>
          <p:nvPr/>
        </p:nvCxnSpPr>
        <p:spPr>
          <a:xfrm flipH="1" flipV="1">
            <a:off x="4296048" y="3858046"/>
            <a:ext cx="148206" cy="15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210CFB6-5020-4336-AA07-8D608A47897B}"/>
              </a:ext>
            </a:extLst>
          </p:cNvPr>
          <p:cNvCxnSpPr>
            <a:cxnSpLocks/>
          </p:cNvCxnSpPr>
          <p:nvPr/>
        </p:nvCxnSpPr>
        <p:spPr>
          <a:xfrm>
            <a:off x="3909337" y="4307127"/>
            <a:ext cx="314899" cy="50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588E7314-20F2-4B97-A498-8199BF854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7991"/>
              </p:ext>
            </p:extLst>
          </p:nvPr>
        </p:nvGraphicFramePr>
        <p:xfrm>
          <a:off x="4231088" y="458196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" name="Equation" r:id="rId36" imgW="291960" imgH="241200" progId="Equation.DSMT4">
                  <p:embed/>
                </p:oleObj>
              </mc:Choice>
              <mc:Fallback>
                <p:oleObj name="Equation" r:id="rId36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31088" y="458196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C3A1A18-E28A-45EE-BDE7-E7798A37B02C}"/>
              </a:ext>
            </a:extLst>
          </p:cNvPr>
          <p:cNvCxnSpPr>
            <a:cxnSpLocks/>
          </p:cNvCxnSpPr>
          <p:nvPr/>
        </p:nvCxnSpPr>
        <p:spPr>
          <a:xfrm>
            <a:off x="6519891" y="2694817"/>
            <a:ext cx="941359" cy="4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7C1BD6E1-E63D-449A-BC32-F529A75FC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88823"/>
              </p:ext>
            </p:extLst>
          </p:nvPr>
        </p:nvGraphicFramePr>
        <p:xfrm>
          <a:off x="7224713" y="24241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" name="Equation" r:id="rId38" imgW="266400" imgH="241200" progId="Equation.DSMT4">
                  <p:embed/>
                </p:oleObj>
              </mc:Choice>
              <mc:Fallback>
                <p:oleObj name="Equation" r:id="rId38" imgW="266400" imgH="2412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2C5ECF7B-D667-404B-AC8F-222C8CB60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224713" y="2424113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E479B5C2-B1E6-4774-AF0F-501FC0EE0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80343"/>
              </p:ext>
            </p:extLst>
          </p:nvPr>
        </p:nvGraphicFramePr>
        <p:xfrm>
          <a:off x="6241029" y="31433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" name="Equation" r:id="rId40" imgW="253800" imgH="241200" progId="Equation.DSMT4">
                  <p:embed/>
                </p:oleObj>
              </mc:Choice>
              <mc:Fallback>
                <p:oleObj name="Equation" r:id="rId40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241029" y="31433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0CC9CB1-C831-46C5-AC51-E6EFBFD73C9C}"/>
              </a:ext>
            </a:extLst>
          </p:cNvPr>
          <p:cNvCxnSpPr>
            <a:cxnSpLocks/>
          </p:cNvCxnSpPr>
          <p:nvPr/>
        </p:nvCxnSpPr>
        <p:spPr>
          <a:xfrm flipV="1">
            <a:off x="3894310" y="4062485"/>
            <a:ext cx="920603" cy="243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7883DB7C-6A39-4175-8C0F-425560B32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428268"/>
              </p:ext>
            </p:extLst>
          </p:nvPr>
        </p:nvGraphicFramePr>
        <p:xfrm>
          <a:off x="5011455" y="396427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" name="Equation" r:id="rId42" imgW="215640" imgH="253800" progId="Equation.DSMT4">
                  <p:embed/>
                </p:oleObj>
              </mc:Choice>
              <mc:Fallback>
                <p:oleObj name="Equation" r:id="rId42" imgW="215640" imgH="2538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57942AF6-85FC-4E90-953F-3D37046DC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011455" y="3964273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2A5B5E0-C690-4D2F-BBE7-3808468A85AE}"/>
              </a:ext>
            </a:extLst>
          </p:cNvPr>
          <p:cNvCxnSpPr>
            <a:cxnSpLocks/>
          </p:cNvCxnSpPr>
          <p:nvPr/>
        </p:nvCxnSpPr>
        <p:spPr>
          <a:xfrm flipH="1">
            <a:off x="4811553" y="3898031"/>
            <a:ext cx="27326" cy="176307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A51C6904-C3A7-46BB-8CD1-F28ED81B0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503521"/>
              </p:ext>
            </p:extLst>
          </p:nvPr>
        </p:nvGraphicFramePr>
        <p:xfrm>
          <a:off x="5008814" y="37725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Equation" r:id="rId44" imgW="304560" imgH="241200" progId="Equation.DSMT4">
                  <p:embed/>
                </p:oleObj>
              </mc:Choice>
              <mc:Fallback>
                <p:oleObj name="Equation" r:id="rId44" imgW="304560" imgH="2412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C62C42FE-3963-41CF-901A-F29D551FDA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008814" y="37725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F69F2A8-4947-454F-A7D3-2D17E0449C82}"/>
              </a:ext>
            </a:extLst>
          </p:cNvPr>
          <p:cNvCxnSpPr>
            <a:cxnSpLocks/>
          </p:cNvCxnSpPr>
          <p:nvPr/>
        </p:nvCxnSpPr>
        <p:spPr>
          <a:xfrm flipH="1">
            <a:off x="4865339" y="3871201"/>
            <a:ext cx="158781" cy="118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5F673EE-C27D-41BF-8191-A70B6E3B7DBC}"/>
              </a:ext>
            </a:extLst>
          </p:cNvPr>
          <p:cNvCxnSpPr>
            <a:cxnSpLocks/>
          </p:cNvCxnSpPr>
          <p:nvPr/>
        </p:nvCxnSpPr>
        <p:spPr>
          <a:xfrm flipH="1">
            <a:off x="4863288" y="3766678"/>
            <a:ext cx="153024" cy="12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2F362ED-B9A4-496B-B328-6C3711375CDB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768687" y="4091273"/>
            <a:ext cx="242768" cy="15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31</Words>
  <Application>Microsoft Office PowerPoint</Application>
  <PresentationFormat>宽屏</PresentationFormat>
  <Paragraphs>2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66</cp:revision>
  <dcterms:created xsi:type="dcterms:W3CDTF">2020-03-12T11:26:24Z</dcterms:created>
  <dcterms:modified xsi:type="dcterms:W3CDTF">2020-03-19T07:36:25Z</dcterms:modified>
</cp:coreProperties>
</file>