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58" r:id="rId3"/>
    <p:sldId id="256" r:id="rId4"/>
    <p:sldId id="257" r:id="rId5"/>
    <p:sldId id="259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81" autoAdjust="0"/>
    <p:restoredTop sz="95896" autoAdjust="0"/>
  </p:normalViewPr>
  <p:slideViewPr>
    <p:cSldViewPr snapToGrid="0">
      <p:cViewPr>
        <p:scale>
          <a:sx n="150" d="100"/>
          <a:sy n="150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26" Type="http://schemas.openxmlformats.org/officeDocument/2006/relationships/image" Target="../media/image33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5" Type="http://schemas.openxmlformats.org/officeDocument/2006/relationships/image" Target="../media/image32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24" Type="http://schemas.openxmlformats.org/officeDocument/2006/relationships/image" Target="../media/image31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28" Type="http://schemas.openxmlformats.org/officeDocument/2006/relationships/image" Target="../media/image35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Relationship Id="rId27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3" Type="http://schemas.openxmlformats.org/officeDocument/2006/relationships/image" Target="../media/image1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9.wmf"/><Relationship Id="rId16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e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Relationship Id="rId14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3" Type="http://schemas.openxmlformats.org/officeDocument/2006/relationships/image" Target="../media/image1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9.wmf"/><Relationship Id="rId16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e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Relationship Id="rId14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4.wmf"/><Relationship Id="rId3" Type="http://schemas.openxmlformats.org/officeDocument/2006/relationships/image" Target="../media/image11.wmf"/><Relationship Id="rId7" Type="http://schemas.openxmlformats.org/officeDocument/2006/relationships/image" Target="../media/image22.wmf"/><Relationship Id="rId12" Type="http://schemas.openxmlformats.org/officeDocument/2006/relationships/image" Target="../media/image53.wmf"/><Relationship Id="rId17" Type="http://schemas.openxmlformats.org/officeDocument/2006/relationships/image" Target="../media/image58.wmf"/><Relationship Id="rId2" Type="http://schemas.openxmlformats.org/officeDocument/2006/relationships/image" Target="../media/image9.wmf"/><Relationship Id="rId16" Type="http://schemas.openxmlformats.org/officeDocument/2006/relationships/image" Target="../media/image57.wmf"/><Relationship Id="rId1" Type="http://schemas.openxmlformats.org/officeDocument/2006/relationships/image" Target="../media/image8.wmf"/><Relationship Id="rId6" Type="http://schemas.openxmlformats.org/officeDocument/2006/relationships/image" Target="../media/image21.wmf"/><Relationship Id="rId11" Type="http://schemas.openxmlformats.org/officeDocument/2006/relationships/image" Target="../media/image35.wmf"/><Relationship Id="rId5" Type="http://schemas.openxmlformats.org/officeDocument/2006/relationships/image" Target="../media/image16.wmf"/><Relationship Id="rId15" Type="http://schemas.openxmlformats.org/officeDocument/2006/relationships/image" Target="../media/image56.wmf"/><Relationship Id="rId10" Type="http://schemas.openxmlformats.org/officeDocument/2006/relationships/image" Target="../media/image28.wmf"/><Relationship Id="rId4" Type="http://schemas.openxmlformats.org/officeDocument/2006/relationships/image" Target="../media/image15.wmf"/><Relationship Id="rId9" Type="http://schemas.openxmlformats.org/officeDocument/2006/relationships/image" Target="../media/image25.wmf"/><Relationship Id="rId14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17" Type="http://schemas.openxmlformats.org/officeDocument/2006/relationships/image" Target="../media/image75.wmf"/><Relationship Id="rId2" Type="http://schemas.openxmlformats.org/officeDocument/2006/relationships/image" Target="../media/image60.wmf"/><Relationship Id="rId16" Type="http://schemas.openxmlformats.org/officeDocument/2006/relationships/image" Target="../media/image74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73.wmf"/><Relationship Id="rId10" Type="http://schemas.openxmlformats.org/officeDocument/2006/relationships/image" Target="../media/image68.e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81.wmf"/><Relationship Id="rId3" Type="http://schemas.openxmlformats.org/officeDocument/2006/relationships/image" Target="../media/image78.wmf"/><Relationship Id="rId7" Type="http://schemas.openxmlformats.org/officeDocument/2006/relationships/image" Target="../media/image65.wmf"/><Relationship Id="rId12" Type="http://schemas.openxmlformats.org/officeDocument/2006/relationships/image" Target="../media/image80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83.wmf"/><Relationship Id="rId10" Type="http://schemas.openxmlformats.org/officeDocument/2006/relationships/image" Target="../media/image68.emf"/><Relationship Id="rId4" Type="http://schemas.openxmlformats.org/officeDocument/2006/relationships/image" Target="../media/image62.wmf"/><Relationship Id="rId9" Type="http://schemas.openxmlformats.org/officeDocument/2006/relationships/image" Target="../media/image79.wmf"/><Relationship Id="rId14" Type="http://schemas.openxmlformats.org/officeDocument/2006/relationships/image" Target="../media/image8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无风条件下，低俗与空速方向一致，且大小一致。无侧滑角的条件下，地速、空速与机头方向一致。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1734-AC31-4D58-97A3-88797159F1A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25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47" Type="http://schemas.openxmlformats.org/officeDocument/2006/relationships/oleObject" Target="../embeddings/oleObject29.bin"/><Relationship Id="rId50" Type="http://schemas.openxmlformats.org/officeDocument/2006/relationships/image" Target="../media/image30.wmf"/><Relationship Id="rId55" Type="http://schemas.openxmlformats.org/officeDocument/2006/relationships/oleObject" Target="../embeddings/oleObject33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4.wmf"/><Relationship Id="rId46" Type="http://schemas.openxmlformats.org/officeDocument/2006/relationships/image" Target="../media/image28.wmf"/><Relationship Id="rId59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0.bin"/><Relationship Id="rId41" Type="http://schemas.openxmlformats.org/officeDocument/2006/relationships/oleObject" Target="../embeddings/oleObject26.bin"/><Relationship Id="rId54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4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28.bin"/><Relationship Id="rId53" Type="http://schemas.openxmlformats.org/officeDocument/2006/relationships/oleObject" Target="../embeddings/oleObject32.bin"/><Relationship Id="rId58" Type="http://schemas.openxmlformats.org/officeDocument/2006/relationships/image" Target="../media/image34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49" Type="http://schemas.openxmlformats.org/officeDocument/2006/relationships/oleObject" Target="../embeddings/oleObject30.bin"/><Relationship Id="rId57" Type="http://schemas.openxmlformats.org/officeDocument/2006/relationships/oleObject" Target="../embeddings/oleObject3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4" Type="http://schemas.openxmlformats.org/officeDocument/2006/relationships/image" Target="../media/image27.wmf"/><Relationship Id="rId52" Type="http://schemas.openxmlformats.org/officeDocument/2006/relationships/image" Target="../media/image31.wmf"/><Relationship Id="rId60" Type="http://schemas.openxmlformats.org/officeDocument/2006/relationships/image" Target="../media/image35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3.bin"/><Relationship Id="rId43" Type="http://schemas.openxmlformats.org/officeDocument/2006/relationships/oleObject" Target="../embeddings/oleObject27.bin"/><Relationship Id="rId48" Type="http://schemas.openxmlformats.org/officeDocument/2006/relationships/image" Target="../media/image29.wmf"/><Relationship Id="rId56" Type="http://schemas.openxmlformats.org/officeDocument/2006/relationships/image" Target="../media/image33.wmf"/><Relationship Id="rId8" Type="http://schemas.openxmlformats.org/officeDocument/2006/relationships/image" Target="../media/image9.wmf"/><Relationship Id="rId51" Type="http://schemas.openxmlformats.org/officeDocument/2006/relationships/oleObject" Target="../embeddings/oleObject31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image" Target="../media/image36.png"/><Relationship Id="rId21" Type="http://schemas.openxmlformats.org/officeDocument/2006/relationships/image" Target="../media/image42.wmf"/><Relationship Id="rId34" Type="http://schemas.openxmlformats.org/officeDocument/2006/relationships/oleObject" Target="../embeddings/oleObject51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33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0.bin"/><Relationship Id="rId37" Type="http://schemas.openxmlformats.org/officeDocument/2006/relationships/oleObject" Target="../embeddings/oleObject53.bin"/><Relationship Id="rId5" Type="http://schemas.openxmlformats.org/officeDocument/2006/relationships/image" Target="../media/image37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48.bin"/><Relationship Id="rId36" Type="http://schemas.openxmlformats.org/officeDocument/2006/relationships/oleObject" Target="../embeddings/oleObject52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45.wmf"/><Relationship Id="rId30" Type="http://schemas.openxmlformats.org/officeDocument/2006/relationships/oleObject" Target="../embeddings/oleObject49.bin"/><Relationship Id="rId35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15.wmf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9" Type="http://schemas.openxmlformats.org/officeDocument/2006/relationships/oleObject" Target="../embeddings/oleObject72.bin"/><Relationship Id="rId3" Type="http://schemas.openxmlformats.org/officeDocument/2006/relationships/image" Target="../media/image50.png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48.e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oleObject" Target="../embeddings/oleObject7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1.png"/><Relationship Id="rId20" Type="http://schemas.openxmlformats.org/officeDocument/2006/relationships/image" Target="../media/image41.e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38.wmf"/><Relationship Id="rId24" Type="http://schemas.openxmlformats.org/officeDocument/2006/relationships/image" Target="../media/image43.wmf"/><Relationship Id="rId32" Type="http://schemas.openxmlformats.org/officeDocument/2006/relationships/image" Target="../media/image47.emf"/><Relationship Id="rId37" Type="http://schemas.openxmlformats.org/officeDocument/2006/relationships/oleObject" Target="../embeddings/oleObject70.bin"/><Relationship Id="rId40" Type="http://schemas.openxmlformats.org/officeDocument/2006/relationships/image" Target="../media/image500.png"/><Relationship Id="rId5" Type="http://schemas.openxmlformats.org/officeDocument/2006/relationships/image" Target="../media/image37.wmf"/><Relationship Id="rId15" Type="http://schemas.openxmlformats.org/officeDocument/2006/relationships/image" Target="../media/image39.wmf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45.wmf"/><Relationship Id="rId36" Type="http://schemas.openxmlformats.org/officeDocument/2006/relationships/image" Target="../media/image49.wmf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59.bin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6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52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57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2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35.wmf"/><Relationship Id="rId32" Type="http://schemas.openxmlformats.org/officeDocument/2006/relationships/image" Target="../media/image56.wmf"/><Relationship Id="rId37" Type="http://schemas.openxmlformats.org/officeDocument/2006/relationships/image" Target="../media/image58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54.wmf"/><Relationship Id="rId36" Type="http://schemas.openxmlformats.org/officeDocument/2006/relationships/oleObject" Target="../embeddings/oleObject79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55.wmf"/><Relationship Id="rId35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74.wmf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69.wmf"/><Relationship Id="rId32" Type="http://schemas.openxmlformats.org/officeDocument/2006/relationships/image" Target="../media/image73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71.wmf"/><Relationship Id="rId36" Type="http://schemas.openxmlformats.org/officeDocument/2006/relationships/image" Target="../media/image75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64.w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72.wmf"/><Relationship Id="rId35" Type="http://schemas.openxmlformats.org/officeDocument/2006/relationships/oleObject" Target="../embeddings/oleObject9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66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5.wmf"/><Relationship Id="rId20" Type="http://schemas.openxmlformats.org/officeDocument/2006/relationships/image" Target="../media/image79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69.wmf"/><Relationship Id="rId32" Type="http://schemas.openxmlformats.org/officeDocument/2006/relationships/image" Target="../media/image83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81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64.w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8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25412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六自由度刚体</a:t>
            </a:r>
          </a:p>
        </p:txBody>
      </p:sp>
      <p:sp>
        <p:nvSpPr>
          <p:cNvPr id="5" name="矩形 4"/>
          <p:cNvSpPr/>
          <p:nvPr/>
        </p:nvSpPr>
        <p:spPr>
          <a:xfrm>
            <a:off x="5925413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空气动力学</a:t>
            </a:r>
          </a:p>
        </p:txBody>
      </p:sp>
      <p:sp>
        <p:nvSpPr>
          <p:cNvPr id="6" name="矩形 5"/>
          <p:cNvSpPr/>
          <p:nvPr/>
        </p:nvSpPr>
        <p:spPr>
          <a:xfrm>
            <a:off x="4282049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执行器</a:t>
            </a:r>
          </a:p>
        </p:txBody>
      </p:sp>
      <p:sp>
        <p:nvSpPr>
          <p:cNvPr id="7" name="矩形 6"/>
          <p:cNvSpPr/>
          <p:nvPr/>
        </p:nvSpPr>
        <p:spPr>
          <a:xfrm>
            <a:off x="2392289" y="1941730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姿态驾驶仪</a:t>
            </a:r>
          </a:p>
        </p:txBody>
      </p:sp>
      <p:sp>
        <p:nvSpPr>
          <p:cNvPr id="8" name="矩形 7"/>
          <p:cNvSpPr/>
          <p:nvPr/>
        </p:nvSpPr>
        <p:spPr>
          <a:xfrm>
            <a:off x="1178169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编队控制器</a:t>
            </a:r>
          </a:p>
        </p:txBody>
      </p:sp>
      <p:sp>
        <p:nvSpPr>
          <p:cNvPr id="9" name="矩形 8"/>
          <p:cNvSpPr/>
          <p:nvPr/>
        </p:nvSpPr>
        <p:spPr>
          <a:xfrm>
            <a:off x="4282048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运动学方程</a:t>
            </a:r>
          </a:p>
        </p:txBody>
      </p:sp>
      <p:cxnSp>
        <p:nvCxnSpPr>
          <p:cNvPr id="11" name="直接箭头连接符 10"/>
          <p:cNvCxnSpPr>
            <a:stCxn id="8" idx="3"/>
            <a:endCxn id="7" idx="1"/>
          </p:cNvCxnSpPr>
          <p:nvPr/>
        </p:nvCxnSpPr>
        <p:spPr>
          <a:xfrm>
            <a:off x="1975338" y="2141022"/>
            <a:ext cx="416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8" idx="3"/>
            <a:endCxn id="6" idx="0"/>
          </p:cNvCxnSpPr>
          <p:nvPr/>
        </p:nvCxnSpPr>
        <p:spPr>
          <a:xfrm flipV="1">
            <a:off x="1975338" y="1938749"/>
            <a:ext cx="2705296" cy="202273"/>
          </a:xfrm>
          <a:prstGeom prst="bentConnector4">
            <a:avLst>
              <a:gd name="adj1" fmla="val 5452"/>
              <a:gd name="adj2" fmla="val 213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5" idx="1"/>
          </p:cNvCxnSpPr>
          <p:nvPr/>
        </p:nvCxnSpPr>
        <p:spPr>
          <a:xfrm>
            <a:off x="5079218" y="2138042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9" idx="1"/>
            <a:endCxn id="8" idx="1"/>
          </p:cNvCxnSpPr>
          <p:nvPr/>
        </p:nvCxnSpPr>
        <p:spPr>
          <a:xfrm rot="10800000">
            <a:off x="1178170" y="2141023"/>
            <a:ext cx="3103879" cy="700855"/>
          </a:xfrm>
          <a:prstGeom prst="bentConnector3">
            <a:avLst>
              <a:gd name="adj1" fmla="val 107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40200" y="1803400"/>
            <a:ext cx="3520439" cy="1376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3481337" y="1487607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3" imgW="6400800" imgH="4572000" progId="Equation.DSMT4">
                  <p:embed/>
                </p:oleObj>
              </mc:Choice>
              <mc:Fallback>
                <p:oleObj name="Equation" r:id="rId3" imgW="6400800" imgH="4572000" progId="Equation.DSMT4">
                  <p:embed/>
                  <p:pic>
                    <p:nvPicPr>
                      <p:cNvPr id="0" name="图片 6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1337" y="1487607"/>
                        <a:ext cx="266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3270762" y="1927172"/>
          <a:ext cx="7985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5" imgW="23774400" imgH="6705600" progId="Equation.DSMT4">
                  <p:embed/>
                </p:oleObj>
              </mc:Choice>
              <mc:Fallback>
                <p:oleObj name="Equation" r:id="rId5" imgW="23774400" imgH="6705600" progId="Equation.DSMT4">
                  <p:embed/>
                  <p:pic>
                    <p:nvPicPr>
                      <p:cNvPr id="0" name="图片 6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0762" y="1927172"/>
                        <a:ext cx="798513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连接符: 肘形 56"/>
          <p:cNvCxnSpPr>
            <a:stCxn id="7" idx="3"/>
            <a:endCxn id="6" idx="1"/>
          </p:cNvCxnSpPr>
          <p:nvPr/>
        </p:nvCxnSpPr>
        <p:spPr>
          <a:xfrm flipV="1">
            <a:off x="3189458" y="2138042"/>
            <a:ext cx="1092591" cy="2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/>
          <p:cNvCxnSpPr>
            <a:stCxn id="5" idx="3"/>
            <a:endCxn id="4" idx="3"/>
          </p:cNvCxnSpPr>
          <p:nvPr/>
        </p:nvCxnSpPr>
        <p:spPr>
          <a:xfrm flipH="1">
            <a:off x="6722581" y="2138042"/>
            <a:ext cx="1" cy="70383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" idx="1"/>
            <a:endCxn id="9" idx="3"/>
          </p:cNvCxnSpPr>
          <p:nvPr/>
        </p:nvCxnSpPr>
        <p:spPr>
          <a:xfrm flipH="1">
            <a:off x="5079217" y="2841877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5239424" y="1916378"/>
          <a:ext cx="525780" cy="2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7" imgW="16459200" imgH="6705600" progId="Equation.DSMT4">
                  <p:embed/>
                </p:oleObj>
              </mc:Choice>
              <mc:Fallback>
                <p:oleObj name="Equation" r:id="rId7" imgW="16459200" imgH="6705600" progId="Equation.DSMT4">
                  <p:embed/>
                  <p:pic>
                    <p:nvPicPr>
                      <p:cNvPr id="0" name="图片 6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9424" y="1916378"/>
                        <a:ext cx="525780" cy="214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6722581" y="2371083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9" imgW="4876800" imgH="4876800" progId="Equation.DSMT4">
                  <p:embed/>
                </p:oleObj>
              </mc:Choice>
              <mc:Fallback>
                <p:oleObj name="Equation" r:id="rId9" imgW="4876800" imgH="4876800" progId="Equation.DSMT4">
                  <p:embed/>
                  <p:pic>
                    <p:nvPicPr>
                      <p:cNvPr id="0" name="图片 6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22581" y="2371083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6980124" y="237108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11" imgW="3962400" imgH="4876800" progId="Equation.DSMT4">
                  <p:embed/>
                </p:oleObj>
              </mc:Choice>
              <mc:Fallback>
                <p:oleObj name="Equation" r:id="rId11" imgW="3962400" imgH="4876800" progId="Equation.DSMT4">
                  <p:embed/>
                  <p:pic>
                    <p:nvPicPr>
                      <p:cNvPr id="0" name="图片 6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0124" y="2371083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5297488" y="2635250"/>
          <a:ext cx="4603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13" imgW="14020800" imgH="6096000" progId="Equation.DSMT4">
                  <p:embed/>
                </p:oleObj>
              </mc:Choice>
              <mc:Fallback>
                <p:oleObj name="Equation" r:id="rId13" imgW="14020800" imgH="6096000" progId="Equation.DSMT4">
                  <p:embed/>
                  <p:pic>
                    <p:nvPicPr>
                      <p:cNvPr id="0" name="图片 61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7488" y="2635250"/>
                        <a:ext cx="460375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1975338" y="2633853"/>
          <a:ext cx="158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15" imgW="38100000" imgH="4876800" progId="Equation.DSMT4">
                  <p:embed/>
                </p:oleObj>
              </mc:Choice>
              <mc:Fallback>
                <p:oleObj name="Equation" r:id="rId15" imgW="38100000" imgH="4876800" progId="Equation.DSMT4">
                  <p:embed/>
                  <p:pic>
                    <p:nvPicPr>
                      <p:cNvPr id="0" name="图片 61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5338" y="2633853"/>
                        <a:ext cx="158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DA4A592-56EF-408B-AE41-C63EDADE9646}"/>
              </a:ext>
            </a:extLst>
          </p:cNvPr>
          <p:cNvSpPr txBox="1"/>
          <p:nvPr/>
        </p:nvSpPr>
        <p:spPr>
          <a:xfrm>
            <a:off x="7216149" y="2013578"/>
            <a:ext cx="346249" cy="918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1050" dirty="0"/>
              <a:t>无人机动力学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15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" name="Equation" r:id="rId5" imgW="5791200" imgH="4876800" progId="Equation.DSMT4">
                  <p:embed/>
                </p:oleObj>
              </mc:Choice>
              <mc:Fallback>
                <p:oleObj name="Equation" r:id="rId5" imgW="5791200" imgH="4876800" progId="Equation.DSMT4">
                  <p:embed/>
                  <p:pic>
                    <p:nvPicPr>
                      <p:cNvPr id="0" name="图片 5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" name="Equation" r:id="rId7" imgW="5486400" imgH="4572000" progId="Equation.DSMT4">
                  <p:embed/>
                </p:oleObj>
              </mc:Choice>
              <mc:Fallback>
                <p:oleObj name="Equation" r:id="rId7" imgW="5486400" imgH="4572000" progId="Equation.DSMT4">
                  <p:embed/>
                  <p:pic>
                    <p:nvPicPr>
                      <p:cNvPr id="0" name="图片 53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>
            <a:stCxn id="5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414">
            <a:off x="7843157" y="2109145"/>
            <a:ext cx="678803" cy="678803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8425908" y="1325512"/>
            <a:ext cx="919260" cy="88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953053" y="2835497"/>
          <a:ext cx="444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" name="Equation" r:id="rId9" imgW="10668000" imgH="4267200" progId="Equation.DSMT4">
                  <p:embed/>
                </p:oleObj>
              </mc:Choice>
              <mc:Fallback>
                <p:oleObj name="Equation" r:id="rId9" imgW="10668000" imgH="4267200" progId="Equation.DSMT4">
                  <p:embed/>
                  <p:pic>
                    <p:nvPicPr>
                      <p:cNvPr id="0" name="图片 53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3053" y="2835497"/>
                        <a:ext cx="444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520650" y="5056319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" name="Equation" r:id="rId11" imgW="14325600" imgH="4876800" progId="Equation.DSMT4">
                  <p:embed/>
                </p:oleObj>
              </mc:Choice>
              <mc:Fallback>
                <p:oleObj name="Equation" r:id="rId11" imgW="14325600" imgH="4876800" progId="Equation.DSMT4">
                  <p:embed/>
                  <p:pic>
                    <p:nvPicPr>
                      <p:cNvPr id="0" name="图片 53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0650" y="5056319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6614846" y="2496096"/>
            <a:ext cx="678803" cy="678803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26" idx="0"/>
          </p:cNvCxnSpPr>
          <p:nvPr/>
        </p:nvCxnSpPr>
        <p:spPr>
          <a:xfrm flipV="1">
            <a:off x="7207288" y="1951801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175303" y="1255776"/>
            <a:ext cx="7255" cy="11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8175303" y="2448545"/>
            <a:ext cx="1169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175303" y="2448546"/>
            <a:ext cx="744944" cy="7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6407617" y="2292882"/>
          <a:ext cx="885333" cy="1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" name="Equation" r:id="rId13" imgW="27736800" imgH="4876800" progId="Equation.DSMT4">
                  <p:embed/>
                </p:oleObj>
              </mc:Choice>
              <mc:Fallback>
                <p:oleObj name="Equation" r:id="rId13" imgW="27736800" imgH="4876800" progId="Equation.DSMT4">
                  <p:embed/>
                  <p:pic>
                    <p:nvPicPr>
                      <p:cNvPr id="0" name="图片 53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7617" y="2292882"/>
                        <a:ext cx="885333" cy="1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933521" y="109670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" name="Equation" r:id="rId15" imgW="4876800" imgH="4876800" progId="Equation.DSMT4">
                  <p:embed/>
                </p:oleObj>
              </mc:Choice>
              <mc:Fallback>
                <p:oleObj name="Equation" r:id="rId15" imgW="4876800" imgH="4876800" progId="Equation.DSMT4">
                  <p:embed/>
                  <p:pic>
                    <p:nvPicPr>
                      <p:cNvPr id="0" name="图片 53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3521" y="109670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9178735" y="24622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" name="Equation" r:id="rId17" imgW="4572000" imgH="4572000" progId="Equation.DSMT4">
                  <p:embed/>
                </p:oleObj>
              </mc:Choice>
              <mc:Fallback>
                <p:oleObj name="Equation" r:id="rId17" imgW="4572000" imgH="4572000" progId="Equation.DSMT4">
                  <p:embed/>
                  <p:pic>
                    <p:nvPicPr>
                      <p:cNvPr id="0" name="图片 53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78735" y="2462213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516371" y="2879092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4" name="Equation" r:id="rId19" imgW="7010400" imgH="5791200" progId="Equation.DSMT4">
                  <p:embed/>
                </p:oleObj>
              </mc:Choice>
              <mc:Fallback>
                <p:oleObj name="Equation" r:id="rId19" imgW="7010400" imgH="5791200" progId="Equation.DSMT4">
                  <p:embed/>
                  <p:pic>
                    <p:nvPicPr>
                      <p:cNvPr id="0" name="图片 53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6371" y="2879092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5" name="Equation" r:id="rId21" imgW="7010400" imgH="5791200" progId="Equation.DSMT4">
                  <p:embed/>
                </p:oleObj>
              </mc:Choice>
              <mc:Fallback>
                <p:oleObj name="Equation" r:id="rId21" imgW="7010400" imgH="5791200" progId="Equation.DSMT4">
                  <p:embed/>
                  <p:pic>
                    <p:nvPicPr>
                      <p:cNvPr id="0" name="图片 53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9321818" y="1325511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6" name="Equation" r:id="rId23" imgW="6400800" imgH="5791200" progId="Equation.DSMT4">
                  <p:embed/>
                </p:oleObj>
              </mc:Choice>
              <mc:Fallback>
                <p:oleObj name="Equation" r:id="rId23" imgW="6400800" imgH="5791200" progId="Equation.DSMT4">
                  <p:embed/>
                  <p:pic>
                    <p:nvPicPr>
                      <p:cNvPr id="0" name="图片 53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21818" y="1325511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8786813" y="283845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" name="Equation" r:id="rId25" imgW="6400800" imgH="5791200" progId="Equation.DSMT4">
                  <p:embed/>
                </p:oleObj>
              </mc:Choice>
              <mc:Fallback>
                <p:oleObj name="Equation" r:id="rId25" imgW="6400800" imgH="5791200" progId="Equation.DSMT4">
                  <p:embed/>
                  <p:pic>
                    <p:nvPicPr>
                      <p:cNvPr id="0" name="图片 54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86813" y="283845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282150" y="323516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" name="Equation" r:id="rId27" imgW="5181600" imgH="5791200" progId="Equation.DSMT4">
                  <p:embed/>
                </p:oleObj>
              </mc:Choice>
              <mc:Fallback>
                <p:oleObj name="Equation" r:id="rId27" imgW="5181600" imgH="5791200" progId="Equation.DSMT4">
                  <p:embed/>
                  <p:pic>
                    <p:nvPicPr>
                      <p:cNvPr id="0" name="图片 540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82150" y="323516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8739742" y="150727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" name="Equation" r:id="rId29" imgW="5181600" imgH="5791200" progId="Equation.DSMT4">
                  <p:embed/>
                </p:oleObj>
              </mc:Choice>
              <mc:Fallback>
                <p:oleObj name="Equation" r:id="rId29" imgW="5181600" imgH="5791200" progId="Equation.DSMT4">
                  <p:embed/>
                  <p:pic>
                    <p:nvPicPr>
                      <p:cNvPr id="0" name="图片 540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39742" y="150727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/>
          <p:cNvCxnSpPr>
            <a:stCxn id="5" idx="0"/>
          </p:cNvCxnSpPr>
          <p:nvPr/>
        </p:nvCxnSpPr>
        <p:spPr>
          <a:xfrm flipV="1">
            <a:off x="4135044" y="3434080"/>
            <a:ext cx="494676" cy="939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978390" y="3701547"/>
            <a:ext cx="735299" cy="972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866182" y="3687871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0" name="Equation" r:id="rId31" imgW="5181600" imgH="6096000" progId="Equation.DSMT4">
                  <p:embed/>
                </p:oleObj>
              </mc:Choice>
              <mc:Fallback>
                <p:oleObj name="Equation" r:id="rId31" imgW="5181600" imgH="6096000" progId="Equation.DSMT4">
                  <p:embed/>
                  <p:pic>
                    <p:nvPicPr>
                      <p:cNvPr id="0" name="图片 540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66182" y="3687871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/>
          <p:cNvCxnSpPr/>
          <p:nvPr/>
        </p:nvCxnSpPr>
        <p:spPr>
          <a:xfrm>
            <a:off x="4629720" y="3454691"/>
            <a:ext cx="83970" cy="24685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4927600" y="33686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" name="Equation" r:id="rId33" imgW="7315200" imgH="5791200" progId="Equation.DSMT4">
                  <p:embed/>
                </p:oleObj>
              </mc:Choice>
              <mc:Fallback>
                <p:oleObj name="Equation" r:id="rId33" imgW="7315200" imgH="5791200" progId="Equation.DSMT4">
                  <p:embed/>
                  <p:pic>
                    <p:nvPicPr>
                      <p:cNvPr id="0" name="图片 540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927600" y="33686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H="1">
            <a:off x="4687573" y="3513905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7" idx="3"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4668855" y="3774172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985202" y="4033810"/>
            <a:ext cx="741421" cy="6406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4400550" y="3872249"/>
            <a:ext cx="324865" cy="16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5" idx="3"/>
          </p:cNvCxnSpPr>
          <p:nvPr/>
        </p:nvCxnSpPr>
        <p:spPr>
          <a:xfrm flipH="1">
            <a:off x="4279477" y="4038382"/>
            <a:ext cx="448082" cy="79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861980" y="390250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2" name="Equation" r:id="rId35" imgW="4267200" imgH="5791200" progId="Equation.DSMT4">
                  <p:embed/>
                </p:oleObj>
              </mc:Choice>
              <mc:Fallback>
                <p:oleObj name="Equation" r:id="rId35" imgW="4267200" imgH="5791200" progId="Equation.DSMT4">
                  <p:embed/>
                  <p:pic>
                    <p:nvPicPr>
                      <p:cNvPr id="0" name="图片 540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61980" y="390250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/>
          <p:cNvCxnSpPr>
            <a:stCxn id="93" idx="1"/>
          </p:cNvCxnSpPr>
          <p:nvPr/>
        </p:nvCxnSpPr>
        <p:spPr>
          <a:xfrm flipH="1">
            <a:off x="4722190" y="4023150"/>
            <a:ext cx="139790" cy="1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5" idx="3"/>
          </p:cNvCxnSpPr>
          <p:nvPr/>
        </p:nvCxnSpPr>
        <p:spPr>
          <a:xfrm>
            <a:off x="3977454" y="4672399"/>
            <a:ext cx="302023" cy="15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3977988" y="3867679"/>
            <a:ext cx="422561" cy="811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3985202" y="2835497"/>
            <a:ext cx="2969045" cy="183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4858968" y="1895475"/>
            <a:ext cx="605432" cy="1117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 flipV="1">
            <a:off x="5410215" y="2013179"/>
            <a:ext cx="1544033" cy="8223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5538182" y="2835497"/>
            <a:ext cx="1416067" cy="26305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>
            <a:off x="7277698" y="2448546"/>
            <a:ext cx="904860" cy="8844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 flipV="1">
            <a:off x="7702619" y="1980791"/>
            <a:ext cx="472684" cy="4677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>
            <a:off x="6954247" y="2462213"/>
            <a:ext cx="1228311" cy="3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946992" y="2842491"/>
            <a:ext cx="412709" cy="434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对象 137"/>
          <p:cNvGraphicFramePr>
            <a:graphicFrameLocks noChangeAspect="1"/>
          </p:cNvGraphicFramePr>
          <p:nvPr/>
        </p:nvGraphicFramePr>
        <p:xfrm>
          <a:off x="5414774" y="3197273"/>
          <a:ext cx="659208" cy="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3" name="Equation" r:id="rId37" imgW="24384000" imgH="4572000" progId="Equation.DSMT4">
                  <p:embed/>
                </p:oleObj>
              </mc:Choice>
              <mc:Fallback>
                <p:oleObj name="Equation" r:id="rId37" imgW="24384000" imgH="4572000" progId="Equation.DSMT4">
                  <p:embed/>
                  <p:pic>
                    <p:nvPicPr>
                      <p:cNvPr id="0" name="图片 540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14774" y="3197273"/>
                        <a:ext cx="659208" cy="12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/>
          <p:cNvGraphicFramePr>
            <a:graphicFrameLocks noChangeAspect="1"/>
          </p:cNvGraphicFramePr>
          <p:nvPr/>
        </p:nvGraphicFramePr>
        <p:xfrm>
          <a:off x="3552400" y="5212027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4" name="Equation" r:id="rId39" imgW="12801600" imgH="6096000" progId="Equation.DSMT4">
                  <p:embed/>
                </p:oleObj>
              </mc:Choice>
              <mc:Fallback>
                <p:oleObj name="Equation" r:id="rId39" imgW="12801600" imgH="6096000" progId="Equation.DSMT4">
                  <p:embed/>
                  <p:pic>
                    <p:nvPicPr>
                      <p:cNvPr id="0" name="图片 540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52400" y="5212027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/>
          <p:cNvGraphicFramePr>
            <a:graphicFrameLocks noChangeAspect="1"/>
          </p:cNvGraphicFramePr>
          <p:nvPr/>
        </p:nvGraphicFramePr>
        <p:xfrm>
          <a:off x="6549825" y="2391029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5" name="Equation" r:id="rId41" imgW="15849600" imgH="6096000" progId="Equation.DSMT4">
                  <p:embed/>
                </p:oleObj>
              </mc:Choice>
              <mc:Fallback>
                <p:oleObj name="Equation" r:id="rId41" imgW="15849600" imgH="6096000" progId="Equation.DSMT4">
                  <p:embed/>
                  <p:pic>
                    <p:nvPicPr>
                      <p:cNvPr id="0" name="图片 540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49825" y="2391029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/>
          <p:cNvGraphicFramePr>
            <a:graphicFrameLocks noChangeAspect="1"/>
          </p:cNvGraphicFramePr>
          <p:nvPr/>
        </p:nvGraphicFramePr>
        <p:xfrm>
          <a:off x="7921625" y="3006725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6" name="Equation" r:id="rId43" imgW="12192000" imgH="6096000" progId="Equation.DSMT4">
                  <p:embed/>
                </p:oleObj>
              </mc:Choice>
              <mc:Fallback>
                <p:oleObj name="Equation" r:id="rId43" imgW="12192000" imgH="6096000" progId="Equation.DSMT4">
                  <p:embed/>
                  <p:pic>
                    <p:nvPicPr>
                      <p:cNvPr id="0" name="图片 5409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921625" y="3006725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箭头: 环形 142"/>
          <p:cNvSpPr/>
          <p:nvPr/>
        </p:nvSpPr>
        <p:spPr>
          <a:xfrm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6" name="对象 145"/>
          <p:cNvGraphicFramePr>
            <a:graphicFrameLocks noChangeAspect="1"/>
          </p:cNvGraphicFramePr>
          <p:nvPr/>
        </p:nvGraphicFramePr>
        <p:xfrm>
          <a:off x="3573515" y="4011967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7" name="Equation" r:id="rId45" imgW="5791200" imgH="4572000" progId="Equation.DSMT4">
                  <p:embed/>
                </p:oleObj>
              </mc:Choice>
              <mc:Fallback>
                <p:oleObj name="Equation" r:id="rId45" imgW="5791200" imgH="4572000" progId="Equation.DSMT4">
                  <p:embed/>
                  <p:pic>
                    <p:nvPicPr>
                      <p:cNvPr id="0" name="图片 541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73515" y="4011967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箭头连接符 147"/>
          <p:cNvCxnSpPr/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/>
          <p:cNvGraphicFramePr>
            <a:graphicFrameLocks noChangeAspect="1"/>
          </p:cNvGraphicFramePr>
          <p:nvPr/>
        </p:nvGraphicFramePr>
        <p:xfrm>
          <a:off x="4273550" y="49291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" name="Equation" r:id="rId47" imgW="6096000" imgH="5791200" progId="Equation.DSMT4">
                  <p:embed/>
                </p:oleObj>
              </mc:Choice>
              <mc:Fallback>
                <p:oleObj name="Equation" r:id="rId47" imgW="6096000" imgH="5791200" progId="Equation.DSMT4">
                  <p:embed/>
                  <p:pic>
                    <p:nvPicPr>
                      <p:cNvPr id="0" name="图片 541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73550" y="49291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箭头: 环形 152"/>
          <p:cNvSpPr/>
          <p:nvPr/>
        </p:nvSpPr>
        <p:spPr>
          <a:xfrm>
            <a:off x="8132672" y="2087303"/>
            <a:ext cx="321925" cy="222933"/>
          </a:xfrm>
          <a:prstGeom prst="circularArrow">
            <a:avLst>
              <a:gd name="adj1" fmla="val 12500"/>
              <a:gd name="adj2" fmla="val 1402619"/>
              <a:gd name="adj3" fmla="val 20457681"/>
              <a:gd name="adj4" fmla="val 12028291"/>
              <a:gd name="adj5" fmla="val 16082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4" name="对象 153"/>
          <p:cNvGraphicFramePr>
            <a:graphicFrameLocks noChangeAspect="1"/>
          </p:cNvGraphicFramePr>
          <p:nvPr/>
        </p:nvGraphicFramePr>
        <p:xfrm>
          <a:off x="8248650" y="19129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" name="Equation" r:id="rId49" imgW="5181600" imgH="4572000" progId="Equation.DSMT4">
                  <p:embed/>
                </p:oleObj>
              </mc:Choice>
              <mc:Fallback>
                <p:oleObj name="Equation" r:id="rId49" imgW="5181600" imgH="45720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248650" y="1912938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直接箭头连接符 155"/>
          <p:cNvCxnSpPr/>
          <p:nvPr/>
        </p:nvCxnSpPr>
        <p:spPr>
          <a:xfrm flipV="1">
            <a:off x="8182558" y="1597956"/>
            <a:ext cx="876716" cy="8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箭头: 环形 156"/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0" name="直接连接符 159"/>
          <p:cNvCxnSpPr>
            <a:endCxn id="157" idx="3"/>
          </p:cNvCxnSpPr>
          <p:nvPr/>
        </p:nvCxnSpPr>
        <p:spPr>
          <a:xfrm flipH="1">
            <a:off x="4211477" y="4262765"/>
            <a:ext cx="588928" cy="180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4411" y="4195589"/>
          <a:ext cx="443873" cy="15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" name="Equation" r:id="rId51" imgW="13411200" imgH="4572000" progId="Equation.DSMT4">
                  <p:embed/>
                </p:oleObj>
              </mc:Choice>
              <mc:Fallback>
                <p:oleObj name="Equation" r:id="rId51" imgW="13411200" imgH="4572000" progId="Equation.DSMT4">
                  <p:embed/>
                  <p:pic>
                    <p:nvPicPr>
                      <p:cNvPr id="0" name="图片 541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824411" y="4195589"/>
                        <a:ext cx="443873" cy="15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/>
          <p:cNvCxnSpPr/>
          <p:nvPr/>
        </p:nvCxnSpPr>
        <p:spPr>
          <a:xfrm flipV="1">
            <a:off x="7953053" y="4459211"/>
            <a:ext cx="0" cy="74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953053" y="5203112"/>
            <a:ext cx="73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840663" y="51577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1" name="Equation" r:id="rId53" imgW="4876800" imgH="5791200" progId="Equation.DSMT4">
                  <p:embed/>
                </p:oleObj>
              </mc:Choice>
              <mc:Fallback>
                <p:oleObj name="Equation" r:id="rId53" imgW="4876800" imgH="5791200" progId="Equation.DSMT4">
                  <p:embed/>
                  <p:pic>
                    <p:nvPicPr>
                      <p:cNvPr id="0" name="图片 5414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840663" y="515778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660634" y="44146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" name="Equation" r:id="rId55" imgW="6705600" imgH="5791200" progId="Equation.DSMT4">
                  <p:embed/>
                </p:oleObj>
              </mc:Choice>
              <mc:Fallback>
                <p:oleObj name="Equation" r:id="rId55" imgW="6705600" imgH="5791200" progId="Equation.DSMT4">
                  <p:embed/>
                  <p:pic>
                    <p:nvPicPr>
                      <p:cNvPr id="0" name="图片 5415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660634" y="4414688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523288" y="52038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" name="Equation" r:id="rId57" imgW="6705600" imgH="5791200" progId="Equation.DSMT4">
                  <p:embed/>
                </p:oleObj>
              </mc:Choice>
              <mc:Fallback>
                <p:oleObj name="Equation" r:id="rId57" imgW="6705600" imgH="5791200" progId="Equation.DSMT4">
                  <p:embed/>
                  <p:pic>
                    <p:nvPicPr>
                      <p:cNvPr id="0" name="图片 5416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523288" y="5203825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箭头: 环形 69"/>
          <p:cNvSpPr/>
          <p:nvPr/>
        </p:nvSpPr>
        <p:spPr>
          <a:xfrm rot="969629">
            <a:off x="3982426" y="4070850"/>
            <a:ext cx="366121" cy="156937"/>
          </a:xfrm>
          <a:prstGeom prst="circularArrow">
            <a:avLst>
              <a:gd name="adj1" fmla="val 12500"/>
              <a:gd name="adj2" fmla="val 1670121"/>
              <a:gd name="adj3" fmla="val 20457681"/>
              <a:gd name="adj4" fmla="val 10860040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>
            <a:stCxn id="143" idx="0"/>
          </p:cNvCxnSpPr>
          <p:nvPr/>
        </p:nvCxnSpPr>
        <p:spPr>
          <a:xfrm flipH="1" flipV="1">
            <a:off x="3756091" y="415588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 flipV="1">
            <a:off x="3787552" y="389684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75886" y="370302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" name="Equation" r:id="rId59" imgW="5181600" imgH="5486400" progId="Equation.DSMT4">
                  <p:embed/>
                </p:oleObj>
              </mc:Choice>
              <mc:Fallback>
                <p:oleObj name="Equation" r:id="rId59" imgW="5181600" imgH="5486400" progId="Equation.DSMT4">
                  <p:embed/>
                  <p:pic>
                    <p:nvPicPr>
                      <p:cNvPr id="0" name="图片 5417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575886" y="3703026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/>
          <p:cNvCxnSpPr/>
          <p:nvPr/>
        </p:nvCxnSpPr>
        <p:spPr>
          <a:xfrm flipV="1">
            <a:off x="324387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535167" y="4066032"/>
            <a:ext cx="1479771" cy="13965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806729" y="4997132"/>
            <a:ext cx="2208209" cy="4654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0"/>
          </p:cNvCxnSpPr>
          <p:nvPr/>
        </p:nvCxnSpPr>
        <p:spPr>
          <a:xfrm flipV="1">
            <a:off x="4616488" y="2081560"/>
            <a:ext cx="609631" cy="57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655">
            <a:off x="2889181" y="4335107"/>
            <a:ext cx="678803" cy="678803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3228582" y="3672541"/>
            <a:ext cx="4154" cy="100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22858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74914" y="3404286"/>
          <a:ext cx="2984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" name="Equation" r:id="rId4" imgW="5791200" imgH="4876800" progId="Equation.DSMT4">
                  <p:embed/>
                </p:oleObj>
              </mc:Choice>
              <mc:Fallback>
                <p:oleObj name="Equation" r:id="rId4" imgW="5791200" imgH="4876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4914" y="3404286"/>
                        <a:ext cx="298450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59109" y="4570796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8" name="Equation" r:id="rId6" imgW="5486400" imgH="4572000" progId="Equation.DSMT4">
                  <p:embed/>
                </p:oleObj>
              </mc:Choice>
              <mc:Fallback>
                <p:oleObj name="Equation" r:id="rId6" imgW="5486400" imgH="457200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9109" y="4570796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>
            <a:stCxn id="4" idx="0"/>
          </p:cNvCxnSpPr>
          <p:nvPr/>
        </p:nvCxnSpPr>
        <p:spPr>
          <a:xfrm flipV="1">
            <a:off x="3298439" y="2891723"/>
            <a:ext cx="332135" cy="145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28582" y="4674508"/>
            <a:ext cx="1573341" cy="32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0565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9" name="Equation" r:id="rId8" imgW="7010400" imgH="5791200" progId="Equation.DSMT4">
                  <p:embed/>
                </p:oleObj>
              </mc:Choice>
              <mc:Fallback>
                <p:oleObj name="Equation" r:id="rId8" imgW="7010400" imgH="5791200" progId="Equation.DSMT4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565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>
            <a:stCxn id="4" idx="0"/>
          </p:cNvCxnSpPr>
          <p:nvPr/>
        </p:nvCxnSpPr>
        <p:spPr>
          <a:xfrm flipV="1">
            <a:off x="3298439" y="3337467"/>
            <a:ext cx="227948" cy="1004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23776" y="4672425"/>
            <a:ext cx="693658" cy="147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518367" y="4848106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" name="Equation" r:id="rId10" imgW="10058400" imgH="5791200" progId="Equation.DSMT4">
                  <p:embed/>
                </p:oleObj>
              </mc:Choice>
              <mc:Fallback>
                <p:oleObj name="Equation" r:id="rId10" imgW="10058400" imgH="5791200" progId="Equation.DSMT4">
                  <p:embed/>
                  <p:pic>
                    <p:nvPicPr>
                      <p:cNvPr id="0" name="对象 1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18367" y="4848106"/>
                        <a:ext cx="419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2771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1" name="Equation" r:id="rId12" imgW="7010400" imgH="5791200" progId="Equation.DSMT4">
                  <p:embed/>
                </p:oleObj>
              </mc:Choice>
              <mc:Fallback>
                <p:oleObj name="Equation" r:id="rId12" imgW="7010400" imgH="5791200" progId="Equation.DSMT4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2771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10268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2" name="Equation" r:id="rId14" imgW="9144000" imgH="5791200" progId="Equation.DSMT4">
                  <p:embed/>
                </p:oleObj>
              </mc:Choice>
              <mc:Fallback>
                <p:oleObj name="Equation" r:id="rId14" imgW="9144000" imgH="5791200" progId="Equation.DSMT4">
                  <p:embed/>
                  <p:pic>
                    <p:nvPicPr>
                      <p:cNvPr id="0" name="对象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0268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H="1" flipV="1">
            <a:off x="330948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4024046" y="2542209"/>
            <a:ext cx="678803" cy="678803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8" idx="0"/>
          </p:cNvCxnSpPr>
          <p:nvPr/>
        </p:nvCxnSpPr>
        <p:spPr>
          <a:xfrm flipV="1">
            <a:off x="4616488" y="2199716"/>
            <a:ext cx="479833" cy="4557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30510" y="2901588"/>
            <a:ext cx="1204658" cy="1164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325704" y="2899505"/>
            <a:ext cx="589196" cy="571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305300" y="344997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" name="Equation" r:id="rId16" imgW="16764000" imgH="5791200" progId="Equation.DSMT4">
                  <p:embed/>
                </p:oleObj>
              </mc:Choice>
              <mc:Fallback>
                <p:oleObj name="Equation" r:id="rId16" imgW="16764000" imgH="5791200" progId="Equation.DSMT4">
                  <p:embed/>
                  <p:pic>
                    <p:nvPicPr>
                      <p:cNvPr id="0" name="图片 456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05300" y="344997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252593" y="405587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" name="Equation" r:id="rId18" imgW="238125" imgH="199390" progId="Equation.DSMT4">
                  <p:embed/>
                </p:oleObj>
              </mc:Choice>
              <mc:Fallback>
                <p:oleObj name="Equation" r:id="rId18" imgW="238125" imgH="199390" progId="Equation.DSMT4">
                  <p:embed/>
                  <p:pic>
                    <p:nvPicPr>
                      <p:cNvPr id="0" name="图片 456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52593" y="405587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505655" y="1922133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" name="Equation" r:id="rId20" imgW="16154400" imgH="5791200" progId="Equation.DSMT4">
                  <p:embed/>
                </p:oleObj>
              </mc:Choice>
              <mc:Fallback>
                <p:oleObj name="Equation" r:id="rId20" imgW="16154400" imgH="5791200" progId="Equation.DSMT4">
                  <p:embed/>
                  <p:pic>
                    <p:nvPicPr>
                      <p:cNvPr id="0" name="图片 456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05655" y="1922133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4335003" y="1905494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325704" y="2911706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4030370" y="1808917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" name="Equation" r:id="rId22" imgW="5791200" imgH="4876800" progId="Equation.DSMT4">
                  <p:embed/>
                </p:oleObj>
              </mc:Choice>
              <mc:Fallback>
                <p:oleObj name="Equation" r:id="rId22" imgW="5791200" imgH="48768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30370" y="1808917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5120830" y="2972648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" name="Equation" r:id="rId24" imgW="5486400" imgH="4572000" progId="Equation.DSMT4">
                  <p:embed/>
                </p:oleObj>
              </mc:Choice>
              <mc:Fallback>
                <p:oleObj name="Equation" r:id="rId24" imgW="5486400" imgH="45720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20830" y="2972648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/>
          <p:cNvSpPr/>
          <p:nvPr/>
        </p:nvSpPr>
        <p:spPr>
          <a:xfrm>
            <a:off x="3206960" y="4224457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2692909" y="3717769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" name="Equation" r:id="rId26" imgW="10058400" imgH="5486400" progId="Equation.DSMT4">
                  <p:embed/>
                </p:oleObj>
              </mc:Choice>
              <mc:Fallback>
                <p:oleObj name="Equation" r:id="rId26" imgW="10058400" imgH="54864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92909" y="3717769"/>
                        <a:ext cx="419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>
            <a:stCxn id="48" idx="0"/>
          </p:cNvCxnSpPr>
          <p:nvPr/>
        </p:nvCxnSpPr>
        <p:spPr>
          <a:xfrm flipH="1" flipV="1">
            <a:off x="3056890" y="39858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3564722" y="2119503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" name="Equation" r:id="rId28" imgW="16764000" imgH="5486400" progId="Equation.DSMT4">
                  <p:embed/>
                </p:oleObj>
              </mc:Choice>
              <mc:Fallback>
                <p:oleObj name="Equation" r:id="rId28" imgW="16764000" imgH="5486400" progId="Equation.DSMT4">
                  <p:embed/>
                  <p:pic>
                    <p:nvPicPr>
                      <p:cNvPr id="0" name="对象 4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64722" y="2119503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H="1" flipV="1">
            <a:off x="4282720" y="2295238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18292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" name="Equation" r:id="rId30" imgW="270510" imgH="219075" progId="Equation.DSMT4">
                  <p:embed/>
                </p:oleObj>
              </mc:Choice>
              <mc:Fallback>
                <p:oleObj name="Equation" r:id="rId30" imgW="270510" imgH="219075" progId="Equation.DSMT4">
                  <p:embed/>
                  <p:pic>
                    <p:nvPicPr>
                      <p:cNvPr id="0" name="图片 457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8292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/>
          <p:cNvSpPr/>
          <p:nvPr/>
        </p:nvSpPr>
        <p:spPr>
          <a:xfrm rot="529115">
            <a:off x="4321366" y="2521093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/>
          <p:cNvSpPr/>
          <p:nvPr/>
        </p:nvSpPr>
        <p:spPr>
          <a:xfrm rot="18543959">
            <a:off x="2945687" y="3058614"/>
            <a:ext cx="3176485" cy="1944983"/>
          </a:xfrm>
          <a:prstGeom prst="blockArc">
            <a:avLst>
              <a:gd name="adj1" fmla="val 12950400"/>
              <a:gd name="adj2" fmla="val 18684507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3941698" y="3995014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" name="Equation" r:id="rId32" imgW="560070" imgH="199390" progId="Equation.DSMT4">
                  <p:embed/>
                </p:oleObj>
              </mc:Choice>
              <mc:Fallback>
                <p:oleObj name="Equation" r:id="rId32" imgW="560070" imgH="199390" progId="Equation.DSMT4">
                  <p:embed/>
                  <p:pic>
                    <p:nvPicPr>
                      <p:cNvPr id="0" name="图片 457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941698" y="3995014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/>
          <p:cNvSpPr/>
          <p:nvPr/>
        </p:nvSpPr>
        <p:spPr>
          <a:xfrm rot="529115">
            <a:off x="328178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362171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" name="Equation" r:id="rId34" imgW="7010400" imgH="4876800" progId="Equation.DSMT4">
                  <p:embed/>
                </p:oleObj>
              </mc:Choice>
              <mc:Fallback>
                <p:oleObj name="Equation" r:id="rId34" imgW="7010400" imgH="4876800" progId="Equation.DSMT4">
                  <p:embed/>
                  <p:pic>
                    <p:nvPicPr>
                      <p:cNvPr id="0" name="图片 457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62171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/>
          <p:cNvCxnSpPr>
            <a:stCxn id="91" idx="3"/>
          </p:cNvCxnSpPr>
          <p:nvPr/>
        </p:nvCxnSpPr>
        <p:spPr>
          <a:xfrm flipV="1">
            <a:off x="3513838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3475856" y="2888829"/>
            <a:ext cx="843263" cy="77234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/>
          <p:cNvSpPr/>
          <p:nvPr/>
        </p:nvSpPr>
        <p:spPr>
          <a:xfrm rot="529115">
            <a:off x="348884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379582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3" name="Equation" r:id="rId36" imgW="7010400" imgH="4876800" progId="Equation.DSMT4">
                  <p:embed/>
                </p:oleObj>
              </mc:Choice>
              <mc:Fallback>
                <p:oleObj name="Equation" r:id="rId36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79582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/>
          <p:cNvCxnSpPr/>
          <p:nvPr/>
        </p:nvCxnSpPr>
        <p:spPr>
          <a:xfrm flipV="1">
            <a:off x="369354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3261111" y="2909596"/>
            <a:ext cx="1045135" cy="176280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469963" y="3674611"/>
            <a:ext cx="3548402" cy="17879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/>
          <p:cNvSpPr/>
          <p:nvPr/>
        </p:nvSpPr>
        <p:spPr>
          <a:xfrm rot="17343707">
            <a:off x="6482031" y="514818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/>
        </p:nvGraphicFramePr>
        <p:xfrm>
          <a:off x="6237354" y="5026643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4" name="Equation" r:id="rId37" imgW="7010400" imgH="4876800" progId="Equation.DSMT4">
                  <p:embed/>
                </p:oleObj>
              </mc:Choice>
              <mc:Fallback>
                <p:oleObj name="Equation" r:id="rId37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237354" y="5026643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2344" y="230367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</a:p>
        </p:txBody>
      </p:sp>
      <p:sp>
        <p:nvSpPr>
          <p:cNvPr id="6" name="矩形 5"/>
          <p:cNvSpPr/>
          <p:nvPr/>
        </p:nvSpPr>
        <p:spPr>
          <a:xfrm>
            <a:off x="256500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</a:p>
        </p:txBody>
      </p:sp>
      <p:sp>
        <p:nvSpPr>
          <p:cNvPr id="7" name="矩形 6"/>
          <p:cNvSpPr/>
          <p:nvPr/>
        </p:nvSpPr>
        <p:spPr>
          <a:xfrm>
            <a:off x="2565008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俯仰角</a:t>
            </a:r>
          </a:p>
        </p:txBody>
      </p:sp>
      <p:sp>
        <p:nvSpPr>
          <p:cNvPr id="8" name="矩形 7"/>
          <p:cNvSpPr/>
          <p:nvPr/>
        </p:nvSpPr>
        <p:spPr>
          <a:xfrm>
            <a:off x="3677672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</a:p>
        </p:txBody>
      </p:sp>
      <p:cxnSp>
        <p:nvCxnSpPr>
          <p:cNvPr id="10" name="直接箭头连接符 9"/>
          <p:cNvCxnSpPr>
            <a:stCxn id="8" idx="1"/>
            <a:endCxn id="6" idx="3"/>
          </p:cNvCxnSpPr>
          <p:nvPr/>
        </p:nvCxnSpPr>
        <p:spPr>
          <a:xfrm flipH="1">
            <a:off x="3362177" y="2864922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/>
          <p:nvPr/>
        </p:nvCxnSpPr>
        <p:spPr>
          <a:xfrm rot="10800000">
            <a:off x="2249513" y="2502971"/>
            <a:ext cx="315495" cy="361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7" idx="1"/>
            <a:endCxn id="5" idx="3"/>
          </p:cNvCxnSpPr>
          <p:nvPr/>
        </p:nvCxnSpPr>
        <p:spPr>
          <a:xfrm rot="10800000" flipV="1">
            <a:off x="2249514" y="2141022"/>
            <a:ext cx="315495" cy="361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6" idx="0"/>
          </p:cNvCxnSpPr>
          <p:nvPr/>
        </p:nvCxnSpPr>
        <p:spPr>
          <a:xfrm>
            <a:off x="2963593" y="2340314"/>
            <a:ext cx="0" cy="3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77672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362177" y="2140823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 flipV="1">
            <a:off x="5767070" y="1292225"/>
            <a:ext cx="88900" cy="102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771515" y="654050"/>
            <a:ext cx="133350" cy="167005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0"/>
          </p:cNvCxnSpPr>
          <p:nvPr/>
        </p:nvCxnSpPr>
        <p:spPr>
          <a:xfrm>
            <a:off x="5768340" y="2331085"/>
            <a:ext cx="1631315" cy="1117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170844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615565" y="3028315"/>
            <a:ext cx="2863850" cy="24339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1" idx="0"/>
          </p:cNvCxnSpPr>
          <p:nvPr/>
        </p:nvCxnSpPr>
        <p:spPr>
          <a:xfrm>
            <a:off x="1734820" y="4492625"/>
            <a:ext cx="3721100" cy="95885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0"/>
          </p:cNvCxnSpPr>
          <p:nvPr/>
        </p:nvCxnSpPr>
        <p:spPr>
          <a:xfrm flipV="1">
            <a:off x="7080250" y="546100"/>
            <a:ext cx="802005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654">
            <a:off x="5593080" y="2146300"/>
            <a:ext cx="340995" cy="34099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748655" y="1466850"/>
            <a:ext cx="12065" cy="791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69315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65775" y="1292860"/>
          <a:ext cx="152400" cy="12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4" imgW="5791200" imgH="4876800" progId="Equation.DSMT4">
                  <p:embed/>
                </p:oleObj>
              </mc:Choice>
              <mc:Fallback>
                <p:oleObj name="Equation" r:id="rId4" imgW="5791200" imgH="4876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5775" y="1292860"/>
                        <a:ext cx="152400" cy="12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489065" y="2169160"/>
          <a:ext cx="147320" cy="12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6" imgW="5486400" imgH="4572000" progId="Equation.DSMT4">
                  <p:embed/>
                </p:oleObj>
              </mc:Choice>
              <mc:Fallback>
                <p:oleObj name="Equation" r:id="rId6" imgW="5486400" imgH="457200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9065" y="2169160"/>
                        <a:ext cx="147320" cy="12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5772150" y="1559560"/>
            <a:ext cx="61595" cy="76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760720" y="2320925"/>
            <a:ext cx="91948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97022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Equation" r:id="rId8" imgW="7010400" imgH="5791200" progId="Equation.DSMT4">
                  <p:embed/>
                </p:oleObj>
              </mc:Choice>
              <mc:Fallback>
                <p:oleObj name="Equation" r:id="rId8" imgW="7010400" imgH="5791200" progId="Equation.DSMT4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7022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5793105" y="2330450"/>
            <a:ext cx="527050" cy="444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047740" y="2394585"/>
          <a:ext cx="271145" cy="15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Equation" r:id="rId10" imgW="10058400" imgH="5791200" progId="Equation.DSMT4">
                  <p:embed/>
                </p:oleObj>
              </mc:Choice>
              <mc:Fallback>
                <p:oleObj name="Equation" r:id="rId10" imgW="10058400" imgH="5791200" progId="Equation.DSMT4">
                  <p:embed/>
                  <p:pic>
                    <p:nvPicPr>
                      <p:cNvPr id="0" name="对象 1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47740" y="2394585"/>
                        <a:ext cx="271145" cy="15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9228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Equation" r:id="rId12" imgW="7010400" imgH="5791200" progId="Equation.DSMT4">
                  <p:embed/>
                </p:oleObj>
              </mc:Choice>
              <mc:Fallback>
                <p:oleObj name="Equation" r:id="rId12" imgW="7010400" imgH="5791200" progId="Equation.DSMT4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9228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6725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Equation" r:id="rId14" imgW="9144000" imgH="5791200" progId="Equation.DSMT4">
                  <p:embed/>
                </p:oleObj>
              </mc:Choice>
              <mc:Fallback>
                <p:oleObj name="Equation" r:id="rId14" imgW="9144000" imgH="5791200" progId="Equation.DSMT4">
                  <p:embed/>
                  <p:pic>
                    <p:nvPicPr>
                      <p:cNvPr id="0" name="对象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6725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H="1" flipV="1">
            <a:off x="177405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2373">
            <a:off x="6749415" y="704215"/>
            <a:ext cx="335915" cy="33591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6804025" y="635000"/>
            <a:ext cx="834390" cy="2838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3820" y="3030220"/>
            <a:ext cx="1358900" cy="115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21915" y="3027045"/>
            <a:ext cx="675005" cy="568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907790" y="324931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" name="Equation" r:id="rId17" imgW="16764000" imgH="5791200" progId="Equation.DSMT4">
                  <p:embed/>
                </p:oleObj>
              </mc:Choice>
              <mc:Fallback>
                <p:oleObj name="Equation" r:id="rId17" imgW="16764000" imgH="5791200" progId="Equation.DSMT4">
                  <p:embed/>
                  <p:pic>
                    <p:nvPicPr>
                      <p:cNvPr id="0" name="图片 456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7790" y="324931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4418838" y="380822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" name="Equation" r:id="rId19" imgW="238125" imgH="199390" progId="Equation.DSMT4">
                  <p:embed/>
                </p:oleObj>
              </mc:Choice>
              <mc:Fallback>
                <p:oleObj name="Equation" r:id="rId19" imgW="238125" imgH="199390" progId="Equation.DSMT4">
                  <p:embed/>
                  <p:pic>
                    <p:nvPicPr>
                      <p:cNvPr id="0" name="图片 45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18838" y="380822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399655" y="471805"/>
          <a:ext cx="375285" cy="13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" name="Equation" r:id="rId21" imgW="16154400" imgH="5791200" progId="Equation.DSMT4">
                  <p:embed/>
                </p:oleObj>
              </mc:Choice>
              <mc:Fallback>
                <p:oleObj name="Equation" r:id="rId21" imgW="16154400" imgH="5791200" progId="Equation.DSMT4">
                  <p:embed/>
                  <p:pic>
                    <p:nvPicPr>
                      <p:cNvPr id="0" name="图片 456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99655" y="471805"/>
                        <a:ext cx="375285" cy="134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2769728" y="1878189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747094" y="2875511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451760" y="1772722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" name="Equation" r:id="rId23" imgW="5791200" imgH="4876800" progId="Equation.DSMT4">
                  <p:embed/>
                </p:oleObj>
              </mc:Choice>
              <mc:Fallback>
                <p:oleObj name="Equation" r:id="rId23" imgW="5791200" imgH="48768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51760" y="1772722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3542220" y="2936453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1" name="Equation" r:id="rId25" imgW="5486400" imgH="4572000" progId="Equation.DSMT4">
                  <p:embed/>
                </p:oleObj>
              </mc:Choice>
              <mc:Fallback>
                <p:oleObj name="Equation" r:id="rId25" imgW="5486400" imgH="45720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42220" y="2936453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/>
          <p:cNvSpPr/>
          <p:nvPr/>
        </p:nvSpPr>
        <p:spPr>
          <a:xfrm rot="20700000">
            <a:off x="5706320" y="1859082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6312948"/>
              <a:gd name="adj5" fmla="val 308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455920" y="1496695"/>
          <a:ext cx="2032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" name="Equation" r:id="rId27" imgW="10058400" imgH="5486400" progId="Equation.DSMT4">
                  <p:embed/>
                </p:oleObj>
              </mc:Choice>
              <mc:Fallback>
                <p:oleObj name="Equation" r:id="rId27" imgW="10058400" imgH="54864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55920" y="1496695"/>
                        <a:ext cx="2032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>
            <a:stCxn id="48" idx="0"/>
          </p:cNvCxnSpPr>
          <p:nvPr/>
        </p:nvCxnSpPr>
        <p:spPr>
          <a:xfrm flipH="1" flipV="1">
            <a:off x="5589905" y="16109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1986112" y="2083308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3" name="Equation" r:id="rId29" imgW="16764000" imgH="5486400" progId="Equation.DSMT4">
                  <p:embed/>
                </p:oleObj>
              </mc:Choice>
              <mc:Fallback>
                <p:oleObj name="Equation" r:id="rId29" imgW="16764000" imgH="5486400" progId="Equation.DSMT4">
                  <p:embed/>
                  <p:pic>
                    <p:nvPicPr>
                      <p:cNvPr id="0" name="对象 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86112" y="2083308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H="1" flipV="1">
            <a:off x="2704110" y="2259043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364749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4" name="Equation" r:id="rId31" imgW="270510" imgH="219075" progId="Equation.DSMT4">
                  <p:embed/>
                </p:oleObj>
              </mc:Choice>
              <mc:Fallback>
                <p:oleObj name="Equation" r:id="rId31" imgW="270510" imgH="219075" progId="Equation.DSMT4">
                  <p:embed/>
                  <p:pic>
                    <p:nvPicPr>
                      <p:cNvPr id="0" name="图片 457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4749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/>
          <p:cNvSpPr/>
          <p:nvPr/>
        </p:nvSpPr>
        <p:spPr>
          <a:xfrm rot="529115">
            <a:off x="2742756" y="2484898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/>
          <p:cNvSpPr/>
          <p:nvPr/>
        </p:nvSpPr>
        <p:spPr>
          <a:xfrm rot="18543959">
            <a:off x="1394460" y="3056890"/>
            <a:ext cx="3180715" cy="1963420"/>
          </a:xfrm>
          <a:prstGeom prst="blockArc">
            <a:avLst>
              <a:gd name="adj1" fmla="val 12658739"/>
              <a:gd name="adj2" fmla="val 18070481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2406015" y="4133215"/>
          <a:ext cx="274955" cy="9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5" name="Equation" r:id="rId33" imgW="560070" imgH="199390" progId="Equation.DSMT4">
                  <p:embed/>
                </p:oleObj>
              </mc:Choice>
              <mc:Fallback>
                <p:oleObj name="Equation" r:id="rId33" imgW="560070" imgH="199390" progId="Equation.DSMT4">
                  <p:embed/>
                  <p:pic>
                    <p:nvPicPr>
                      <p:cNvPr id="0" name="图片 457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406015" y="4133215"/>
                        <a:ext cx="274955" cy="97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/>
          <p:cNvSpPr/>
          <p:nvPr/>
        </p:nvSpPr>
        <p:spPr>
          <a:xfrm rot="529115">
            <a:off x="174635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208628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" name="Equation" r:id="rId35" imgW="7010400" imgH="4876800" progId="Equation.DSMT4">
                  <p:embed/>
                </p:oleObj>
              </mc:Choice>
              <mc:Fallback>
                <p:oleObj name="Equation" r:id="rId35" imgW="7010400" imgH="4876800" progId="Equation.DSMT4">
                  <p:embed/>
                  <p:pic>
                    <p:nvPicPr>
                      <p:cNvPr id="0" name="图片 457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08628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/>
          <p:cNvCxnSpPr>
            <a:stCxn id="91" idx="3"/>
          </p:cNvCxnSpPr>
          <p:nvPr/>
        </p:nvCxnSpPr>
        <p:spPr>
          <a:xfrm flipV="1">
            <a:off x="1970153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5871845" y="885825"/>
            <a:ext cx="1025525" cy="3905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/>
          <p:cNvSpPr/>
          <p:nvPr/>
        </p:nvSpPr>
        <p:spPr>
          <a:xfrm rot="529115">
            <a:off x="195341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226039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" name="Equation" r:id="rId37" imgW="7010400" imgH="4876800" progId="Equation.DSMT4">
                  <p:embed/>
                </p:oleObj>
              </mc:Choice>
              <mc:Fallback>
                <p:oleObj name="Equation" r:id="rId37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26039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/>
          <p:cNvCxnSpPr/>
          <p:nvPr/>
        </p:nvCxnSpPr>
        <p:spPr>
          <a:xfrm flipV="1">
            <a:off x="215811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740535" y="3030220"/>
            <a:ext cx="887730" cy="15627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V="1">
            <a:off x="1897380" y="3422650"/>
            <a:ext cx="6757035" cy="2959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/>
          <p:cNvSpPr/>
          <p:nvPr/>
        </p:nvSpPr>
        <p:spPr>
          <a:xfrm rot="16800000">
            <a:off x="6971030" y="2167890"/>
            <a:ext cx="499745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3785639"/>
              <a:gd name="adj5" fmla="val 8852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/>
        </p:nvGraphicFramePr>
        <p:xfrm>
          <a:off x="6897370" y="2197735"/>
          <a:ext cx="16383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Equation" r:id="rId38" imgW="7010400" imgH="4876800" progId="Equation.DSMT4">
                  <p:embed/>
                </p:oleObj>
              </mc:Choice>
              <mc:Fallback>
                <p:oleObj name="Equation" r:id="rId38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97370" y="2197735"/>
                        <a:ext cx="16383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弧形 22"/>
          <p:cNvSpPr/>
          <p:nvPr/>
        </p:nvSpPr>
        <p:spPr>
          <a:xfrm rot="15120000">
            <a:off x="5764530" y="805815"/>
            <a:ext cx="3279140" cy="3279140"/>
          </a:xfrm>
          <a:prstGeom prst="arc">
            <a:avLst>
              <a:gd name="adj1" fmla="val 17519485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3" idx="2"/>
            <a:endCxn id="23" idx="1"/>
          </p:cNvCxnSpPr>
          <p:nvPr/>
        </p:nvCxnSpPr>
        <p:spPr>
          <a:xfrm>
            <a:off x="6897370" y="885825"/>
            <a:ext cx="506730" cy="15595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0"/>
          </p:cNvCxnSpPr>
          <p:nvPr/>
        </p:nvCxnSpPr>
        <p:spPr>
          <a:xfrm flipV="1">
            <a:off x="5768340" y="885825"/>
            <a:ext cx="1131570" cy="14452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71515" y="1231265"/>
            <a:ext cx="1638935" cy="121158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897370" y="895350"/>
            <a:ext cx="177800" cy="54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环形 125"/>
          <p:cNvSpPr/>
          <p:nvPr/>
        </p:nvSpPr>
        <p:spPr>
          <a:xfrm rot="21240000">
            <a:off x="5785485" y="939800"/>
            <a:ext cx="416560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3785639"/>
              <a:gd name="adj5" fmla="val 8852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6014085" y="843915"/>
          <a:ext cx="16383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" name="Equation" r:id="rId39" imgW="7010400" imgH="4876800" progId="Equation.DSMT4">
                  <p:embed/>
                </p:oleObj>
              </mc:Choice>
              <mc:Fallback>
                <p:oleObj name="Equation" r:id="rId39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014085" y="843915"/>
                        <a:ext cx="16383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904865" y="1653540"/>
                <a:ext cx="165100" cy="2990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65" y="1653540"/>
                <a:ext cx="165100" cy="299085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箭头: 环形 125"/>
          <p:cNvSpPr/>
          <p:nvPr/>
        </p:nvSpPr>
        <p:spPr>
          <a:xfrm rot="19860000">
            <a:off x="5579110" y="1920875"/>
            <a:ext cx="447675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8116516"/>
              <a:gd name="adj5" fmla="val 8852"/>
            </a:avLst>
          </a:prstGeom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40805" y="1572260"/>
            <a:ext cx="115443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800">
                <a:latin typeface="Arial" panose="020B0604020202020204" pitchFamily="34" charset="0"/>
              </a:rPr>
              <a:t>L1</a:t>
            </a:r>
          </a:p>
        </p:txBody>
      </p:sp>
      <p:sp>
        <p:nvSpPr>
          <p:cNvPr id="57" name="右大括号 56"/>
          <p:cNvSpPr/>
          <p:nvPr/>
        </p:nvSpPr>
        <p:spPr>
          <a:xfrm rot="2329092">
            <a:off x="6313170" y="748030"/>
            <a:ext cx="151130" cy="1818005"/>
          </a:xfrm>
          <a:prstGeom prst="rightBrace">
            <a:avLst>
              <a:gd name="adj1" fmla="val 8333"/>
              <a:gd name="adj2" fmla="val 44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A057496-EC7C-409E-92EF-882C98808450}"/>
              </a:ext>
            </a:extLst>
          </p:cNvPr>
          <p:cNvCxnSpPr/>
          <p:nvPr/>
        </p:nvCxnSpPr>
        <p:spPr>
          <a:xfrm flipV="1">
            <a:off x="3980391" y="3360221"/>
            <a:ext cx="1403139" cy="13132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70BC97-1FE9-4F0A-A906-10223635BF52}"/>
              </a:ext>
            </a:extLst>
          </p:cNvPr>
          <p:cNvCxnSpPr/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A53772F-4C6A-46CE-B17D-CECAA576E7FE}"/>
              </a:ext>
            </a:extLst>
          </p:cNvPr>
          <p:cNvCxnSpPr>
            <a:cxnSpLocks/>
          </p:cNvCxnSpPr>
          <p:nvPr/>
        </p:nvCxnSpPr>
        <p:spPr>
          <a:xfrm flipV="1">
            <a:off x="3971314" y="3662723"/>
            <a:ext cx="1093987" cy="1023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8E46E9-A071-4383-B4A3-F0B6277F8483}"/>
              </a:ext>
            </a:extLst>
          </p:cNvPr>
          <p:cNvCxnSpPr/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A700AC-869A-48F9-8984-E46301BAA30A}"/>
              </a:ext>
            </a:extLst>
          </p:cNvPr>
          <p:cNvCxnSpPr>
            <a:endCxn id="7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0A087B3-5598-4618-9453-62B85C6F70CD}"/>
              </a:ext>
            </a:extLst>
          </p:cNvPr>
          <p:cNvCxnSpPr/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11274D9-A5DF-494F-A07D-F61E507F9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8" name="Equation" r:id="rId3" imgW="5791200" imgH="4876800" progId="Equation.DSMT4">
                  <p:embed/>
                </p:oleObj>
              </mc:Choice>
              <mc:Fallback>
                <p:oleObj name="Equation" r:id="rId3" imgW="5791200" imgH="48768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2B30AB8-F3B5-4C74-8DFF-737D26F73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" name="Equation" r:id="rId5" imgW="5486400" imgH="4572000" progId="Equation.DSMT4">
                  <p:embed/>
                </p:oleObj>
              </mc:Choice>
              <mc:Fallback>
                <p:oleObj name="Equation" r:id="rId5" imgW="5486400" imgH="45720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99F5AF-5450-48FA-8E6E-2D4B3515EE1D}"/>
              </a:ext>
            </a:extLst>
          </p:cNvPr>
          <p:cNvCxnSpPr>
            <a:stCxn id="4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13768E2-7FB0-46B6-943A-AB76402D5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117982"/>
              </p:ext>
            </p:extLst>
          </p:nvPr>
        </p:nvGraphicFramePr>
        <p:xfrm>
          <a:off x="2999126" y="4542705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0" name="Equation" r:id="rId7" imgW="14325600" imgH="4876800" progId="Equation.DSMT4">
                  <p:embed/>
                </p:oleObj>
              </mc:Choice>
              <mc:Fallback>
                <p:oleObj name="Equation" r:id="rId7" imgW="14325600" imgH="48768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9126" y="4542705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EB799B1-6D8F-46D1-8BB4-A926345D8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242680"/>
              </p:ext>
            </p:extLst>
          </p:nvPr>
        </p:nvGraphicFramePr>
        <p:xfrm>
          <a:off x="4623205" y="2910842"/>
          <a:ext cx="224729" cy="18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" name="Equation" r:id="rId9" imgW="7010400" imgH="5791200" progId="Equation.DSMT4">
                  <p:embed/>
                </p:oleObj>
              </mc:Choice>
              <mc:Fallback>
                <p:oleObj name="Equation" r:id="rId9" imgW="7010400" imgH="5791200" progId="Equation.DSMT4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23205" y="2910842"/>
                        <a:ext cx="224729" cy="186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D844E7D-4439-40C6-8CBA-80B762D93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2" name="Equation" r:id="rId11" imgW="7010400" imgH="5791200" progId="Equation.DSMT4">
                  <p:embed/>
                </p:oleObj>
              </mc:Choice>
              <mc:Fallback>
                <p:oleObj name="Equation" r:id="rId11" imgW="7010400" imgH="579120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0D66078-2F31-407B-AEE4-CA8FE7F9FF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35044" y="3445890"/>
            <a:ext cx="488002" cy="927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BE6FA98-9F58-4CFB-9AAC-D4F1E323F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54161"/>
              </p:ext>
            </p:extLst>
          </p:nvPr>
        </p:nvGraphicFramePr>
        <p:xfrm>
          <a:off x="4755318" y="3915195"/>
          <a:ext cx="145977" cy="1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3" name="Equation" r:id="rId13" imgW="5181600" imgH="6096000" progId="Equation.DSMT4">
                  <p:embed/>
                </p:oleObj>
              </mc:Choice>
              <mc:Fallback>
                <p:oleObj name="Equation" r:id="rId13" imgW="5181600" imgH="6096000" progId="Equation.DSMT4">
                  <p:embed/>
                  <p:pic>
                    <p:nvPicPr>
                      <p:cNvPr id="55" name="对象 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5318" y="3915195"/>
                        <a:ext cx="145977" cy="17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85CFB84-F9E3-40C4-A8F3-46B862D4F641}"/>
              </a:ext>
            </a:extLst>
          </p:cNvPr>
          <p:cNvCxnSpPr>
            <a:cxnSpLocks/>
          </p:cNvCxnSpPr>
          <p:nvPr/>
        </p:nvCxnSpPr>
        <p:spPr>
          <a:xfrm>
            <a:off x="4520842" y="3640702"/>
            <a:ext cx="129859" cy="377727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3686DCF-6206-494A-B6CD-48B7E74E3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79924"/>
              </p:ext>
            </p:extLst>
          </p:nvPr>
        </p:nvGraphicFramePr>
        <p:xfrm>
          <a:off x="4725487" y="3575722"/>
          <a:ext cx="216932" cy="1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4" name="Equation" r:id="rId15" imgW="7315200" imgH="5791200" progId="Equation.DSMT4">
                  <p:embed/>
                </p:oleObj>
              </mc:Choice>
              <mc:Fallback>
                <p:oleObj name="Equation" r:id="rId15" imgW="7315200" imgH="5791200" progId="Equation.DSMT4">
                  <p:embed/>
                  <p:pic>
                    <p:nvPicPr>
                      <p:cNvPr id="61" name="对象 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25487" y="3575722"/>
                        <a:ext cx="216932" cy="17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916103-8A60-4EA3-861E-3604DDF5204C}"/>
              </a:ext>
            </a:extLst>
          </p:cNvPr>
          <p:cNvCxnSpPr>
            <a:cxnSpLocks/>
          </p:cNvCxnSpPr>
          <p:nvPr/>
        </p:nvCxnSpPr>
        <p:spPr>
          <a:xfrm flipH="1">
            <a:off x="4623046" y="3758067"/>
            <a:ext cx="127428" cy="5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AD51839-C4B3-49DA-B40E-5A22C8DCF4FB}"/>
              </a:ext>
            </a:extLst>
          </p:cNvPr>
          <p:cNvCxnSpPr>
            <a:cxnSpLocks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EF3B2C8-44AC-48B8-A93A-21F037245339}"/>
              </a:ext>
            </a:extLst>
          </p:cNvPr>
          <p:cNvCxnSpPr>
            <a:cxnSpLocks/>
          </p:cNvCxnSpPr>
          <p:nvPr/>
        </p:nvCxnSpPr>
        <p:spPr>
          <a:xfrm flipH="1">
            <a:off x="4639104" y="4039407"/>
            <a:ext cx="118786" cy="3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C0CE60A-93DE-41E0-A451-CE57F1E14325}"/>
              </a:ext>
            </a:extLst>
          </p:cNvPr>
          <p:cNvCxnSpPr/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DCCAF65-3E46-42A1-A1C9-886AD2E39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041590"/>
              </p:ext>
            </p:extLst>
          </p:nvPr>
        </p:nvGraphicFramePr>
        <p:xfrm>
          <a:off x="5740400" y="3255963"/>
          <a:ext cx="6350" cy="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5" name="Equation" r:id="rId17" imgW="152280" imgH="139680" progId="Equation.DSMT4">
                  <p:embed/>
                </p:oleObj>
              </mc:Choice>
              <mc:Fallback>
                <p:oleObj name="Equation" r:id="rId17" imgW="152280" imgH="139680" progId="Equation.DSMT4">
                  <p:embed/>
                  <p:pic>
                    <p:nvPicPr>
                      <p:cNvPr id="138" name="对象 1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40400" y="3255963"/>
                        <a:ext cx="6350" cy="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8035B7BC-167B-4983-B0BD-5F4550810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21229"/>
              </p:ext>
            </p:extLst>
          </p:nvPr>
        </p:nvGraphicFramePr>
        <p:xfrm>
          <a:off x="3110744" y="4711111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6" name="Equation" r:id="rId19" imgW="12801600" imgH="6096000" progId="Equation.DSMT4">
                  <p:embed/>
                </p:oleObj>
              </mc:Choice>
              <mc:Fallback>
                <p:oleObj name="Equation" r:id="rId19" imgW="12801600" imgH="6096000" progId="Equation.DSMT4">
                  <p:embed/>
                  <p:pic>
                    <p:nvPicPr>
                      <p:cNvPr id="139" name="对象 1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10744" y="4711111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箭头: 环形 32">
            <a:extLst>
              <a:ext uri="{FF2B5EF4-FFF2-40B4-BE49-F238E27FC236}">
                <a16:creationId xmlns:a16="http://schemas.microsoft.com/office/drawing/2014/main" id="{85466129-E21C-492A-B5A8-1B64456CD83B}"/>
              </a:ext>
            </a:extLst>
          </p:cNvPr>
          <p:cNvSpPr/>
          <p:nvPr/>
        </p:nvSpPr>
        <p:spPr>
          <a:xfrm rot="531045"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319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12CEDE5-F6B5-4964-84B0-0A738212D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13781"/>
              </p:ext>
            </p:extLst>
          </p:nvPr>
        </p:nvGraphicFramePr>
        <p:xfrm>
          <a:off x="3620672" y="4075791"/>
          <a:ext cx="180019" cy="14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7" name="Equation" r:id="rId21" imgW="5791200" imgH="4572000" progId="Equation.DSMT4">
                  <p:embed/>
                </p:oleObj>
              </mc:Choice>
              <mc:Fallback>
                <p:oleObj name="Equation" r:id="rId21" imgW="5791200" imgH="4572000" progId="Equation.DSMT4">
                  <p:embed/>
                  <p:pic>
                    <p:nvPicPr>
                      <p:cNvPr id="146" name="对象 14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20672" y="4075791"/>
                        <a:ext cx="180019" cy="14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箭头: 环形 36">
            <a:extLst>
              <a:ext uri="{FF2B5EF4-FFF2-40B4-BE49-F238E27FC236}">
                <a16:creationId xmlns:a16="http://schemas.microsoft.com/office/drawing/2014/main" id="{784A32B1-E574-4B48-91D3-0E9E5572FF0B}"/>
              </a:ext>
            </a:extLst>
          </p:cNvPr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箭头: 环形 39">
            <a:extLst>
              <a:ext uri="{FF2B5EF4-FFF2-40B4-BE49-F238E27FC236}">
                <a16:creationId xmlns:a16="http://schemas.microsoft.com/office/drawing/2014/main" id="{D641A205-AD83-4795-A77D-D6BAF52224BA}"/>
              </a:ext>
            </a:extLst>
          </p:cNvPr>
          <p:cNvSpPr/>
          <p:nvPr/>
        </p:nvSpPr>
        <p:spPr>
          <a:xfrm rot="1415338">
            <a:off x="3958002" y="4164129"/>
            <a:ext cx="373754" cy="251064"/>
          </a:xfrm>
          <a:prstGeom prst="circularArrow">
            <a:avLst>
              <a:gd name="adj1" fmla="val 13878"/>
              <a:gd name="adj2" fmla="val 413831"/>
              <a:gd name="adj3" fmla="val 21125073"/>
              <a:gd name="adj4" fmla="val 10860040"/>
              <a:gd name="adj5" fmla="val 222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481D5AE-BEB6-49D9-B41D-7980522440AA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756092" y="4155884"/>
            <a:ext cx="225614" cy="134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2183FE-763C-4946-9E05-D9F2D85A342B}"/>
              </a:ext>
            </a:extLst>
          </p:cNvPr>
          <p:cNvCxnSpPr/>
          <p:nvPr/>
        </p:nvCxnSpPr>
        <p:spPr>
          <a:xfrm flipH="1" flipV="1">
            <a:off x="3795285" y="3991828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EEF4B03-FAE0-4C84-A9AB-C4AC0E9E3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086"/>
              </p:ext>
            </p:extLst>
          </p:nvPr>
        </p:nvGraphicFramePr>
        <p:xfrm>
          <a:off x="3689219" y="3814463"/>
          <a:ext cx="196706" cy="208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8" name="Equation" r:id="rId23" imgW="5181600" imgH="5486400" progId="Equation.DSMT4">
                  <p:embed/>
                </p:oleObj>
              </mc:Choice>
              <mc:Fallback>
                <p:oleObj name="Equation" r:id="rId23" imgW="5181600" imgH="54864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89219" y="3814463"/>
                        <a:ext cx="196706" cy="208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B33B3425-58D3-4BD5-B0D3-39B6EFDF1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488272"/>
              </p:ext>
            </p:extLst>
          </p:nvPr>
        </p:nvGraphicFramePr>
        <p:xfrm>
          <a:off x="4166771" y="4307855"/>
          <a:ext cx="119842" cy="10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" name="Equation" r:id="rId25" imgW="152280" imgH="139680" progId="Equation.DSMT4">
                  <p:embed/>
                </p:oleObj>
              </mc:Choice>
              <mc:Fallback>
                <p:oleObj name="Equation" r:id="rId25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66771" y="4307855"/>
                        <a:ext cx="119842" cy="10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02825A5-E14C-4329-8D99-A3834205C08A}"/>
              </a:ext>
            </a:extLst>
          </p:cNvPr>
          <p:cNvCxnSpPr>
            <a:cxnSpLocks/>
          </p:cNvCxnSpPr>
          <p:nvPr/>
        </p:nvCxnSpPr>
        <p:spPr>
          <a:xfrm>
            <a:off x="3981350" y="4669264"/>
            <a:ext cx="674074" cy="6458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BBB57468-FFC3-45D4-8851-C899E8DE3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5973"/>
              </p:ext>
            </p:extLst>
          </p:nvPr>
        </p:nvGraphicFramePr>
        <p:xfrm>
          <a:off x="4260160" y="3189848"/>
          <a:ext cx="340746" cy="17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" name="Equation" r:id="rId27" imgW="558720" imgH="279360" progId="Equation.DSMT4">
                  <p:embed/>
                </p:oleObj>
              </mc:Choice>
              <mc:Fallback>
                <p:oleObj name="Equation" r:id="rId27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60160" y="3189848"/>
                        <a:ext cx="340746" cy="170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5D306CCA-F48F-4726-862E-4DD3081DD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838162"/>
              </p:ext>
            </p:extLst>
          </p:nvPr>
        </p:nvGraphicFramePr>
        <p:xfrm>
          <a:off x="5240891" y="3557622"/>
          <a:ext cx="357876" cy="17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" name="Equation" r:id="rId29" imgW="558720" imgH="279360" progId="Equation.DSMT4">
                  <p:embed/>
                </p:oleObj>
              </mc:Choice>
              <mc:Fallback>
                <p:oleObj name="Equation" r:id="rId29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40891" y="3557622"/>
                        <a:ext cx="357876" cy="17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E673B78-869A-4248-A814-6FAD4F3D1025}"/>
              </a:ext>
            </a:extLst>
          </p:cNvPr>
          <p:cNvCxnSpPr>
            <a:cxnSpLocks/>
          </p:cNvCxnSpPr>
          <p:nvPr/>
        </p:nvCxnSpPr>
        <p:spPr>
          <a:xfrm flipH="1">
            <a:off x="5059285" y="3640702"/>
            <a:ext cx="193125" cy="4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5FAFA67E-B03C-43C7-A102-B9D057070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26993"/>
              </p:ext>
            </p:extLst>
          </p:nvPr>
        </p:nvGraphicFramePr>
        <p:xfrm>
          <a:off x="4777377" y="4801877"/>
          <a:ext cx="176530" cy="17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" name="Equation" r:id="rId31" imgW="253800" imgH="253800" progId="Equation.DSMT4">
                  <p:embed/>
                </p:oleObj>
              </mc:Choice>
              <mc:Fallback>
                <p:oleObj name="Equation" r:id="rId31" imgW="253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77377" y="4801877"/>
                        <a:ext cx="176530" cy="17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8E849710-19DF-41D7-BAFA-7F952D44B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61872"/>
              </p:ext>
            </p:extLst>
          </p:nvPr>
        </p:nvGraphicFramePr>
        <p:xfrm>
          <a:off x="4607844" y="5056702"/>
          <a:ext cx="155351" cy="15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" name="Equation" r:id="rId33" imgW="253800" imgH="253800" progId="Equation.DSMT4">
                  <p:embed/>
                </p:oleObj>
              </mc:Choice>
              <mc:Fallback>
                <p:oleObj name="Equation" r:id="rId33" imgW="253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07844" y="5056702"/>
                        <a:ext cx="155351" cy="155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77B52F0-5BC5-4B88-80A7-3F0879DA6770}"/>
              </a:ext>
            </a:extLst>
          </p:cNvPr>
          <p:cNvCxnSpPr/>
          <p:nvPr/>
        </p:nvCxnSpPr>
        <p:spPr>
          <a:xfrm flipH="1">
            <a:off x="4585174" y="4938851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A973228-8C57-452E-BFAB-251DFD01A6A6}"/>
              </a:ext>
            </a:extLst>
          </p:cNvPr>
          <p:cNvCxnSpPr>
            <a:cxnSpLocks/>
          </p:cNvCxnSpPr>
          <p:nvPr/>
        </p:nvCxnSpPr>
        <p:spPr>
          <a:xfrm flipH="1">
            <a:off x="4480759" y="5116904"/>
            <a:ext cx="126900" cy="30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26E6E2-3FE8-43F9-85DC-25B191216A8C}"/>
              </a:ext>
            </a:extLst>
          </p:cNvPr>
          <p:cNvCxnSpPr>
            <a:cxnSpLocks/>
          </p:cNvCxnSpPr>
          <p:nvPr/>
        </p:nvCxnSpPr>
        <p:spPr>
          <a:xfrm>
            <a:off x="3991342" y="4668154"/>
            <a:ext cx="529500" cy="530901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3947DA4-A2B4-45EC-A1A1-13B620A6891E}"/>
              </a:ext>
            </a:extLst>
          </p:cNvPr>
          <p:cNvCxnSpPr>
            <a:cxnSpLocks/>
          </p:cNvCxnSpPr>
          <p:nvPr/>
        </p:nvCxnSpPr>
        <p:spPr>
          <a:xfrm>
            <a:off x="4616356" y="3457290"/>
            <a:ext cx="442929" cy="222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0154BCA-A637-44C7-B668-7995FB0BDF35}"/>
              </a:ext>
            </a:extLst>
          </p:cNvPr>
          <p:cNvCxnSpPr>
            <a:cxnSpLocks/>
          </p:cNvCxnSpPr>
          <p:nvPr/>
        </p:nvCxnSpPr>
        <p:spPr>
          <a:xfrm flipH="1">
            <a:off x="3489122" y="4675707"/>
            <a:ext cx="496255" cy="9226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4D67932-CF80-4CF6-B360-D5EF48C0B145}"/>
              </a:ext>
            </a:extLst>
          </p:cNvPr>
          <p:cNvCxnSpPr>
            <a:cxnSpLocks/>
          </p:cNvCxnSpPr>
          <p:nvPr/>
        </p:nvCxnSpPr>
        <p:spPr>
          <a:xfrm flipH="1">
            <a:off x="4432370" y="3676395"/>
            <a:ext cx="616957" cy="12110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F664610-9C3D-4CE0-99A5-1232C1B61254}"/>
              </a:ext>
            </a:extLst>
          </p:cNvPr>
          <p:cNvCxnSpPr>
            <a:cxnSpLocks/>
          </p:cNvCxnSpPr>
          <p:nvPr/>
        </p:nvCxnSpPr>
        <p:spPr>
          <a:xfrm flipH="1">
            <a:off x="4506627" y="4994004"/>
            <a:ext cx="103815" cy="1929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502E0CD-4D75-4DB0-B543-C64E5B41EE33}"/>
              </a:ext>
            </a:extLst>
          </p:cNvPr>
          <p:cNvCxnSpPr>
            <a:cxnSpLocks/>
          </p:cNvCxnSpPr>
          <p:nvPr/>
        </p:nvCxnSpPr>
        <p:spPr>
          <a:xfrm flipH="1" flipV="1">
            <a:off x="3872203" y="4868278"/>
            <a:ext cx="633516" cy="3248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51C65E8-89BF-452E-BAF9-E78816E3477C}"/>
              </a:ext>
            </a:extLst>
          </p:cNvPr>
          <p:cNvCxnSpPr>
            <a:cxnSpLocks/>
          </p:cNvCxnSpPr>
          <p:nvPr/>
        </p:nvCxnSpPr>
        <p:spPr>
          <a:xfrm>
            <a:off x="3967623" y="4671068"/>
            <a:ext cx="468022" cy="234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3AD5AB9C-B5E7-4D9D-AFE4-CB65A684AC2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FAFEA78-CD24-4FF7-A50D-695F8CC94954}"/>
              </a:ext>
            </a:extLst>
          </p:cNvPr>
          <p:cNvCxnSpPr>
            <a:cxnSpLocks/>
          </p:cNvCxnSpPr>
          <p:nvPr/>
        </p:nvCxnSpPr>
        <p:spPr>
          <a:xfrm flipH="1">
            <a:off x="3878164" y="4665025"/>
            <a:ext cx="101341" cy="203253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1265482-A3F4-4CA4-A374-1C410DA690B6}"/>
              </a:ext>
            </a:extLst>
          </p:cNvPr>
          <p:cNvCxnSpPr>
            <a:cxnSpLocks/>
          </p:cNvCxnSpPr>
          <p:nvPr/>
        </p:nvCxnSpPr>
        <p:spPr>
          <a:xfrm flipV="1">
            <a:off x="3978390" y="4022999"/>
            <a:ext cx="690465" cy="65151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1E23887-FE85-44FD-B65A-9E71B29B8955}"/>
              </a:ext>
            </a:extLst>
          </p:cNvPr>
          <p:cNvCxnSpPr>
            <a:cxnSpLocks/>
          </p:cNvCxnSpPr>
          <p:nvPr/>
        </p:nvCxnSpPr>
        <p:spPr>
          <a:xfrm flipV="1">
            <a:off x="3981700" y="3634943"/>
            <a:ext cx="538576" cy="10349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A824D38-F46D-4270-B79F-E58911F8A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140351"/>
              </p:ext>
            </p:extLst>
          </p:nvPr>
        </p:nvGraphicFramePr>
        <p:xfrm>
          <a:off x="4237807" y="3441733"/>
          <a:ext cx="157480" cy="17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" name="Equation" r:id="rId36" imgW="215640" imgH="241200" progId="Equation.DSMT4">
                  <p:embed/>
                </p:oleObj>
              </mc:Choice>
              <mc:Fallback>
                <p:oleObj name="Equation" r:id="rId36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37807" y="3441733"/>
                        <a:ext cx="157480" cy="176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A6FF89-49C6-47FC-981B-0EF51EDC93B2}"/>
              </a:ext>
            </a:extLst>
          </p:cNvPr>
          <p:cNvCxnSpPr>
            <a:cxnSpLocks/>
          </p:cNvCxnSpPr>
          <p:nvPr/>
        </p:nvCxnSpPr>
        <p:spPr>
          <a:xfrm flipH="1" flipV="1">
            <a:off x="4393068" y="3549998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7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3332" y="2044599"/>
            <a:ext cx="797168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2816" y="235555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总能量计算</a:t>
            </a:r>
          </a:p>
        </p:txBody>
      </p:sp>
      <p:sp>
        <p:nvSpPr>
          <p:cNvPr id="7" name="矩形 6"/>
          <p:cNvSpPr/>
          <p:nvPr/>
        </p:nvSpPr>
        <p:spPr>
          <a:xfrm>
            <a:off x="2614538" y="142356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2808" y="5681942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</a:p>
        </p:txBody>
      </p:sp>
      <p:sp>
        <p:nvSpPr>
          <p:cNvPr id="25" name="矩形 24"/>
          <p:cNvSpPr/>
          <p:nvPr/>
        </p:nvSpPr>
        <p:spPr>
          <a:xfrm>
            <a:off x="5146997" y="568194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B6AA20-74A4-45B3-A865-724D23B4F648}"/>
              </a:ext>
            </a:extLst>
          </p:cNvPr>
          <p:cNvSpPr/>
          <p:nvPr/>
        </p:nvSpPr>
        <p:spPr>
          <a:xfrm>
            <a:off x="650325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2FD8DC6-E6A1-422A-A515-E5E334AE7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185980"/>
              </p:ext>
            </p:extLst>
          </p:nvPr>
        </p:nvGraphicFramePr>
        <p:xfrm>
          <a:off x="2873422" y="1527611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3" imgW="279360" imgH="190440" progId="Equation.DSMT4">
                  <p:embed/>
                </p:oleObj>
              </mc:Choice>
              <mc:Fallback>
                <p:oleObj name="Equation" r:id="rId3" imgW="2793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422" y="1527611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6666C20-6237-4467-87BB-A90F3FC1C30A}"/>
              </a:ext>
            </a:extLst>
          </p:cNvPr>
          <p:cNvSpPr/>
          <p:nvPr/>
        </p:nvSpPr>
        <p:spPr>
          <a:xfrm>
            <a:off x="2614538" y="204459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1DEACAE-0AD6-4B5F-9EC0-966E10438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46784"/>
              </p:ext>
            </p:extLst>
          </p:nvPr>
        </p:nvGraphicFramePr>
        <p:xfrm>
          <a:off x="2936875" y="2160588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2FD8DC6-E6A1-422A-A515-E5E334AE7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6875" y="2160588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A2600A79-8224-43DE-A83B-4BF8C4560BDE}"/>
              </a:ext>
            </a:extLst>
          </p:cNvPr>
          <p:cNvSpPr/>
          <p:nvPr/>
        </p:nvSpPr>
        <p:spPr>
          <a:xfrm>
            <a:off x="261453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5DE689-C658-4CD3-A64A-970598BBDB5C}"/>
              </a:ext>
            </a:extLst>
          </p:cNvPr>
          <p:cNvSpPr/>
          <p:nvPr/>
        </p:nvSpPr>
        <p:spPr>
          <a:xfrm>
            <a:off x="2614538" y="328665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D95964D-BCA2-433A-B9CF-6B7FA4C43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767921"/>
              </p:ext>
            </p:extLst>
          </p:nvPr>
        </p:nvGraphicFramePr>
        <p:xfrm>
          <a:off x="2916702" y="2767321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1DEACAE-0AD6-4B5F-9EC0-966E10438F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702" y="2767321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EF60E1C-975E-470B-833C-30EC0660F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069459"/>
              </p:ext>
            </p:extLst>
          </p:nvPr>
        </p:nvGraphicFramePr>
        <p:xfrm>
          <a:off x="935525" y="2769671"/>
          <a:ext cx="226768" cy="20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9" imgW="266400" imgH="241200" progId="Equation.DSMT4">
                  <p:embed/>
                </p:oleObj>
              </mc:Choice>
              <mc:Fallback>
                <p:oleObj name="Equation" r:id="rId9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5525" y="2769671"/>
                        <a:ext cx="226768" cy="205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5E4131-1714-43F8-9D40-1B3EB5039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75465"/>
              </p:ext>
            </p:extLst>
          </p:nvPr>
        </p:nvGraphicFramePr>
        <p:xfrm>
          <a:off x="961600" y="2149794"/>
          <a:ext cx="220632" cy="18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11" imgW="330120" imgH="279360" progId="Equation.DSMT4">
                  <p:embed/>
                </p:oleObj>
              </mc:Choice>
              <mc:Fallback>
                <p:oleObj name="Equation" r:id="rId11" imgW="33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1600" y="2149794"/>
                        <a:ext cx="220632" cy="186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47B456C-D7EC-400B-8332-35A349B73E7B}"/>
              </a:ext>
            </a:extLst>
          </p:cNvPr>
          <p:cNvSpPr/>
          <p:nvPr/>
        </p:nvSpPr>
        <p:spPr>
          <a:xfrm>
            <a:off x="4180627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61B263-58F3-4411-B792-39A042357CD0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1016AC-D8EA-493A-9BA5-3C7E92F939A6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2F03E7F-0EB8-40BF-8EEF-FB9EE6AD04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3411707" y="1622862"/>
            <a:ext cx="909128" cy="1554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9F5D89D-4210-4239-B1EF-2316478F8E00}"/>
              </a:ext>
            </a:extLst>
          </p:cNvPr>
          <p:cNvCxnSpPr>
            <a:cxnSpLocks/>
            <a:stCxn id="14" idx="3"/>
            <a:endCxn id="9" idx="4"/>
          </p:cNvCxnSpPr>
          <p:nvPr/>
        </p:nvCxnSpPr>
        <p:spPr>
          <a:xfrm flipV="1">
            <a:off x="3411707" y="2058771"/>
            <a:ext cx="909128" cy="185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519C9B75-5A6A-4D96-B886-9F2AEEE84DFA}"/>
              </a:ext>
            </a:extLst>
          </p:cNvPr>
          <p:cNvSpPr/>
          <p:nvPr/>
        </p:nvSpPr>
        <p:spPr>
          <a:xfrm>
            <a:off x="4180627" y="3019212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44CEA08-2B3D-4BC9-8EB4-FF55EE8505E9}"/>
              </a:ext>
            </a:extLst>
          </p:cNvPr>
          <p:cNvCxnSpPr>
            <a:cxnSpLocks/>
            <a:stCxn id="34" idx="1"/>
            <a:endCxn id="34" idx="5"/>
          </p:cNvCxnSpPr>
          <p:nvPr/>
        </p:nvCxnSpPr>
        <p:spPr>
          <a:xfrm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35EF71C-138C-4BD3-ADCF-7B15C53E8D62}"/>
              </a:ext>
            </a:extLst>
          </p:cNvPr>
          <p:cNvCxnSpPr>
            <a:cxnSpLocks/>
            <a:stCxn id="34" idx="7"/>
            <a:endCxn id="34" idx="3"/>
          </p:cNvCxnSpPr>
          <p:nvPr/>
        </p:nvCxnSpPr>
        <p:spPr>
          <a:xfrm flipH="1"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A261EF-0042-4727-807E-47BE531B8A8E}"/>
              </a:ext>
            </a:extLst>
          </p:cNvPr>
          <p:cNvCxnSpPr>
            <a:cxnSpLocks/>
            <a:stCxn id="17" idx="3"/>
            <a:endCxn id="34" idx="0"/>
          </p:cNvCxnSpPr>
          <p:nvPr/>
        </p:nvCxnSpPr>
        <p:spPr>
          <a:xfrm>
            <a:off x="3411707" y="2864922"/>
            <a:ext cx="909128" cy="154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EB7BAC6-0168-4B68-B11B-5242EAA0E1C0}"/>
              </a:ext>
            </a:extLst>
          </p:cNvPr>
          <p:cNvCxnSpPr>
            <a:cxnSpLocks/>
            <a:stCxn id="19" idx="3"/>
            <a:endCxn id="34" idx="4"/>
          </p:cNvCxnSpPr>
          <p:nvPr/>
        </p:nvCxnSpPr>
        <p:spPr>
          <a:xfrm flipV="1">
            <a:off x="3411707" y="3299628"/>
            <a:ext cx="909128" cy="1863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5FDAACA-F224-4676-B266-2D238C11DB78}"/>
              </a:ext>
            </a:extLst>
          </p:cNvPr>
          <p:cNvSpPr/>
          <p:nvPr/>
        </p:nvSpPr>
        <p:spPr>
          <a:xfrm>
            <a:off x="4915161" y="1024983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4137BFF3-BB99-41F8-A975-B20A09BEB06E}"/>
              </a:ext>
            </a:extLst>
          </p:cNvPr>
          <p:cNvSpPr/>
          <p:nvPr/>
        </p:nvSpPr>
        <p:spPr>
          <a:xfrm>
            <a:off x="6448339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801FCB0-9BCE-44AC-B386-E816CFE95CAC}"/>
              </a:ext>
            </a:extLst>
          </p:cNvPr>
          <p:cNvCxnSpPr>
            <a:cxnSpLocks/>
            <a:stCxn id="44" idx="1"/>
            <a:endCxn id="44" idx="5"/>
          </p:cNvCxnSpPr>
          <p:nvPr/>
        </p:nvCxnSpPr>
        <p:spPr>
          <a:xfrm>
            <a:off x="6489405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7845E7B-0AC2-4DB4-88BC-7BD71EDA389C}"/>
              </a:ext>
            </a:extLst>
          </p:cNvPr>
          <p:cNvCxnSpPr>
            <a:cxnSpLocks/>
            <a:stCxn id="44" idx="7"/>
            <a:endCxn id="44" idx="3"/>
          </p:cNvCxnSpPr>
          <p:nvPr/>
        </p:nvCxnSpPr>
        <p:spPr>
          <a:xfrm flipH="1">
            <a:off x="6489405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D95C30F-D476-424A-BD77-051AC4FC6F67}"/>
              </a:ext>
            </a:extLst>
          </p:cNvPr>
          <p:cNvSpPr/>
          <p:nvPr/>
        </p:nvSpPr>
        <p:spPr>
          <a:xfrm>
            <a:off x="5804284" y="102498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53DADB9-BB9A-4F84-A9DE-93F893B3C96C}"/>
              </a:ext>
            </a:extLst>
          </p:cNvPr>
          <p:cNvCxnSpPr>
            <a:stCxn id="9" idx="6"/>
            <a:endCxn id="44" idx="2"/>
          </p:cNvCxnSpPr>
          <p:nvPr/>
        </p:nvCxnSpPr>
        <p:spPr>
          <a:xfrm>
            <a:off x="4461043" y="1918563"/>
            <a:ext cx="1987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BD7A53C0-1F30-4702-81AA-367475237E14}"/>
              </a:ext>
            </a:extLst>
          </p:cNvPr>
          <p:cNvCxnSpPr>
            <a:cxnSpLocks/>
            <a:endCxn id="43" idx="1"/>
          </p:cNvCxnSpPr>
          <p:nvPr/>
        </p:nvCxnSpPr>
        <p:spPr>
          <a:xfrm rot="5400000" flipH="1" flipV="1">
            <a:off x="4425139" y="1426378"/>
            <a:ext cx="692124" cy="2879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E082EF9-6489-47B0-A266-11BE35A33028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5425441" y="1224275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2FE19C6-4BDD-4F7A-8986-1C9C6A1D3393}"/>
              </a:ext>
            </a:extLst>
          </p:cNvPr>
          <p:cNvCxnSpPr>
            <a:cxnSpLocks/>
            <a:stCxn id="47" idx="3"/>
            <a:endCxn id="44" idx="0"/>
          </p:cNvCxnSpPr>
          <p:nvPr/>
        </p:nvCxnSpPr>
        <p:spPr>
          <a:xfrm>
            <a:off x="6314564" y="1224275"/>
            <a:ext cx="273983" cy="5540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5E4B399-9A4F-476C-A19D-0DB8CA7BFB6D}"/>
              </a:ext>
            </a:extLst>
          </p:cNvPr>
          <p:cNvSpPr/>
          <p:nvPr/>
        </p:nvSpPr>
        <p:spPr>
          <a:xfrm>
            <a:off x="7098827" y="171811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6B8DCB-BE44-4F1C-94F0-A44C0833D84C}"/>
              </a:ext>
            </a:extLst>
          </p:cNvPr>
          <p:cNvSpPr/>
          <p:nvPr/>
        </p:nvSpPr>
        <p:spPr>
          <a:xfrm>
            <a:off x="7987950" y="171811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7963736-8494-4B99-968D-AF7FBEA1C0B2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609107" y="1917404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2B5DB8-8576-42F5-BF70-C7A6A27680F1}"/>
              </a:ext>
            </a:extLst>
          </p:cNvPr>
          <p:cNvCxnSpPr>
            <a:cxnSpLocks/>
            <a:stCxn id="44" idx="6"/>
            <a:endCxn id="59" idx="1"/>
          </p:cNvCxnSpPr>
          <p:nvPr/>
        </p:nvCxnSpPr>
        <p:spPr>
          <a:xfrm flipV="1">
            <a:off x="6728755" y="1917405"/>
            <a:ext cx="370072" cy="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45A4DACE-EA6D-4FD4-8278-8FC9114789A4}"/>
              </a:ext>
            </a:extLst>
          </p:cNvPr>
          <p:cNvSpPr/>
          <p:nvPr/>
        </p:nvSpPr>
        <p:spPr>
          <a:xfrm>
            <a:off x="8707834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734B245-ECFB-479A-BD70-F3720AE7DAC2}"/>
              </a:ext>
            </a:extLst>
          </p:cNvPr>
          <p:cNvCxnSpPr>
            <a:cxnSpLocks/>
            <a:stCxn id="65" idx="1"/>
            <a:endCxn id="65" idx="5"/>
          </p:cNvCxnSpPr>
          <p:nvPr/>
        </p:nvCxnSpPr>
        <p:spPr>
          <a:xfrm>
            <a:off x="8748900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2F013D8-3F94-441E-A88F-0BAD2F810691}"/>
              </a:ext>
            </a:extLst>
          </p:cNvPr>
          <p:cNvCxnSpPr>
            <a:cxnSpLocks/>
            <a:stCxn id="65" idx="7"/>
            <a:endCxn id="65" idx="3"/>
          </p:cNvCxnSpPr>
          <p:nvPr/>
        </p:nvCxnSpPr>
        <p:spPr>
          <a:xfrm flipH="1">
            <a:off x="8748900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ED63CF4-BD93-400B-97E6-B2217DA1783F}"/>
              </a:ext>
            </a:extLst>
          </p:cNvPr>
          <p:cNvCxnSpPr>
            <a:cxnSpLocks/>
            <a:stCxn id="60" idx="3"/>
            <a:endCxn id="65" idx="2"/>
          </p:cNvCxnSpPr>
          <p:nvPr/>
        </p:nvCxnSpPr>
        <p:spPr>
          <a:xfrm>
            <a:off x="8498230" y="1917404"/>
            <a:ext cx="209604" cy="1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4575017-C377-43F9-B17C-2582A216CFC0}"/>
              </a:ext>
            </a:extLst>
          </p:cNvPr>
          <p:cNvSpPr/>
          <p:nvPr/>
        </p:nvSpPr>
        <p:spPr>
          <a:xfrm>
            <a:off x="4972660" y="296017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2C63D97-4BEA-4DB6-8C3E-2E768C8E7DFC}"/>
              </a:ext>
            </a:extLst>
          </p:cNvPr>
          <p:cNvCxnSpPr>
            <a:cxnSpLocks/>
            <a:stCxn id="71" idx="3"/>
            <a:endCxn id="44" idx="4"/>
          </p:cNvCxnSpPr>
          <p:nvPr/>
        </p:nvCxnSpPr>
        <p:spPr>
          <a:xfrm flipV="1">
            <a:off x="5482940" y="2058771"/>
            <a:ext cx="1105607" cy="1100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4AF95E9-AC1A-421A-B58D-0B10FB4EE3A3}"/>
              </a:ext>
            </a:extLst>
          </p:cNvPr>
          <p:cNvCxnSpPr>
            <a:cxnSpLocks/>
            <a:stCxn id="34" idx="6"/>
            <a:endCxn id="71" idx="1"/>
          </p:cNvCxnSpPr>
          <p:nvPr/>
        </p:nvCxnSpPr>
        <p:spPr>
          <a:xfrm>
            <a:off x="4461043" y="3159420"/>
            <a:ext cx="511617" cy="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D527B9E5-2474-4409-A6FB-1BDE0D62CA0D}"/>
              </a:ext>
            </a:extLst>
          </p:cNvPr>
          <p:cNvSpPr/>
          <p:nvPr/>
        </p:nvSpPr>
        <p:spPr>
          <a:xfrm>
            <a:off x="5804284" y="3285270"/>
            <a:ext cx="974467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2999343-E8BA-44DB-8015-C53BA71BE655}"/>
              </a:ext>
            </a:extLst>
          </p:cNvPr>
          <p:cNvCxnSpPr>
            <a:cxnSpLocks/>
            <a:stCxn id="19" idx="3"/>
            <a:endCxn id="77" idx="1"/>
          </p:cNvCxnSpPr>
          <p:nvPr/>
        </p:nvCxnSpPr>
        <p:spPr>
          <a:xfrm flipV="1">
            <a:off x="3411707" y="3484563"/>
            <a:ext cx="2392577" cy="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95656523-09FA-4798-A78C-91B4D9B771C8}"/>
              </a:ext>
            </a:extLst>
          </p:cNvPr>
          <p:cNvSpPr/>
          <p:nvPr/>
        </p:nvSpPr>
        <p:spPr>
          <a:xfrm>
            <a:off x="6026185" y="3883148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8901C17-69E0-4297-B233-AB775576958D}"/>
              </a:ext>
            </a:extLst>
          </p:cNvPr>
          <p:cNvCxnSpPr>
            <a:cxnSpLocks/>
            <a:stCxn id="81" idx="0"/>
            <a:endCxn id="77" idx="2"/>
          </p:cNvCxnSpPr>
          <p:nvPr/>
        </p:nvCxnSpPr>
        <p:spPr>
          <a:xfrm flipV="1">
            <a:off x="6281325" y="3683855"/>
            <a:ext cx="10193" cy="199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EBDAD858-CD4E-4E84-AA2A-BE1CBFB7497A}"/>
              </a:ext>
            </a:extLst>
          </p:cNvPr>
          <p:cNvCxnSpPr>
            <a:cxnSpLocks/>
            <a:stCxn id="77" idx="3"/>
            <a:endCxn id="65" idx="4"/>
          </p:cNvCxnSpPr>
          <p:nvPr/>
        </p:nvCxnSpPr>
        <p:spPr>
          <a:xfrm flipV="1">
            <a:off x="6778751" y="2058771"/>
            <a:ext cx="2069291" cy="14257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33701A6-F320-496F-98C0-906180D97FE1}"/>
              </a:ext>
            </a:extLst>
          </p:cNvPr>
          <p:cNvCxnSpPr>
            <a:cxnSpLocks/>
            <a:stCxn id="65" idx="6"/>
          </p:cNvCxnSpPr>
          <p:nvPr/>
        </p:nvCxnSpPr>
        <p:spPr>
          <a:xfrm flipV="1">
            <a:off x="8988250" y="1915243"/>
            <a:ext cx="414900" cy="3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EAC39DA1-5882-4D6C-83C3-5E8739078A8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1470500" y="2243892"/>
            <a:ext cx="540901" cy="1116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6D0DFDB4-AB3B-4ED6-BF10-743A32C5B51B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1447494" y="2754138"/>
            <a:ext cx="563907" cy="1107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3CA126FB-CDF6-41AC-A129-0421118BA79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409985" y="1622862"/>
            <a:ext cx="204553" cy="931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4747EC9C-6DDE-4792-8B50-8C2F5F4AAA7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409985" y="2243892"/>
            <a:ext cx="204553" cy="310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0EB6D8AD-5284-4071-A1D0-4839168FBCC8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409985" y="2554846"/>
            <a:ext cx="204553" cy="931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A53FF7BF-6FF4-45AA-BBBF-84C1B5331AC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09985" y="2554846"/>
            <a:ext cx="204553" cy="310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7" name="对象 116">
            <a:extLst>
              <a:ext uri="{FF2B5EF4-FFF2-40B4-BE49-F238E27FC236}">
                <a16:creationId xmlns:a16="http://schemas.microsoft.com/office/drawing/2014/main" id="{51E4D38F-B196-4B46-AF99-47DB5DD9F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67787"/>
              </p:ext>
            </p:extLst>
          </p:nvPr>
        </p:nvGraphicFramePr>
        <p:xfrm>
          <a:off x="5070067" y="1135374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13" imgW="203040" imgH="177480" progId="Equation.DSMT4">
                  <p:embed/>
                </p:oleObj>
              </mc:Choice>
              <mc:Fallback>
                <p:oleObj name="Equation" r:id="rId13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70067" y="1135374"/>
                        <a:ext cx="203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>
            <a:extLst>
              <a:ext uri="{FF2B5EF4-FFF2-40B4-BE49-F238E27FC236}">
                <a16:creationId xmlns:a16="http://schemas.microsoft.com/office/drawing/2014/main" id="{E57D1739-7D24-4B90-91D5-AA095FA28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19218"/>
              </p:ext>
            </p:extLst>
          </p:nvPr>
        </p:nvGraphicFramePr>
        <p:xfrm>
          <a:off x="5985442" y="1029867"/>
          <a:ext cx="13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15" imgW="139680" imgH="393480" progId="Equation.DSMT4">
                  <p:embed/>
                </p:oleObj>
              </mc:Choice>
              <mc:Fallback>
                <p:oleObj name="Equation" r:id="rId15" imgW="139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5442" y="1029867"/>
                        <a:ext cx="139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>
            <a:extLst>
              <a:ext uri="{FF2B5EF4-FFF2-40B4-BE49-F238E27FC236}">
                <a16:creationId xmlns:a16="http://schemas.microsoft.com/office/drawing/2014/main" id="{26A69256-78FA-433F-A418-32CE721EF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541931"/>
              </p:ext>
            </p:extLst>
          </p:nvPr>
        </p:nvGraphicFramePr>
        <p:xfrm>
          <a:off x="4081876" y="2113047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17" imgW="126720" imgH="101520" progId="Equation.DSMT4">
                  <p:embed/>
                </p:oleObj>
              </mc:Choice>
              <mc:Fallback>
                <p:oleObj name="Equation" r:id="rId17" imgW="12672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1876" y="2113047"/>
                        <a:ext cx="1270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70B4FDB-4BAB-4D6A-8342-C0E64B048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59832"/>
              </p:ext>
            </p:extLst>
          </p:nvPr>
        </p:nvGraphicFramePr>
        <p:xfrm>
          <a:off x="2873422" y="3389312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19" imgW="279360" imgH="190440" progId="Equation.DSMT4">
                  <p:embed/>
                </p:oleObj>
              </mc:Choice>
              <mc:Fallback>
                <p:oleObj name="Equation" r:id="rId19" imgW="27936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2FD8DC6-E6A1-422A-A515-E5E334AE7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73422" y="3389312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extLst>
              <a:ext uri="{FF2B5EF4-FFF2-40B4-BE49-F238E27FC236}">
                <a16:creationId xmlns:a16="http://schemas.microsoft.com/office/drawing/2014/main" id="{0FDC142E-A6FC-4E75-A8CA-359C4F891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305464"/>
              </p:ext>
            </p:extLst>
          </p:nvPr>
        </p:nvGraphicFramePr>
        <p:xfrm>
          <a:off x="4096807" y="2754866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21" imgW="114406" imgH="99264" progId="Equation.DSMT4">
                  <p:embed/>
                </p:oleObj>
              </mc:Choice>
              <mc:Fallback>
                <p:oleObj name="Equation" r:id="rId21" imgW="114406" imgH="992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96807" y="2754866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extLst>
              <a:ext uri="{FF2B5EF4-FFF2-40B4-BE49-F238E27FC236}">
                <a16:creationId xmlns:a16="http://schemas.microsoft.com/office/drawing/2014/main" id="{4E3D255D-2A62-4909-97FD-DC30D5661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239931"/>
              </p:ext>
            </p:extLst>
          </p:nvPr>
        </p:nvGraphicFramePr>
        <p:xfrm>
          <a:off x="5087938" y="3082925"/>
          <a:ext cx="241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23" imgW="241200" imgH="177480" progId="Equation.DSMT4">
                  <p:embed/>
                </p:oleObj>
              </mc:Choice>
              <mc:Fallback>
                <p:oleObj name="Equation" r:id="rId23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87938" y="3082925"/>
                        <a:ext cx="241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>
            <a:extLst>
              <a:ext uri="{FF2B5EF4-FFF2-40B4-BE49-F238E27FC236}">
                <a16:creationId xmlns:a16="http://schemas.microsoft.com/office/drawing/2014/main" id="{D06FE097-89B0-47BA-AEB7-4EFFDE40F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290963"/>
              </p:ext>
            </p:extLst>
          </p:nvPr>
        </p:nvGraphicFramePr>
        <p:xfrm>
          <a:off x="7218363" y="1692275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25" imgW="253800" imgH="431640" progId="Equation.DSMT4">
                  <p:embed/>
                </p:oleObj>
              </mc:Choice>
              <mc:Fallback>
                <p:oleObj name="Equation" r:id="rId25" imgW="253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18363" y="1692275"/>
                        <a:ext cx="254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0FAAB6F0-A224-41E2-A979-9D39603F4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535427"/>
              </p:ext>
            </p:extLst>
          </p:nvPr>
        </p:nvGraphicFramePr>
        <p:xfrm>
          <a:off x="8027988" y="1798638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27" imgW="431640" imgH="241200" progId="Equation.DSMT4">
                  <p:embed/>
                </p:oleObj>
              </mc:Choice>
              <mc:Fallback>
                <p:oleObj name="Equation" r:id="rId27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27988" y="1798638"/>
                        <a:ext cx="43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>
            <a:extLst>
              <a:ext uri="{FF2B5EF4-FFF2-40B4-BE49-F238E27FC236}">
                <a16:creationId xmlns:a16="http://schemas.microsoft.com/office/drawing/2014/main" id="{2E00FC68-EFA7-489D-B7AC-EEA6F6ADB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37451"/>
              </p:ext>
            </p:extLst>
          </p:nvPr>
        </p:nvGraphicFramePr>
        <p:xfrm>
          <a:off x="5916613" y="3375025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29" imgW="698400" imgH="241200" progId="Equation.DSMT4">
                  <p:embed/>
                </p:oleObj>
              </mc:Choice>
              <mc:Fallback>
                <p:oleObj name="Equation" r:id="rId29" imgW="698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16613" y="3375025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>
            <a:extLst>
              <a:ext uri="{FF2B5EF4-FFF2-40B4-BE49-F238E27FC236}">
                <a16:creationId xmlns:a16="http://schemas.microsoft.com/office/drawing/2014/main" id="{4BA63FA5-9973-48DA-9A66-77CCADDA9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23146"/>
              </p:ext>
            </p:extLst>
          </p:nvPr>
        </p:nvGraphicFramePr>
        <p:xfrm>
          <a:off x="6136442" y="3967086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31" imgW="330120" imgH="228600" progId="Equation.DSMT4">
                  <p:embed/>
                </p:oleObj>
              </mc:Choice>
              <mc:Fallback>
                <p:oleObj name="Equation" r:id="rId31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136442" y="3967086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>
            <a:extLst>
              <a:ext uri="{FF2B5EF4-FFF2-40B4-BE49-F238E27FC236}">
                <a16:creationId xmlns:a16="http://schemas.microsoft.com/office/drawing/2014/main" id="{045A873F-ADAF-46C3-95D7-CC88CCF1A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89773"/>
              </p:ext>
            </p:extLst>
          </p:nvPr>
        </p:nvGraphicFramePr>
        <p:xfrm>
          <a:off x="7907338" y="3536379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33" imgW="241200" imgH="228600" progId="Equation.DSMT4">
                  <p:embed/>
                </p:oleObj>
              </mc:Choice>
              <mc:Fallback>
                <p:oleObj name="Equation" r:id="rId33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907338" y="3536379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>
            <a:extLst>
              <a:ext uri="{FF2B5EF4-FFF2-40B4-BE49-F238E27FC236}">
                <a16:creationId xmlns:a16="http://schemas.microsoft.com/office/drawing/2014/main" id="{7AA56214-7D1E-4A6E-827F-2300BA3E1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202799"/>
              </p:ext>
            </p:extLst>
          </p:nvPr>
        </p:nvGraphicFramePr>
        <p:xfrm>
          <a:off x="9136450" y="1692275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35" imgW="266400" imgH="190440" progId="Equation.DSMT4">
                  <p:embed/>
                </p:oleObj>
              </mc:Choice>
              <mc:Fallback>
                <p:oleObj name="Equation" r:id="rId35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136450" y="1692275"/>
                        <a:ext cx="266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28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3332" y="2044599"/>
            <a:ext cx="797168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2816" y="235555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能量分配计算</a:t>
            </a:r>
          </a:p>
        </p:txBody>
      </p:sp>
      <p:sp>
        <p:nvSpPr>
          <p:cNvPr id="7" name="矩形 6"/>
          <p:cNvSpPr/>
          <p:nvPr/>
        </p:nvSpPr>
        <p:spPr>
          <a:xfrm>
            <a:off x="2614538" y="142356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2808" y="5681942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</a:p>
        </p:txBody>
      </p:sp>
      <p:sp>
        <p:nvSpPr>
          <p:cNvPr id="25" name="矩形 24"/>
          <p:cNvSpPr/>
          <p:nvPr/>
        </p:nvSpPr>
        <p:spPr>
          <a:xfrm>
            <a:off x="5146997" y="568194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B6AA20-74A4-45B3-A865-724D23B4F648}"/>
              </a:ext>
            </a:extLst>
          </p:cNvPr>
          <p:cNvSpPr/>
          <p:nvPr/>
        </p:nvSpPr>
        <p:spPr>
          <a:xfrm>
            <a:off x="650325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2FD8DC6-E6A1-422A-A515-E5E334AE7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802537"/>
              </p:ext>
            </p:extLst>
          </p:nvPr>
        </p:nvGraphicFramePr>
        <p:xfrm>
          <a:off x="2873422" y="1527611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3" imgW="279360" imgH="190440" progId="Equation.DSMT4">
                  <p:embed/>
                </p:oleObj>
              </mc:Choice>
              <mc:Fallback>
                <p:oleObj name="Equation" r:id="rId3" imgW="27936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2FD8DC6-E6A1-422A-A515-E5E334AE7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422" y="1527611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6666C20-6237-4467-87BB-A90F3FC1C30A}"/>
              </a:ext>
            </a:extLst>
          </p:cNvPr>
          <p:cNvSpPr/>
          <p:nvPr/>
        </p:nvSpPr>
        <p:spPr>
          <a:xfrm>
            <a:off x="2614538" y="204459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1DEACAE-0AD6-4B5F-9EC0-966E10438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190272"/>
              </p:ext>
            </p:extLst>
          </p:nvPr>
        </p:nvGraphicFramePr>
        <p:xfrm>
          <a:off x="2936875" y="2160588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1DEACAE-0AD6-4B5F-9EC0-966E10438F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6875" y="2160588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A2600A79-8224-43DE-A83B-4BF8C4560BDE}"/>
              </a:ext>
            </a:extLst>
          </p:cNvPr>
          <p:cNvSpPr/>
          <p:nvPr/>
        </p:nvSpPr>
        <p:spPr>
          <a:xfrm>
            <a:off x="261453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5DE689-C658-4CD3-A64A-970598BBDB5C}"/>
              </a:ext>
            </a:extLst>
          </p:cNvPr>
          <p:cNvSpPr/>
          <p:nvPr/>
        </p:nvSpPr>
        <p:spPr>
          <a:xfrm>
            <a:off x="2614538" y="328665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D95964D-BCA2-433A-B9CF-6B7FA4C43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39750"/>
              </p:ext>
            </p:extLst>
          </p:nvPr>
        </p:nvGraphicFramePr>
        <p:xfrm>
          <a:off x="2916702" y="2767321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D95964D-BCA2-433A-B9CF-6B7FA4C432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702" y="2767321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EF60E1C-975E-470B-833C-30EC0660F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525" y="2769671"/>
          <a:ext cx="226768" cy="20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9" imgW="266400" imgH="241200" progId="Equation.DSMT4">
                  <p:embed/>
                </p:oleObj>
              </mc:Choice>
              <mc:Fallback>
                <p:oleObj name="Equation" r:id="rId9" imgW="26640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EF60E1C-975E-470B-833C-30EC0660F8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5525" y="2769671"/>
                        <a:ext cx="226768" cy="205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5E4131-1714-43F8-9D40-1B3EB5039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1600" y="2149794"/>
          <a:ext cx="220632" cy="18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11" imgW="330120" imgH="279360" progId="Equation.DSMT4">
                  <p:embed/>
                </p:oleObj>
              </mc:Choice>
              <mc:Fallback>
                <p:oleObj name="Equation" r:id="rId11" imgW="330120" imgH="2793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5E4131-1714-43F8-9D40-1B3EB5039B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1600" y="2149794"/>
                        <a:ext cx="220632" cy="186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47B456C-D7EC-400B-8332-35A349B73E7B}"/>
              </a:ext>
            </a:extLst>
          </p:cNvPr>
          <p:cNvSpPr/>
          <p:nvPr/>
        </p:nvSpPr>
        <p:spPr>
          <a:xfrm>
            <a:off x="4180627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61B263-58F3-4411-B792-39A042357CD0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1016AC-D8EA-493A-9BA5-3C7E92F939A6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2F03E7F-0EB8-40BF-8EEF-FB9EE6AD04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3411707" y="1622862"/>
            <a:ext cx="909128" cy="1554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9F5D89D-4210-4239-B1EF-2316478F8E00}"/>
              </a:ext>
            </a:extLst>
          </p:cNvPr>
          <p:cNvCxnSpPr>
            <a:cxnSpLocks/>
            <a:stCxn id="14" idx="3"/>
            <a:endCxn id="9" idx="4"/>
          </p:cNvCxnSpPr>
          <p:nvPr/>
        </p:nvCxnSpPr>
        <p:spPr>
          <a:xfrm flipV="1">
            <a:off x="3411707" y="2058771"/>
            <a:ext cx="909128" cy="185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519C9B75-5A6A-4D96-B886-9F2AEEE84DFA}"/>
              </a:ext>
            </a:extLst>
          </p:cNvPr>
          <p:cNvSpPr/>
          <p:nvPr/>
        </p:nvSpPr>
        <p:spPr>
          <a:xfrm>
            <a:off x="4180627" y="3019212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44CEA08-2B3D-4BC9-8EB4-FF55EE8505E9}"/>
              </a:ext>
            </a:extLst>
          </p:cNvPr>
          <p:cNvCxnSpPr>
            <a:cxnSpLocks/>
            <a:stCxn id="34" idx="1"/>
            <a:endCxn id="34" idx="5"/>
          </p:cNvCxnSpPr>
          <p:nvPr/>
        </p:nvCxnSpPr>
        <p:spPr>
          <a:xfrm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35EF71C-138C-4BD3-ADCF-7B15C53E8D62}"/>
              </a:ext>
            </a:extLst>
          </p:cNvPr>
          <p:cNvCxnSpPr>
            <a:cxnSpLocks/>
            <a:stCxn id="34" idx="7"/>
            <a:endCxn id="34" idx="3"/>
          </p:cNvCxnSpPr>
          <p:nvPr/>
        </p:nvCxnSpPr>
        <p:spPr>
          <a:xfrm flipH="1"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A261EF-0042-4727-807E-47BE531B8A8E}"/>
              </a:ext>
            </a:extLst>
          </p:cNvPr>
          <p:cNvCxnSpPr>
            <a:cxnSpLocks/>
            <a:stCxn id="17" idx="3"/>
            <a:endCxn id="34" idx="0"/>
          </p:cNvCxnSpPr>
          <p:nvPr/>
        </p:nvCxnSpPr>
        <p:spPr>
          <a:xfrm>
            <a:off x="3411707" y="2864922"/>
            <a:ext cx="909128" cy="154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EB7BAC6-0168-4B68-B11B-5242EAA0E1C0}"/>
              </a:ext>
            </a:extLst>
          </p:cNvPr>
          <p:cNvCxnSpPr>
            <a:cxnSpLocks/>
            <a:stCxn id="19" idx="3"/>
            <a:endCxn id="34" idx="4"/>
          </p:cNvCxnSpPr>
          <p:nvPr/>
        </p:nvCxnSpPr>
        <p:spPr>
          <a:xfrm flipV="1">
            <a:off x="3411707" y="3299628"/>
            <a:ext cx="909128" cy="1863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5FDAACA-F224-4676-B266-2D238C11DB78}"/>
              </a:ext>
            </a:extLst>
          </p:cNvPr>
          <p:cNvSpPr/>
          <p:nvPr/>
        </p:nvSpPr>
        <p:spPr>
          <a:xfrm>
            <a:off x="4915161" y="1024983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4137BFF3-BB99-41F8-A975-B20A09BEB06E}"/>
              </a:ext>
            </a:extLst>
          </p:cNvPr>
          <p:cNvSpPr/>
          <p:nvPr/>
        </p:nvSpPr>
        <p:spPr>
          <a:xfrm>
            <a:off x="6058195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801FCB0-9BCE-44AC-B386-E816CFE95CAC}"/>
              </a:ext>
            </a:extLst>
          </p:cNvPr>
          <p:cNvCxnSpPr>
            <a:cxnSpLocks/>
            <a:stCxn id="44" idx="1"/>
            <a:endCxn id="44" idx="5"/>
          </p:cNvCxnSpPr>
          <p:nvPr/>
        </p:nvCxnSpPr>
        <p:spPr>
          <a:xfrm>
            <a:off x="6099261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7845E7B-0AC2-4DB4-88BC-7BD71EDA389C}"/>
              </a:ext>
            </a:extLst>
          </p:cNvPr>
          <p:cNvCxnSpPr>
            <a:cxnSpLocks/>
            <a:stCxn id="44" idx="7"/>
            <a:endCxn id="44" idx="3"/>
          </p:cNvCxnSpPr>
          <p:nvPr/>
        </p:nvCxnSpPr>
        <p:spPr>
          <a:xfrm flipH="1">
            <a:off x="6099261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D95C30F-D476-424A-BD77-051AC4FC6F67}"/>
              </a:ext>
            </a:extLst>
          </p:cNvPr>
          <p:cNvSpPr/>
          <p:nvPr/>
        </p:nvSpPr>
        <p:spPr>
          <a:xfrm>
            <a:off x="5804284" y="102498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53DADB9-BB9A-4F84-A9DE-93F893B3C96C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4461043" y="1918563"/>
            <a:ext cx="1597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BD7A53C0-1F30-4702-81AA-367475237E14}"/>
              </a:ext>
            </a:extLst>
          </p:cNvPr>
          <p:cNvCxnSpPr>
            <a:cxnSpLocks/>
            <a:endCxn id="43" idx="1"/>
          </p:cNvCxnSpPr>
          <p:nvPr/>
        </p:nvCxnSpPr>
        <p:spPr>
          <a:xfrm rot="5400000" flipH="1" flipV="1">
            <a:off x="4425139" y="1426378"/>
            <a:ext cx="692124" cy="2879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E082EF9-6489-47B0-A266-11BE35A33028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5425441" y="1224275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2FE19C6-4BDD-4F7A-8986-1C9C6A1D3393}"/>
              </a:ext>
            </a:extLst>
          </p:cNvPr>
          <p:cNvCxnSpPr>
            <a:cxnSpLocks/>
            <a:stCxn id="47" idx="3"/>
            <a:endCxn id="70" idx="0"/>
          </p:cNvCxnSpPr>
          <p:nvPr/>
        </p:nvCxnSpPr>
        <p:spPr>
          <a:xfrm>
            <a:off x="6314564" y="1224275"/>
            <a:ext cx="413779" cy="5547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5E4B399-9A4F-476C-A19D-0DB8CA7BFB6D}"/>
              </a:ext>
            </a:extLst>
          </p:cNvPr>
          <p:cNvSpPr/>
          <p:nvPr/>
        </p:nvSpPr>
        <p:spPr>
          <a:xfrm>
            <a:off x="7098827" y="171811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6B8DCB-BE44-4F1C-94F0-A44C0833D84C}"/>
              </a:ext>
            </a:extLst>
          </p:cNvPr>
          <p:cNvSpPr/>
          <p:nvPr/>
        </p:nvSpPr>
        <p:spPr>
          <a:xfrm>
            <a:off x="7987950" y="171811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7963736-8494-4B99-968D-AF7FBEA1C0B2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609107" y="1917404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2B5DB8-8576-42F5-BF70-C7A6A27680F1}"/>
              </a:ext>
            </a:extLst>
          </p:cNvPr>
          <p:cNvCxnSpPr>
            <a:cxnSpLocks/>
            <a:stCxn id="44" idx="6"/>
            <a:endCxn id="70" idx="2"/>
          </p:cNvCxnSpPr>
          <p:nvPr/>
        </p:nvCxnSpPr>
        <p:spPr>
          <a:xfrm>
            <a:off x="6338611" y="1918563"/>
            <a:ext cx="249524" cy="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4575017-C377-43F9-B17C-2582A216CFC0}"/>
              </a:ext>
            </a:extLst>
          </p:cNvPr>
          <p:cNvSpPr/>
          <p:nvPr/>
        </p:nvSpPr>
        <p:spPr>
          <a:xfrm>
            <a:off x="4972660" y="296017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2C63D97-4BEA-4DB6-8C3E-2E768C8E7DFC}"/>
              </a:ext>
            </a:extLst>
          </p:cNvPr>
          <p:cNvCxnSpPr>
            <a:cxnSpLocks/>
            <a:stCxn id="71" idx="3"/>
            <a:endCxn id="44" idx="3"/>
          </p:cNvCxnSpPr>
          <p:nvPr/>
        </p:nvCxnSpPr>
        <p:spPr>
          <a:xfrm flipV="1">
            <a:off x="5482940" y="2017705"/>
            <a:ext cx="616321" cy="11417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4AF95E9-AC1A-421A-B58D-0B10FB4EE3A3}"/>
              </a:ext>
            </a:extLst>
          </p:cNvPr>
          <p:cNvCxnSpPr>
            <a:cxnSpLocks/>
            <a:stCxn id="34" idx="6"/>
            <a:endCxn id="71" idx="1"/>
          </p:cNvCxnSpPr>
          <p:nvPr/>
        </p:nvCxnSpPr>
        <p:spPr>
          <a:xfrm>
            <a:off x="4461043" y="3159420"/>
            <a:ext cx="511617" cy="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D527B9E5-2474-4409-A6FB-1BDE0D62CA0D}"/>
              </a:ext>
            </a:extLst>
          </p:cNvPr>
          <p:cNvSpPr/>
          <p:nvPr/>
        </p:nvSpPr>
        <p:spPr>
          <a:xfrm>
            <a:off x="5609212" y="3285270"/>
            <a:ext cx="253911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2999343-E8BA-44DB-8015-C53BA71BE655}"/>
              </a:ext>
            </a:extLst>
          </p:cNvPr>
          <p:cNvCxnSpPr>
            <a:cxnSpLocks/>
            <a:stCxn id="19" idx="3"/>
            <a:endCxn id="77" idx="1"/>
          </p:cNvCxnSpPr>
          <p:nvPr/>
        </p:nvCxnSpPr>
        <p:spPr>
          <a:xfrm flipV="1">
            <a:off x="3411707" y="3484563"/>
            <a:ext cx="2197505" cy="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EBDAD858-CD4E-4E84-AA2A-BE1CBFB7497A}"/>
              </a:ext>
            </a:extLst>
          </p:cNvPr>
          <p:cNvCxnSpPr>
            <a:cxnSpLocks/>
            <a:stCxn id="77" idx="3"/>
            <a:endCxn id="44" idx="5"/>
          </p:cNvCxnSpPr>
          <p:nvPr/>
        </p:nvCxnSpPr>
        <p:spPr>
          <a:xfrm flipV="1">
            <a:off x="5863123" y="2017705"/>
            <a:ext cx="434422" cy="14668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33701A6-F320-496F-98C0-906180D97FE1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8498230" y="1917404"/>
            <a:ext cx="540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EAC39DA1-5882-4D6C-83C3-5E8739078A8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1470500" y="2243892"/>
            <a:ext cx="540901" cy="1116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6D0DFDB4-AB3B-4ED6-BF10-743A32C5B51B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1447494" y="2754138"/>
            <a:ext cx="563907" cy="1107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3CA126FB-CDF6-41AC-A129-0421118BA79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409985" y="1622862"/>
            <a:ext cx="204553" cy="931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4747EC9C-6DDE-4792-8B50-8C2F5F4AAA7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409985" y="2243892"/>
            <a:ext cx="204553" cy="310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0EB6D8AD-5284-4071-A1D0-4839168FBCC8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409985" y="2554846"/>
            <a:ext cx="204553" cy="931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A53FF7BF-6FF4-45AA-BBBF-84C1B5331AC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09985" y="2554846"/>
            <a:ext cx="204553" cy="310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7" name="对象 116">
            <a:extLst>
              <a:ext uri="{FF2B5EF4-FFF2-40B4-BE49-F238E27FC236}">
                <a16:creationId xmlns:a16="http://schemas.microsoft.com/office/drawing/2014/main" id="{51E4D38F-B196-4B46-AF99-47DB5DD9F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0067" y="1135374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13" imgW="203040" imgH="177480" progId="Equation.DSMT4">
                  <p:embed/>
                </p:oleObj>
              </mc:Choice>
              <mc:Fallback>
                <p:oleObj name="Equation" r:id="rId13" imgW="203040" imgH="177480" progId="Equation.DSMT4">
                  <p:embed/>
                  <p:pic>
                    <p:nvPicPr>
                      <p:cNvPr id="117" name="对象 116">
                        <a:extLst>
                          <a:ext uri="{FF2B5EF4-FFF2-40B4-BE49-F238E27FC236}">
                            <a16:creationId xmlns:a16="http://schemas.microsoft.com/office/drawing/2014/main" id="{51E4D38F-B196-4B46-AF99-47DB5DD9FA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70067" y="1135374"/>
                        <a:ext cx="203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>
            <a:extLst>
              <a:ext uri="{FF2B5EF4-FFF2-40B4-BE49-F238E27FC236}">
                <a16:creationId xmlns:a16="http://schemas.microsoft.com/office/drawing/2014/main" id="{E57D1739-7D24-4B90-91D5-AA095FA28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5442" y="1029867"/>
          <a:ext cx="13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15" imgW="139680" imgH="393480" progId="Equation.DSMT4">
                  <p:embed/>
                </p:oleObj>
              </mc:Choice>
              <mc:Fallback>
                <p:oleObj name="Equation" r:id="rId15" imgW="139680" imgH="39348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E57D1739-7D24-4B90-91D5-AA095FA286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5442" y="1029867"/>
                        <a:ext cx="139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>
            <a:extLst>
              <a:ext uri="{FF2B5EF4-FFF2-40B4-BE49-F238E27FC236}">
                <a16:creationId xmlns:a16="http://schemas.microsoft.com/office/drawing/2014/main" id="{26A69256-78FA-433F-A418-32CE721EF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1876" y="2113047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17" imgW="126720" imgH="101520" progId="Equation.DSMT4">
                  <p:embed/>
                </p:oleObj>
              </mc:Choice>
              <mc:Fallback>
                <p:oleObj name="Equation" r:id="rId17" imgW="126720" imgH="101520" progId="Equation.DSMT4">
                  <p:embed/>
                  <p:pic>
                    <p:nvPicPr>
                      <p:cNvPr id="119" name="对象 118">
                        <a:extLst>
                          <a:ext uri="{FF2B5EF4-FFF2-40B4-BE49-F238E27FC236}">
                            <a16:creationId xmlns:a16="http://schemas.microsoft.com/office/drawing/2014/main" id="{26A69256-78FA-433F-A418-32CE721EF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1876" y="2113047"/>
                        <a:ext cx="1270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70B4FDB-4BAB-4D6A-8342-C0E64B048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44488"/>
              </p:ext>
            </p:extLst>
          </p:nvPr>
        </p:nvGraphicFramePr>
        <p:xfrm>
          <a:off x="2873422" y="3389312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19" imgW="279360" imgH="190440" progId="Equation.DSMT4">
                  <p:embed/>
                </p:oleObj>
              </mc:Choice>
              <mc:Fallback>
                <p:oleObj name="Equation" r:id="rId19" imgW="279360" imgH="1904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70B4FDB-4BAB-4D6A-8342-C0E64B048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73422" y="3389312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extLst>
              <a:ext uri="{FF2B5EF4-FFF2-40B4-BE49-F238E27FC236}">
                <a16:creationId xmlns:a16="http://schemas.microsoft.com/office/drawing/2014/main" id="{0FDC142E-A6FC-4E75-A8CA-359C4F891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6807" y="2754866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21" imgW="114406" imgH="99264" progId="Equation.DSMT4">
                  <p:embed/>
                </p:oleObj>
              </mc:Choice>
              <mc:Fallback>
                <p:oleObj name="Equation" r:id="rId21" imgW="114406" imgH="99264" progId="Equation.DSMT4">
                  <p:embed/>
                  <p:pic>
                    <p:nvPicPr>
                      <p:cNvPr id="120" name="对象 119">
                        <a:extLst>
                          <a:ext uri="{FF2B5EF4-FFF2-40B4-BE49-F238E27FC236}">
                            <a16:creationId xmlns:a16="http://schemas.microsoft.com/office/drawing/2014/main" id="{0FDC142E-A6FC-4E75-A8CA-359C4F891A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96807" y="2754866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extLst>
              <a:ext uri="{FF2B5EF4-FFF2-40B4-BE49-F238E27FC236}">
                <a16:creationId xmlns:a16="http://schemas.microsoft.com/office/drawing/2014/main" id="{4E3D255D-2A62-4909-97FD-DC30D5661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3082925"/>
          <a:ext cx="241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23" imgW="241200" imgH="177480" progId="Equation.DSMT4">
                  <p:embed/>
                </p:oleObj>
              </mc:Choice>
              <mc:Fallback>
                <p:oleObj name="Equation" r:id="rId23" imgW="241200" imgH="177480" progId="Equation.DSMT4">
                  <p:embed/>
                  <p:pic>
                    <p:nvPicPr>
                      <p:cNvPr id="121" name="对象 120">
                        <a:extLst>
                          <a:ext uri="{FF2B5EF4-FFF2-40B4-BE49-F238E27FC236}">
                            <a16:creationId xmlns:a16="http://schemas.microsoft.com/office/drawing/2014/main" id="{4E3D255D-2A62-4909-97FD-DC30D5661E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87938" y="3082925"/>
                        <a:ext cx="241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>
            <a:extLst>
              <a:ext uri="{FF2B5EF4-FFF2-40B4-BE49-F238E27FC236}">
                <a16:creationId xmlns:a16="http://schemas.microsoft.com/office/drawing/2014/main" id="{D06FE097-89B0-47BA-AEB7-4EFFDE40F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284009"/>
              </p:ext>
            </p:extLst>
          </p:nvPr>
        </p:nvGraphicFramePr>
        <p:xfrm>
          <a:off x="7243763" y="1692275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25" imgW="203040" imgH="431640" progId="Equation.DSMT4">
                  <p:embed/>
                </p:oleObj>
              </mc:Choice>
              <mc:Fallback>
                <p:oleObj name="Equation" r:id="rId25" imgW="203040" imgH="431640" progId="Equation.DSMT4">
                  <p:embed/>
                  <p:pic>
                    <p:nvPicPr>
                      <p:cNvPr id="122" name="对象 121">
                        <a:extLst>
                          <a:ext uri="{FF2B5EF4-FFF2-40B4-BE49-F238E27FC236}">
                            <a16:creationId xmlns:a16="http://schemas.microsoft.com/office/drawing/2014/main" id="{D06FE097-89B0-47BA-AEB7-4EFFDE40F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43763" y="1692275"/>
                        <a:ext cx="20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0FAAB6F0-A224-41E2-A979-9D39603F4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237258"/>
              </p:ext>
            </p:extLst>
          </p:nvPr>
        </p:nvGraphicFramePr>
        <p:xfrm>
          <a:off x="8059738" y="1798638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27" imgW="368280" imgH="241200" progId="Equation.DSMT4">
                  <p:embed/>
                </p:oleObj>
              </mc:Choice>
              <mc:Fallback>
                <p:oleObj name="Equation" r:id="rId27" imgW="368280" imgH="241200" progId="Equation.DSMT4">
                  <p:embed/>
                  <p:pic>
                    <p:nvPicPr>
                      <p:cNvPr id="123" name="对象 122">
                        <a:extLst>
                          <a:ext uri="{FF2B5EF4-FFF2-40B4-BE49-F238E27FC236}">
                            <a16:creationId xmlns:a16="http://schemas.microsoft.com/office/drawing/2014/main" id="{0FAAB6F0-A224-41E2-A979-9D39603F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59738" y="1798638"/>
                        <a:ext cx="368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>
            <a:extLst>
              <a:ext uri="{FF2B5EF4-FFF2-40B4-BE49-F238E27FC236}">
                <a16:creationId xmlns:a16="http://schemas.microsoft.com/office/drawing/2014/main" id="{2E00FC68-EFA7-489D-B7AC-EEA6F6ADB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199895"/>
              </p:ext>
            </p:extLst>
          </p:nvPr>
        </p:nvGraphicFramePr>
        <p:xfrm>
          <a:off x="5647494" y="3270608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29" imgW="203040" imgH="431640" progId="Equation.DSMT4">
                  <p:embed/>
                </p:oleObj>
              </mc:Choice>
              <mc:Fallback>
                <p:oleObj name="Equation" r:id="rId29" imgW="203040" imgH="431640" progId="Equation.DSMT4">
                  <p:embed/>
                  <p:pic>
                    <p:nvPicPr>
                      <p:cNvPr id="124" name="对象 123">
                        <a:extLst>
                          <a:ext uri="{FF2B5EF4-FFF2-40B4-BE49-F238E27FC236}">
                            <a16:creationId xmlns:a16="http://schemas.microsoft.com/office/drawing/2014/main" id="{2E00FC68-EFA7-489D-B7AC-EEA6F6ADB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47494" y="3270608"/>
                        <a:ext cx="20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>
            <a:extLst>
              <a:ext uri="{FF2B5EF4-FFF2-40B4-BE49-F238E27FC236}">
                <a16:creationId xmlns:a16="http://schemas.microsoft.com/office/drawing/2014/main" id="{7AA56214-7D1E-4A6E-827F-2300BA3E1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00997"/>
              </p:ext>
            </p:extLst>
          </p:nvPr>
        </p:nvGraphicFramePr>
        <p:xfrm>
          <a:off x="8654733" y="1685925"/>
          <a:ext cx="254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31" imgW="253800" imgH="203040" progId="Equation.DSMT4">
                  <p:embed/>
                </p:oleObj>
              </mc:Choice>
              <mc:Fallback>
                <p:oleObj name="Equation" r:id="rId31" imgW="253800" imgH="203040" progId="Equation.DSMT4">
                  <p:embed/>
                  <p:pic>
                    <p:nvPicPr>
                      <p:cNvPr id="133" name="对象 132">
                        <a:extLst>
                          <a:ext uri="{FF2B5EF4-FFF2-40B4-BE49-F238E27FC236}">
                            <a16:creationId xmlns:a16="http://schemas.microsoft.com/office/drawing/2014/main" id="{7AA56214-7D1E-4A6E-827F-2300BA3E1B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654733" y="1685925"/>
                        <a:ext cx="254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E9E375CF-3E57-4519-84AD-510B7C5030B2}"/>
              </a:ext>
            </a:extLst>
          </p:cNvPr>
          <p:cNvSpPr/>
          <p:nvPr/>
        </p:nvSpPr>
        <p:spPr>
          <a:xfrm>
            <a:off x="6588135" y="1778977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E442966-7CE1-495C-94B2-F641579C47DD}"/>
              </a:ext>
            </a:extLst>
          </p:cNvPr>
          <p:cNvCxnSpPr>
            <a:cxnSpLocks/>
            <a:stCxn id="70" idx="1"/>
            <a:endCxn id="70" idx="5"/>
          </p:cNvCxnSpPr>
          <p:nvPr/>
        </p:nvCxnSpPr>
        <p:spPr>
          <a:xfrm>
            <a:off x="6629201" y="1820043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5DBDB66-AD13-4D6D-B067-E2009F4E85C9}"/>
              </a:ext>
            </a:extLst>
          </p:cNvPr>
          <p:cNvCxnSpPr>
            <a:cxnSpLocks/>
            <a:stCxn id="70" idx="7"/>
            <a:endCxn id="70" idx="3"/>
          </p:cNvCxnSpPr>
          <p:nvPr/>
        </p:nvCxnSpPr>
        <p:spPr>
          <a:xfrm flipH="1">
            <a:off x="6629201" y="1820043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2CB008C-BC94-4AE6-A46F-B02D68CE7637}"/>
              </a:ext>
            </a:extLst>
          </p:cNvPr>
          <p:cNvCxnSpPr>
            <a:cxnSpLocks/>
            <a:stCxn id="70" idx="6"/>
            <a:endCxn id="59" idx="1"/>
          </p:cNvCxnSpPr>
          <p:nvPr/>
        </p:nvCxnSpPr>
        <p:spPr>
          <a:xfrm flipV="1">
            <a:off x="6868551" y="1917405"/>
            <a:ext cx="230276" cy="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20992" y="3847617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六自由度刚体</a:t>
            </a:r>
          </a:p>
        </p:txBody>
      </p:sp>
      <p:sp>
        <p:nvSpPr>
          <p:cNvPr id="5" name="矩形 4"/>
          <p:cNvSpPr/>
          <p:nvPr/>
        </p:nvSpPr>
        <p:spPr>
          <a:xfrm>
            <a:off x="6120993" y="3143782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空气动力学</a:t>
            </a:r>
          </a:p>
        </p:txBody>
      </p:sp>
      <p:sp>
        <p:nvSpPr>
          <p:cNvPr id="6" name="矩形 5"/>
          <p:cNvSpPr/>
          <p:nvPr/>
        </p:nvSpPr>
        <p:spPr>
          <a:xfrm>
            <a:off x="4477629" y="3143782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执行器</a:t>
            </a:r>
          </a:p>
        </p:txBody>
      </p:sp>
      <p:sp>
        <p:nvSpPr>
          <p:cNvPr id="7" name="矩形 6"/>
          <p:cNvSpPr/>
          <p:nvPr/>
        </p:nvSpPr>
        <p:spPr>
          <a:xfrm>
            <a:off x="2839512" y="1941730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期望滚转角产生器</a:t>
            </a:r>
          </a:p>
        </p:txBody>
      </p:sp>
      <p:sp>
        <p:nvSpPr>
          <p:cNvPr id="8" name="矩形 7"/>
          <p:cNvSpPr/>
          <p:nvPr/>
        </p:nvSpPr>
        <p:spPr>
          <a:xfrm>
            <a:off x="1178170" y="167248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位置、速度、角度误差计算</a:t>
            </a:r>
          </a:p>
        </p:txBody>
      </p:sp>
      <p:sp>
        <p:nvSpPr>
          <p:cNvPr id="9" name="矩形 8"/>
          <p:cNvSpPr/>
          <p:nvPr/>
        </p:nvSpPr>
        <p:spPr>
          <a:xfrm>
            <a:off x="4477628" y="3847617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运动学方程</a:t>
            </a:r>
          </a:p>
        </p:txBody>
      </p:sp>
      <p:cxnSp>
        <p:nvCxnSpPr>
          <p:cNvPr id="28" name="直接箭头连接符 27"/>
          <p:cNvCxnSpPr>
            <a:stCxn id="6" idx="3"/>
            <a:endCxn id="5" idx="1"/>
          </p:cNvCxnSpPr>
          <p:nvPr/>
        </p:nvCxnSpPr>
        <p:spPr>
          <a:xfrm>
            <a:off x="5274798" y="3343075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9" idx="1"/>
            <a:endCxn id="8" idx="1"/>
          </p:cNvCxnSpPr>
          <p:nvPr/>
        </p:nvCxnSpPr>
        <p:spPr>
          <a:xfrm rot="10800000">
            <a:off x="1178170" y="1871782"/>
            <a:ext cx="3299458" cy="2175128"/>
          </a:xfrm>
          <a:prstGeom prst="bentConnector3">
            <a:avLst>
              <a:gd name="adj1" fmla="val 106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35780" y="3008433"/>
            <a:ext cx="3520439" cy="1376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568806"/>
              </p:ext>
            </p:extLst>
          </p:nvPr>
        </p:nvGraphicFramePr>
        <p:xfrm>
          <a:off x="5901773" y="1654527"/>
          <a:ext cx="732503" cy="20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23774400" imgH="6705600" progId="Equation.DSMT4">
                  <p:embed/>
                </p:oleObj>
              </mc:Choice>
              <mc:Fallback>
                <p:oleObj name="Equation" r:id="rId3" imgW="23774400" imgH="6705600" progId="Equation.DSMT4">
                  <p:embed/>
                  <p:pic>
                    <p:nvPicPr>
                      <p:cNvPr id="45" name="对象 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1773" y="1654527"/>
                        <a:ext cx="732503" cy="20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连接符: 肘形 56"/>
          <p:cNvCxnSpPr>
            <a:cxnSpLocks/>
            <a:stCxn id="65" idx="3"/>
            <a:endCxn id="6" idx="0"/>
          </p:cNvCxnSpPr>
          <p:nvPr/>
        </p:nvCxnSpPr>
        <p:spPr>
          <a:xfrm flipH="1">
            <a:off x="4876214" y="1876087"/>
            <a:ext cx="2729184" cy="1267695"/>
          </a:xfrm>
          <a:prstGeom prst="bentConnector4">
            <a:avLst>
              <a:gd name="adj1" fmla="val -8376"/>
              <a:gd name="adj2" fmla="val 57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/>
          <p:cNvCxnSpPr>
            <a:stCxn id="5" idx="3"/>
            <a:endCxn id="4" idx="3"/>
          </p:cNvCxnSpPr>
          <p:nvPr/>
        </p:nvCxnSpPr>
        <p:spPr>
          <a:xfrm flipH="1">
            <a:off x="6918161" y="3343075"/>
            <a:ext cx="1" cy="70383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" idx="1"/>
            <a:endCxn id="9" idx="3"/>
          </p:cNvCxnSpPr>
          <p:nvPr/>
        </p:nvCxnSpPr>
        <p:spPr>
          <a:xfrm flipH="1">
            <a:off x="5274797" y="4046910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521003"/>
              </p:ext>
            </p:extLst>
          </p:nvPr>
        </p:nvGraphicFramePr>
        <p:xfrm>
          <a:off x="5435004" y="3121411"/>
          <a:ext cx="525780" cy="2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5" imgW="16459200" imgH="6705600" progId="Equation.DSMT4">
                  <p:embed/>
                </p:oleObj>
              </mc:Choice>
              <mc:Fallback>
                <p:oleObj name="Equation" r:id="rId5" imgW="16459200" imgH="6705600" progId="Equation.DSMT4">
                  <p:embed/>
                  <p:pic>
                    <p:nvPicPr>
                      <p:cNvPr id="79" name="对象 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004" y="3121411"/>
                        <a:ext cx="525780" cy="214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89663"/>
              </p:ext>
            </p:extLst>
          </p:nvPr>
        </p:nvGraphicFramePr>
        <p:xfrm>
          <a:off x="6918161" y="3576116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7" imgW="4876800" imgH="4876800" progId="Equation.DSMT4">
                  <p:embed/>
                </p:oleObj>
              </mc:Choice>
              <mc:Fallback>
                <p:oleObj name="Equation" r:id="rId7" imgW="4876800" imgH="4876800" progId="Equation.DSMT4">
                  <p:embed/>
                  <p:pic>
                    <p:nvPicPr>
                      <p:cNvPr id="80" name="对象 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18161" y="3576116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349669"/>
              </p:ext>
            </p:extLst>
          </p:nvPr>
        </p:nvGraphicFramePr>
        <p:xfrm>
          <a:off x="7175704" y="3576116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9" imgW="3962400" imgH="4876800" progId="Equation.DSMT4">
                  <p:embed/>
                </p:oleObj>
              </mc:Choice>
              <mc:Fallback>
                <p:oleObj name="Equation" r:id="rId9" imgW="3962400" imgH="4876800" progId="Equation.DSMT4">
                  <p:embed/>
                  <p:pic>
                    <p:nvPicPr>
                      <p:cNvPr id="81" name="对象 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75704" y="3576116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840409"/>
              </p:ext>
            </p:extLst>
          </p:nvPr>
        </p:nvGraphicFramePr>
        <p:xfrm>
          <a:off x="5493068" y="3840283"/>
          <a:ext cx="4603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1" imgW="14020800" imgH="6096000" progId="Equation.DSMT4">
                  <p:embed/>
                </p:oleObj>
              </mc:Choice>
              <mc:Fallback>
                <p:oleObj name="Equation" r:id="rId11" imgW="14020800" imgH="6096000" progId="Equation.DSMT4">
                  <p:embed/>
                  <p:pic>
                    <p:nvPicPr>
                      <p:cNvPr id="82" name="对象 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3068" y="3840283"/>
                        <a:ext cx="460375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048713"/>
              </p:ext>
            </p:extLst>
          </p:nvPr>
        </p:nvGraphicFramePr>
        <p:xfrm>
          <a:off x="1472418" y="3696674"/>
          <a:ext cx="158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13" imgW="38100000" imgH="4876800" progId="Equation.DSMT4">
                  <p:embed/>
                </p:oleObj>
              </mc:Choice>
              <mc:Fallback>
                <p:oleObj name="Equation" r:id="rId13" imgW="38100000" imgH="4876800" progId="Equation.DSMT4">
                  <p:embed/>
                  <p:pic>
                    <p:nvPicPr>
                      <p:cNvPr id="84" name="对象 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2418" y="3696674"/>
                        <a:ext cx="158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DA4A592-56EF-408B-AE41-C63EDADE9646}"/>
              </a:ext>
            </a:extLst>
          </p:cNvPr>
          <p:cNvSpPr txBox="1"/>
          <p:nvPr/>
        </p:nvSpPr>
        <p:spPr>
          <a:xfrm>
            <a:off x="7411729" y="3218611"/>
            <a:ext cx="346249" cy="918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1050" dirty="0"/>
              <a:t>无人机动力学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1964602-FE2A-49A7-A9CB-634CD9851153}"/>
              </a:ext>
            </a:extLst>
          </p:cNvPr>
          <p:cNvSpPr/>
          <p:nvPr/>
        </p:nvSpPr>
        <p:spPr>
          <a:xfrm>
            <a:off x="2839512" y="1404435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期望速度产生器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869C6B2-A80C-4321-A97B-6DC560807C6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 flipV="1">
            <a:off x="1975339" y="1603728"/>
            <a:ext cx="864173" cy="2680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8394CB7-906D-4A37-9C97-4CD9EB79457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1975339" y="1871782"/>
            <a:ext cx="864173" cy="269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FAEA444-9527-4FF9-9E5E-F994DA2B677B}"/>
              </a:ext>
            </a:extLst>
          </p:cNvPr>
          <p:cNvSpPr/>
          <p:nvPr/>
        </p:nvSpPr>
        <p:spPr>
          <a:xfrm>
            <a:off x="4471277" y="140256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TECS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EB0F31-E891-46A3-8C13-D4F7DE74E7DE}"/>
              </a:ext>
            </a:extLst>
          </p:cNvPr>
          <p:cNvSpPr/>
          <p:nvPr/>
        </p:nvSpPr>
        <p:spPr>
          <a:xfrm>
            <a:off x="4472380" y="1937857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BTT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4D94C7E-9E56-41B4-A979-C5AF74379C38}"/>
              </a:ext>
            </a:extLst>
          </p:cNvPr>
          <p:cNvCxnSpPr>
            <a:cxnSpLocks/>
            <a:stCxn id="8" idx="3"/>
            <a:endCxn id="38" idx="0"/>
          </p:cNvCxnSpPr>
          <p:nvPr/>
        </p:nvCxnSpPr>
        <p:spPr>
          <a:xfrm flipV="1">
            <a:off x="1975339" y="1402569"/>
            <a:ext cx="2894523" cy="469213"/>
          </a:xfrm>
          <a:prstGeom prst="bentConnector4">
            <a:avLst>
              <a:gd name="adj1" fmla="val 15034"/>
              <a:gd name="adj2" fmla="val 148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F73E7AC-2977-4D49-B98C-FD8C22C55F94}"/>
              </a:ext>
            </a:extLst>
          </p:cNvPr>
          <p:cNvCxnSpPr/>
          <p:nvPr/>
        </p:nvCxnSpPr>
        <p:spPr>
          <a:xfrm>
            <a:off x="3631433" y="2141022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50E9FEC-63C3-4E9B-B4FF-CE41E5A761BF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3636681" y="1601862"/>
            <a:ext cx="834596" cy="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7B291DBF-CC83-44A9-A99E-20C2EE40E42A}"/>
              </a:ext>
            </a:extLst>
          </p:cNvPr>
          <p:cNvSpPr/>
          <p:nvPr/>
        </p:nvSpPr>
        <p:spPr>
          <a:xfrm>
            <a:off x="5595743" y="1402569"/>
            <a:ext cx="132079" cy="9338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8769F2E-04FB-4911-84FE-8C2617E11499}"/>
              </a:ext>
            </a:extLst>
          </p:cNvPr>
          <p:cNvCxnSpPr>
            <a:cxnSpLocks/>
          </p:cNvCxnSpPr>
          <p:nvPr/>
        </p:nvCxnSpPr>
        <p:spPr>
          <a:xfrm>
            <a:off x="5261403" y="1508020"/>
            <a:ext cx="400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D0F7EC6-68E9-4C2B-BA95-56F596D2F71D}"/>
              </a:ext>
            </a:extLst>
          </p:cNvPr>
          <p:cNvCxnSpPr>
            <a:cxnSpLocks/>
          </p:cNvCxnSpPr>
          <p:nvPr/>
        </p:nvCxnSpPr>
        <p:spPr>
          <a:xfrm>
            <a:off x="5268446" y="1686215"/>
            <a:ext cx="400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8D6FF54-B408-4706-95BC-43D92CCE8C6D}"/>
              </a:ext>
            </a:extLst>
          </p:cNvPr>
          <p:cNvCxnSpPr>
            <a:cxnSpLocks/>
          </p:cNvCxnSpPr>
          <p:nvPr/>
        </p:nvCxnSpPr>
        <p:spPr>
          <a:xfrm>
            <a:off x="5267754" y="2046500"/>
            <a:ext cx="400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B442110-2982-40B0-BFC0-A5F4617EF845}"/>
              </a:ext>
            </a:extLst>
          </p:cNvPr>
          <p:cNvCxnSpPr>
            <a:cxnSpLocks/>
          </p:cNvCxnSpPr>
          <p:nvPr/>
        </p:nvCxnSpPr>
        <p:spPr>
          <a:xfrm>
            <a:off x="5274797" y="2224695"/>
            <a:ext cx="400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A9FD2A29-E605-43BB-A8BC-A14482C0B880}"/>
              </a:ext>
            </a:extLst>
          </p:cNvPr>
          <p:cNvSpPr/>
          <p:nvPr/>
        </p:nvSpPr>
        <p:spPr>
          <a:xfrm>
            <a:off x="6808229" y="167679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PX4</a:t>
            </a:r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内环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8DDA88A-3224-4600-A1BC-0BFFE0D42FF0}"/>
              </a:ext>
            </a:extLst>
          </p:cNvPr>
          <p:cNvCxnSpPr>
            <a:cxnSpLocks/>
            <a:stCxn id="50" idx="1"/>
            <a:endCxn id="65" idx="1"/>
          </p:cNvCxnSpPr>
          <p:nvPr/>
        </p:nvCxnSpPr>
        <p:spPr>
          <a:xfrm>
            <a:off x="5727822" y="1869506"/>
            <a:ext cx="1080407" cy="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9A22F39B-D009-444E-A10F-D783B5F9ED3B}"/>
              </a:ext>
            </a:extLst>
          </p:cNvPr>
          <p:cNvSpPr/>
          <p:nvPr/>
        </p:nvSpPr>
        <p:spPr>
          <a:xfrm>
            <a:off x="401320" y="1117601"/>
            <a:ext cx="5351933" cy="13369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190B0FA-90ED-48B8-833C-5E8F76932665}"/>
              </a:ext>
            </a:extLst>
          </p:cNvPr>
          <p:cNvSpPr txBox="1"/>
          <p:nvPr/>
        </p:nvSpPr>
        <p:spPr>
          <a:xfrm>
            <a:off x="522433" y="1342049"/>
            <a:ext cx="346249" cy="918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1050" dirty="0"/>
              <a:t>无人机动力学</a:t>
            </a:r>
          </a:p>
        </p:txBody>
      </p:sp>
    </p:spTree>
    <p:extLst>
      <p:ext uri="{BB962C8B-B14F-4D97-AF65-F5344CB8AC3E}">
        <p14:creationId xmlns:p14="http://schemas.microsoft.com/office/powerpoint/2010/main" val="375963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92</Words>
  <Application>Microsoft Office PowerPoint</Application>
  <PresentationFormat>宽屏</PresentationFormat>
  <Paragraphs>34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Cambria Math</vt:lpstr>
      <vt:lpstr>Office 主题​​</vt:lpstr>
      <vt:lpstr>1_Office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120</cp:revision>
  <dcterms:created xsi:type="dcterms:W3CDTF">2020-03-17T08:56:28Z</dcterms:created>
  <dcterms:modified xsi:type="dcterms:W3CDTF">2020-04-24T08:19:23Z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