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2" autoAdjust="0"/>
    <p:restoredTop sz="94660"/>
  </p:normalViewPr>
  <p:slideViewPr>
    <p:cSldViewPr snapToGrid="0">
      <p:cViewPr>
        <p:scale>
          <a:sx n="75" d="100"/>
          <a:sy n="75" d="100"/>
        </p:scale>
        <p:origin x="1402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7D6CA-6E5A-4000-BE69-2E9F0F9B0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0B4650-9C5F-46C7-BE15-660DDDF1F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514FF-B830-4FF2-8881-0952F718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A1E64-A776-4CE6-8C72-7B31A1A4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1CEA9-98D8-4D43-8BC7-B82C14D6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51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9358-7FE9-4E1A-81D2-7C9E8ADC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CE6B62-F895-407D-8C36-C57A916B9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1E4823-2D7F-4A66-AFFC-832DF62D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B034B3-715B-4899-A98F-323801B2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DF780-4F9A-493A-8975-3E3C2D96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75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51002D-339F-4847-A156-0C7943E9E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5F9D7E-359B-4AEB-AEB1-BC2CE42FC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988DCF-0AE5-404A-B97A-BAECECA9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C34E91-2D8B-4A7E-A550-80C30B5A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9CABE6-4AF7-4A6F-948A-FF9C2F78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41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1046C-7B67-433C-AC11-0B93AE4C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63914-0BF0-4E63-A1B0-BF4342707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3C7F1E-857E-4DD9-8856-2CB485B9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2EF19D-8930-4C3C-9D93-033A9B9F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235D2-2B9A-4988-AFEB-6A82B677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3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CF6B0-C194-44F8-8601-C78A27017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9173A3-CE42-40E1-B14D-341975E3F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504CC0-9AF9-4801-AB4E-28E43922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F72B4A-478F-411C-9E74-4B6B5F8F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DDF48F-91F1-4769-9ACD-7E9BFDE1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35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764D8-BFC8-4A7F-B4F5-F6D0C254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EFCBF-EDCA-4C56-9985-64229189D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714BA4-9655-4E3E-9273-55DF6C8A9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4495E1-8F51-49FE-B528-9C4A9AA1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B38E36-71B5-4BAA-B1C9-5C7DC2F4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4F8B53-0683-4DD0-A881-4C84AC42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47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F30CB-239F-4207-A60B-8742BB82B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CD076E-7B71-4294-9E45-8E34270AC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566476-6965-45F1-ADC2-BEF3DC143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1A7E28-0416-4F58-950F-28C58D47D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DEB790-76C0-4FC1-9283-101D8C1DF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0E5CA0-163F-4D3C-93D7-61E65823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7983CA-B87A-4D1C-9ADC-B4F2F01F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51043C-55A2-40CD-B700-EA090458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14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FCBE1-8AA4-4636-B826-1881CBDC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DA9910-0CAF-4340-8284-FEE9A0EC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8099F1-E9F6-4E80-ABD5-72DB7F9E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329EC7-BFB6-4A6E-9CA7-A783812F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4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0A35CE-25A5-47FA-AC57-BFFC4181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1ED415-02C4-414C-B2D0-2ACDBA23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810EC5-4498-451C-B299-371022D1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37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D8171-F0F7-4736-BCB5-3F9FCEA24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4BB3C9-F389-4CE0-8757-D196A89CF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61AD4A-8B3F-4C02-853C-F64BEECCD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DB88A8-0DFB-4952-9177-F9F0B7BA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82710B-904D-4727-8CAA-2F8E233E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49E3A2-FA6E-4B86-ADDD-CF60A311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23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5EDAD-0EFC-4C2E-AF45-7088674A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0EFB38-D0CA-483E-B8B8-3D2CC9B73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D73B8A-2E42-40AB-AA22-AC2083FBC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6D82A4-5AD2-45C9-B68E-A7B076A32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8AFC96-55FF-48D5-9126-860CBBB2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F2D1E6-D0C1-4894-A531-B187D595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73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4C8044-176A-4DB5-A519-DA0A3136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7D7B51-6A65-491A-A8C7-A6643DC14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37558-AC5E-488E-BE9A-9570C3B62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283BF-D07E-4268-AD41-E2A23B7C6AA4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50FF53-E509-45CB-9EF2-D5180995A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2606CE-D050-4A43-89B0-F1A677E0A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15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655873E-2606-4B94-ABED-B6B0801C6B1A}"/>
              </a:ext>
            </a:extLst>
          </p:cNvPr>
          <p:cNvSpPr/>
          <p:nvPr/>
        </p:nvSpPr>
        <p:spPr>
          <a:xfrm>
            <a:off x="3816220" y="324628"/>
            <a:ext cx="7025951" cy="2493221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B611E3-C4F1-43DF-9E23-494596A608AF}"/>
              </a:ext>
            </a:extLst>
          </p:cNvPr>
          <p:cNvSpPr/>
          <p:nvPr/>
        </p:nvSpPr>
        <p:spPr>
          <a:xfrm>
            <a:off x="3816219" y="3488489"/>
            <a:ext cx="7025951" cy="151272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ATTITUIDE INNER LOOP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C05C76-E435-4E04-A9E2-708BE5FA6EE4}"/>
              </a:ext>
            </a:extLst>
          </p:cNvPr>
          <p:cNvSpPr/>
          <p:nvPr/>
        </p:nvSpPr>
        <p:spPr>
          <a:xfrm>
            <a:off x="4145288" y="1203653"/>
            <a:ext cx="2472071" cy="11756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FIXED_WING_FORMATION_CONTROL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8C6CCD-86B7-4BDC-9A80-906DA8560AA3}"/>
              </a:ext>
            </a:extLst>
          </p:cNvPr>
          <p:cNvSpPr/>
          <p:nvPr/>
        </p:nvSpPr>
        <p:spPr>
          <a:xfrm>
            <a:off x="4145288" y="1203653"/>
            <a:ext cx="2472071" cy="296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NODE1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0CC1CC-1138-4363-B29E-7444729ABF34}"/>
              </a:ext>
            </a:extLst>
          </p:cNvPr>
          <p:cNvSpPr/>
          <p:nvPr/>
        </p:nvSpPr>
        <p:spPr>
          <a:xfrm>
            <a:off x="7561459" y="1203653"/>
            <a:ext cx="2472071" cy="11756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MAVROS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431C62-F66F-40CE-AF1C-92A6913FF31B}"/>
              </a:ext>
            </a:extLst>
          </p:cNvPr>
          <p:cNvSpPr/>
          <p:nvPr/>
        </p:nvSpPr>
        <p:spPr>
          <a:xfrm>
            <a:off x="7561459" y="1203653"/>
            <a:ext cx="2472071" cy="296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NODE2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3E9A91B-55C8-4376-B197-BDCEB8FA104A}"/>
              </a:ext>
            </a:extLst>
          </p:cNvPr>
          <p:cNvCxnSpPr>
            <a:cxnSpLocks/>
          </p:cNvCxnSpPr>
          <p:nvPr/>
        </p:nvCxnSpPr>
        <p:spPr>
          <a:xfrm>
            <a:off x="6617359" y="1582314"/>
            <a:ext cx="94410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E6A345B-F1D8-4897-B43B-1EC445CF3A2D}"/>
              </a:ext>
            </a:extLst>
          </p:cNvPr>
          <p:cNvCxnSpPr>
            <a:cxnSpLocks/>
          </p:cNvCxnSpPr>
          <p:nvPr/>
        </p:nvCxnSpPr>
        <p:spPr>
          <a:xfrm flipH="1">
            <a:off x="6580871" y="2005889"/>
            <a:ext cx="980588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6E70CC8-5FF2-4036-91FA-EB05C7A12A29}"/>
              </a:ext>
            </a:extLst>
          </p:cNvPr>
          <p:cNvCxnSpPr>
            <a:cxnSpLocks/>
          </p:cNvCxnSpPr>
          <p:nvPr/>
        </p:nvCxnSpPr>
        <p:spPr>
          <a:xfrm flipH="1">
            <a:off x="8354695" y="2379310"/>
            <a:ext cx="3820" cy="11091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529476E-78B0-4668-9208-B6EF487EF7E3}"/>
              </a:ext>
            </a:extLst>
          </p:cNvPr>
          <p:cNvCxnSpPr>
            <a:cxnSpLocks/>
          </p:cNvCxnSpPr>
          <p:nvPr/>
        </p:nvCxnSpPr>
        <p:spPr>
          <a:xfrm flipV="1">
            <a:off x="9302615" y="2379311"/>
            <a:ext cx="0" cy="11091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21E9668-C356-4FBD-975D-A0CA851396DF}"/>
              </a:ext>
            </a:extLst>
          </p:cNvPr>
          <p:cNvSpPr txBox="1"/>
          <p:nvPr/>
        </p:nvSpPr>
        <p:spPr>
          <a:xfrm>
            <a:off x="9472206" y="2852452"/>
            <a:ext cx="154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 states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72035E2-D7FC-4649-86B0-3C12C5A5486F}"/>
              </a:ext>
            </a:extLst>
          </p:cNvPr>
          <p:cNvSpPr txBox="1"/>
          <p:nvPr/>
        </p:nvSpPr>
        <p:spPr>
          <a:xfrm>
            <a:off x="6663057" y="2854496"/>
            <a:ext cx="169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attitude setpoint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43647EE-B685-4BFC-837A-D0F5D12C4BB5}"/>
              </a:ext>
            </a:extLst>
          </p:cNvPr>
          <p:cNvSpPr/>
          <p:nvPr/>
        </p:nvSpPr>
        <p:spPr>
          <a:xfrm>
            <a:off x="3816219" y="5509348"/>
            <a:ext cx="7025951" cy="112511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UAV DYNAMAIC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4809A38-9A95-44D8-9AF9-0A4347688CE6}"/>
              </a:ext>
            </a:extLst>
          </p:cNvPr>
          <p:cNvCxnSpPr>
            <a:cxnSpLocks/>
          </p:cNvCxnSpPr>
          <p:nvPr/>
        </p:nvCxnSpPr>
        <p:spPr>
          <a:xfrm>
            <a:off x="6412471" y="5014044"/>
            <a:ext cx="0" cy="53059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0601B99-CC8B-4B00-BEFD-BE1AE63E0546}"/>
              </a:ext>
            </a:extLst>
          </p:cNvPr>
          <p:cNvCxnSpPr>
            <a:cxnSpLocks/>
          </p:cNvCxnSpPr>
          <p:nvPr/>
        </p:nvCxnSpPr>
        <p:spPr>
          <a:xfrm flipV="1">
            <a:off x="8148741" y="5014044"/>
            <a:ext cx="0" cy="53059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772A8A2-3B4E-4426-AB69-27D97594B56C}"/>
              </a:ext>
            </a:extLst>
          </p:cNvPr>
          <p:cNvSpPr txBox="1"/>
          <p:nvPr/>
        </p:nvSpPr>
        <p:spPr>
          <a:xfrm>
            <a:off x="8225628" y="5094673"/>
            <a:ext cx="126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 states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E8835B1-CE20-4546-8978-4174344D7B96}"/>
              </a:ext>
            </a:extLst>
          </p:cNvPr>
          <p:cNvSpPr txBox="1"/>
          <p:nvPr/>
        </p:nvSpPr>
        <p:spPr>
          <a:xfrm>
            <a:off x="5402429" y="5083251"/>
            <a:ext cx="101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BE4FA2E-5F5D-4A3C-A03F-2E5D85F95C0D}"/>
              </a:ext>
            </a:extLst>
          </p:cNvPr>
          <p:cNvSpPr/>
          <p:nvPr/>
        </p:nvSpPr>
        <p:spPr>
          <a:xfrm>
            <a:off x="8609010" y="3488489"/>
            <a:ext cx="2233159" cy="44281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SALVE COMPUTER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A211716-091E-491F-BBB0-E97F5A8E5542}"/>
              </a:ext>
            </a:extLst>
          </p:cNvPr>
          <p:cNvSpPr/>
          <p:nvPr/>
        </p:nvSpPr>
        <p:spPr>
          <a:xfrm>
            <a:off x="8609010" y="324629"/>
            <a:ext cx="2233159" cy="44281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COMPUTER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7D6496-BE83-40DE-8AFD-DA7084D6175D}"/>
              </a:ext>
            </a:extLst>
          </p:cNvPr>
          <p:cNvSpPr/>
          <p:nvPr/>
        </p:nvSpPr>
        <p:spPr>
          <a:xfrm>
            <a:off x="8609010" y="5509348"/>
            <a:ext cx="2233159" cy="44281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5" name="图片 64" descr="图片包含 游戏机&#10;&#10;描述已自动生成">
            <a:extLst>
              <a:ext uri="{FF2B5EF4-FFF2-40B4-BE49-F238E27FC236}">
                <a16:creationId xmlns:a16="http://schemas.microsoft.com/office/drawing/2014/main" id="{965FD7A2-043F-47B1-8F50-673CAFB89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74" y="3263566"/>
            <a:ext cx="1698382" cy="1698382"/>
          </a:xfrm>
          <a:prstGeom prst="rect">
            <a:avLst/>
          </a:prstGeom>
        </p:spPr>
      </p:pic>
      <p:sp>
        <p:nvSpPr>
          <p:cNvPr id="66" name="箭头: 左 65">
            <a:extLst>
              <a:ext uri="{FF2B5EF4-FFF2-40B4-BE49-F238E27FC236}">
                <a16:creationId xmlns:a16="http://schemas.microsoft.com/office/drawing/2014/main" id="{A0369811-60FB-4D47-9774-CC673FFB9915}"/>
              </a:ext>
            </a:extLst>
          </p:cNvPr>
          <p:cNvSpPr/>
          <p:nvPr/>
        </p:nvSpPr>
        <p:spPr>
          <a:xfrm>
            <a:off x="2939068" y="4128799"/>
            <a:ext cx="647084" cy="189330"/>
          </a:xfrm>
          <a:prstGeom prst="leftArrow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8" name="图片 67" descr="图片包含 游戏机, 电子, 电路&#10;&#10;描述已自动生成">
            <a:extLst>
              <a:ext uri="{FF2B5EF4-FFF2-40B4-BE49-F238E27FC236}">
                <a16:creationId xmlns:a16="http://schemas.microsoft.com/office/drawing/2014/main" id="{81A195D8-F694-4D00-9A3F-5FFB167D7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73" y="840820"/>
            <a:ext cx="2033156" cy="1658716"/>
          </a:xfrm>
          <a:prstGeom prst="rect">
            <a:avLst/>
          </a:prstGeom>
        </p:spPr>
      </p:pic>
      <p:sp>
        <p:nvSpPr>
          <p:cNvPr id="69" name="箭头: 左 68">
            <a:extLst>
              <a:ext uri="{FF2B5EF4-FFF2-40B4-BE49-F238E27FC236}">
                <a16:creationId xmlns:a16="http://schemas.microsoft.com/office/drawing/2014/main" id="{90D451CC-2471-4707-A193-A37B88A68CE4}"/>
              </a:ext>
            </a:extLst>
          </p:cNvPr>
          <p:cNvSpPr/>
          <p:nvPr/>
        </p:nvSpPr>
        <p:spPr>
          <a:xfrm>
            <a:off x="2974756" y="1526923"/>
            <a:ext cx="647084" cy="189330"/>
          </a:xfrm>
          <a:prstGeom prst="leftArrow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B584FBCB-210D-4284-9B57-8D40A4253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7000"/>
                    </a14:imgEffect>
                    <a14:imgEffect>
                      <a14:brightnessContrast bright="4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2" y="5252196"/>
            <a:ext cx="2797552" cy="1326279"/>
          </a:xfrm>
          <a:prstGeom prst="rect">
            <a:avLst/>
          </a:prstGeom>
        </p:spPr>
      </p:pic>
      <p:sp>
        <p:nvSpPr>
          <p:cNvPr id="72" name="箭头: 左 71">
            <a:extLst>
              <a:ext uri="{FF2B5EF4-FFF2-40B4-BE49-F238E27FC236}">
                <a16:creationId xmlns:a16="http://schemas.microsoft.com/office/drawing/2014/main" id="{24DED948-7452-49BB-BFBE-EFACD0DB3F45}"/>
              </a:ext>
            </a:extLst>
          </p:cNvPr>
          <p:cNvSpPr/>
          <p:nvPr/>
        </p:nvSpPr>
        <p:spPr>
          <a:xfrm>
            <a:off x="2974756" y="5977239"/>
            <a:ext cx="647084" cy="189330"/>
          </a:xfrm>
          <a:prstGeom prst="leftArrow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55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>
            <a:extLst>
              <a:ext uri="{FF2B5EF4-FFF2-40B4-BE49-F238E27FC236}">
                <a16:creationId xmlns:a16="http://schemas.microsoft.com/office/drawing/2014/main" id="{E47B1459-3113-4F22-8111-A30DB1BDDF12}"/>
              </a:ext>
            </a:extLst>
          </p:cNvPr>
          <p:cNvSpPr/>
          <p:nvPr/>
        </p:nvSpPr>
        <p:spPr>
          <a:xfrm>
            <a:off x="4883624" y="601946"/>
            <a:ext cx="2093917" cy="5506463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12AC9E-EE27-4316-9A39-9147745E84F8}"/>
              </a:ext>
            </a:extLst>
          </p:cNvPr>
          <p:cNvSpPr/>
          <p:nvPr/>
        </p:nvSpPr>
        <p:spPr>
          <a:xfrm>
            <a:off x="1400449" y="311096"/>
            <a:ext cx="3245462" cy="315419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69E4611-BD42-4845-8F52-C831CA8BB49E}"/>
              </a:ext>
            </a:extLst>
          </p:cNvPr>
          <p:cNvSpPr/>
          <p:nvPr/>
        </p:nvSpPr>
        <p:spPr>
          <a:xfrm>
            <a:off x="1586373" y="1162940"/>
            <a:ext cx="2472071" cy="9096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FIXED_WING_FORMATION_CONTROL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CB9311-70CB-4264-B807-12C6BC17D8F3}"/>
              </a:ext>
            </a:extLst>
          </p:cNvPr>
          <p:cNvSpPr/>
          <p:nvPr/>
        </p:nvSpPr>
        <p:spPr>
          <a:xfrm>
            <a:off x="1586373" y="1162941"/>
            <a:ext cx="2472071" cy="1925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NODE1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173D8C-89F1-43D2-8FE3-8A080F680171}"/>
              </a:ext>
            </a:extLst>
          </p:cNvPr>
          <p:cNvSpPr/>
          <p:nvPr/>
        </p:nvSpPr>
        <p:spPr>
          <a:xfrm>
            <a:off x="1586373" y="2486914"/>
            <a:ext cx="2472071" cy="7972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MAVROS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63A908-2E7B-4D25-81D5-366B59FC1ED1}"/>
              </a:ext>
            </a:extLst>
          </p:cNvPr>
          <p:cNvSpPr/>
          <p:nvPr/>
        </p:nvSpPr>
        <p:spPr>
          <a:xfrm>
            <a:off x="1586372" y="2485100"/>
            <a:ext cx="2472071" cy="2117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NODE2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737A705-A52B-4A78-946C-478F78F231F1}"/>
              </a:ext>
            </a:extLst>
          </p:cNvPr>
          <p:cNvCxnSpPr>
            <a:cxnSpLocks/>
          </p:cNvCxnSpPr>
          <p:nvPr/>
        </p:nvCxnSpPr>
        <p:spPr>
          <a:xfrm flipV="1">
            <a:off x="3486262" y="2104916"/>
            <a:ext cx="0" cy="38018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3C0F65F-65AC-49F1-B2DB-3AEF5EF3A758}"/>
              </a:ext>
            </a:extLst>
          </p:cNvPr>
          <p:cNvCxnSpPr>
            <a:cxnSpLocks/>
          </p:cNvCxnSpPr>
          <p:nvPr/>
        </p:nvCxnSpPr>
        <p:spPr>
          <a:xfrm>
            <a:off x="2156226" y="2104916"/>
            <a:ext cx="0" cy="38018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BB6000A8-36EE-43F5-9201-B77C583B38FE}"/>
              </a:ext>
            </a:extLst>
          </p:cNvPr>
          <p:cNvSpPr/>
          <p:nvPr/>
        </p:nvSpPr>
        <p:spPr>
          <a:xfrm>
            <a:off x="1903301" y="474203"/>
            <a:ext cx="2233159" cy="44281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88DC8BD-FB0D-4137-8232-A7C4EECE28EB}"/>
              </a:ext>
            </a:extLst>
          </p:cNvPr>
          <p:cNvSpPr/>
          <p:nvPr/>
        </p:nvSpPr>
        <p:spPr>
          <a:xfrm>
            <a:off x="7174986" y="304800"/>
            <a:ext cx="3901954" cy="6028127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1E2EFAD-F1E0-40D7-B096-97D17298F946}"/>
              </a:ext>
            </a:extLst>
          </p:cNvPr>
          <p:cNvSpPr/>
          <p:nvPr/>
        </p:nvSpPr>
        <p:spPr>
          <a:xfrm>
            <a:off x="8379902" y="1086418"/>
            <a:ext cx="2351792" cy="5961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mavlink_main.cpp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DA0F535-DD68-4F22-BE28-B81F22E2FA50}"/>
              </a:ext>
            </a:extLst>
          </p:cNvPr>
          <p:cNvSpPr/>
          <p:nvPr/>
        </p:nvSpPr>
        <p:spPr>
          <a:xfrm>
            <a:off x="8379902" y="5130641"/>
            <a:ext cx="2351792" cy="8082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simulator_mavlink.cpp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DB7AD01-65A7-401B-9A78-DC41E98EA21C}"/>
              </a:ext>
            </a:extLst>
          </p:cNvPr>
          <p:cNvSpPr/>
          <p:nvPr/>
        </p:nvSpPr>
        <p:spPr>
          <a:xfrm>
            <a:off x="7937561" y="474203"/>
            <a:ext cx="2233159" cy="44281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PX4 on SITL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0810F7C-8E21-4E37-BA08-6F28492E77B5}"/>
              </a:ext>
            </a:extLst>
          </p:cNvPr>
          <p:cNvSpPr txBox="1"/>
          <p:nvPr/>
        </p:nvSpPr>
        <p:spPr>
          <a:xfrm>
            <a:off x="4190843" y="5141592"/>
            <a:ext cx="461665" cy="79725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9DE2CB5-ACC2-4B0B-992A-E82B172FE733}"/>
              </a:ext>
            </a:extLst>
          </p:cNvPr>
          <p:cNvSpPr/>
          <p:nvPr/>
        </p:nvSpPr>
        <p:spPr>
          <a:xfrm>
            <a:off x="1400449" y="4791600"/>
            <a:ext cx="3252060" cy="1521007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E583FF3-D8C8-4375-AD61-5BBFD8E64975}"/>
              </a:ext>
            </a:extLst>
          </p:cNvPr>
          <p:cNvSpPr/>
          <p:nvPr/>
        </p:nvSpPr>
        <p:spPr>
          <a:xfrm>
            <a:off x="1895860" y="4922300"/>
            <a:ext cx="2143401" cy="44281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Gazebo Simulator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CF2D416-A112-4C64-9E7D-06EEA61A52E2}"/>
              </a:ext>
            </a:extLst>
          </p:cNvPr>
          <p:cNvSpPr txBox="1"/>
          <p:nvPr/>
        </p:nvSpPr>
        <p:spPr>
          <a:xfrm>
            <a:off x="4190843" y="2460587"/>
            <a:ext cx="461665" cy="79725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2972BF9-3E66-4A8A-B404-A0D081E17C8B}"/>
              </a:ext>
            </a:extLst>
          </p:cNvPr>
          <p:cNvSpPr txBox="1"/>
          <p:nvPr/>
        </p:nvSpPr>
        <p:spPr>
          <a:xfrm>
            <a:off x="4184246" y="3832908"/>
            <a:ext cx="461665" cy="59904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4989920-3A13-4BFE-B420-51A847473552}"/>
              </a:ext>
            </a:extLst>
          </p:cNvPr>
          <p:cNvSpPr/>
          <p:nvPr/>
        </p:nvSpPr>
        <p:spPr>
          <a:xfrm>
            <a:off x="1393851" y="3696220"/>
            <a:ext cx="3252060" cy="872418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DD33C4E-7040-41FC-AB31-F5F7395BD6BE}"/>
              </a:ext>
            </a:extLst>
          </p:cNvPr>
          <p:cNvSpPr/>
          <p:nvPr/>
        </p:nvSpPr>
        <p:spPr>
          <a:xfrm>
            <a:off x="1742441" y="3926636"/>
            <a:ext cx="2296820" cy="403618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QGC Ground Station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7F646A62-3C8F-4FD8-A947-4EDEF829C1B6}"/>
              </a:ext>
            </a:extLst>
          </p:cNvPr>
          <p:cNvCxnSpPr>
            <a:stCxn id="40" idx="3"/>
            <a:endCxn id="19" idx="1"/>
          </p:cNvCxnSpPr>
          <p:nvPr/>
        </p:nvCxnSpPr>
        <p:spPr>
          <a:xfrm flipV="1">
            <a:off x="4652508" y="1384489"/>
            <a:ext cx="3727394" cy="1474724"/>
          </a:xfrm>
          <a:prstGeom prst="bentConnector3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B2C05271-6319-4918-AA99-36C1B7FE732A}"/>
              </a:ext>
            </a:extLst>
          </p:cNvPr>
          <p:cNvCxnSpPr>
            <a:stCxn id="49" idx="3"/>
            <a:endCxn id="19" idx="1"/>
          </p:cNvCxnSpPr>
          <p:nvPr/>
        </p:nvCxnSpPr>
        <p:spPr>
          <a:xfrm flipV="1">
            <a:off x="4645911" y="1384489"/>
            <a:ext cx="3733991" cy="274794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93A934F-8259-4EAB-A89D-E89919BFB605}"/>
              </a:ext>
            </a:extLst>
          </p:cNvPr>
          <p:cNvCxnSpPr>
            <a:cxnSpLocks/>
            <a:stCxn id="28" idx="3"/>
            <a:endCxn id="21" idx="1"/>
          </p:cNvCxnSpPr>
          <p:nvPr/>
        </p:nvCxnSpPr>
        <p:spPr>
          <a:xfrm flipV="1">
            <a:off x="4652509" y="5534743"/>
            <a:ext cx="3727393" cy="1736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814C852-6505-44C5-BFC0-36A580B726FC}"/>
              </a:ext>
            </a:extLst>
          </p:cNvPr>
          <p:cNvSpPr txBox="1"/>
          <p:nvPr/>
        </p:nvSpPr>
        <p:spPr>
          <a:xfrm>
            <a:off x="7280316" y="906735"/>
            <a:ext cx="461665" cy="508768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2655CB4-01D1-420A-8236-326C152C1AE1}"/>
              </a:ext>
            </a:extLst>
          </p:cNvPr>
          <p:cNvSpPr/>
          <p:nvPr/>
        </p:nvSpPr>
        <p:spPr>
          <a:xfrm>
            <a:off x="4883624" y="2401958"/>
            <a:ext cx="1315278" cy="378033"/>
          </a:xfrm>
          <a:prstGeom prst="rect">
            <a:avLst/>
          </a:prstGeom>
          <a:ln>
            <a:solidFill>
              <a:srgbClr val="FFC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14540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B0CF8B0-9D5E-4B38-9814-BA381209FA6B}"/>
              </a:ext>
            </a:extLst>
          </p:cNvPr>
          <p:cNvSpPr/>
          <p:nvPr/>
        </p:nvSpPr>
        <p:spPr>
          <a:xfrm>
            <a:off x="4885167" y="3659375"/>
            <a:ext cx="1315278" cy="378033"/>
          </a:xfrm>
          <a:prstGeom prst="rect">
            <a:avLst/>
          </a:prstGeom>
          <a:ln>
            <a:solidFill>
              <a:srgbClr val="FFC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14550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1BB2E06-9A34-492E-8A81-E655F5B76A50}"/>
              </a:ext>
            </a:extLst>
          </p:cNvPr>
          <p:cNvSpPr/>
          <p:nvPr/>
        </p:nvSpPr>
        <p:spPr>
          <a:xfrm>
            <a:off x="4889481" y="5074009"/>
            <a:ext cx="1315278" cy="378033"/>
          </a:xfrm>
          <a:prstGeom prst="rect">
            <a:avLst/>
          </a:prstGeom>
          <a:ln>
            <a:solidFill>
              <a:srgbClr val="FFC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port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0CC584F-C670-4A0B-96FB-8D16FE218C10}"/>
              </a:ext>
            </a:extLst>
          </p:cNvPr>
          <p:cNvSpPr/>
          <p:nvPr/>
        </p:nvSpPr>
        <p:spPr>
          <a:xfrm>
            <a:off x="5664128" y="4218177"/>
            <a:ext cx="1315278" cy="37803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14570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3CCE8E-C6D4-403E-B5C3-7B951D321FCF}"/>
              </a:ext>
            </a:extLst>
          </p:cNvPr>
          <p:cNvSpPr/>
          <p:nvPr/>
        </p:nvSpPr>
        <p:spPr>
          <a:xfrm>
            <a:off x="5662263" y="2939870"/>
            <a:ext cx="1315278" cy="37803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14580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82B9EB2-8E96-491C-8CE1-2B688029C7AF}"/>
              </a:ext>
            </a:extLst>
          </p:cNvPr>
          <p:cNvSpPr/>
          <p:nvPr/>
        </p:nvSpPr>
        <p:spPr>
          <a:xfrm>
            <a:off x="5662263" y="5630622"/>
            <a:ext cx="1315278" cy="37803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4560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7AEA9D9-CA9B-4A98-BBE2-6CF6075A7328}"/>
              </a:ext>
            </a:extLst>
          </p:cNvPr>
          <p:cNvSpPr/>
          <p:nvPr/>
        </p:nvSpPr>
        <p:spPr>
          <a:xfrm>
            <a:off x="5272943" y="697287"/>
            <a:ext cx="1315278" cy="37803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MAVLINK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53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>
            <a:extLst>
              <a:ext uri="{FF2B5EF4-FFF2-40B4-BE49-F238E27FC236}">
                <a16:creationId xmlns:a16="http://schemas.microsoft.com/office/drawing/2014/main" id="{E61A76FA-DB87-4DD9-8700-71CFAAEEFC1C}"/>
              </a:ext>
            </a:extLst>
          </p:cNvPr>
          <p:cNvSpPr/>
          <p:nvPr/>
        </p:nvSpPr>
        <p:spPr>
          <a:xfrm>
            <a:off x="-914400" y="-1828800"/>
            <a:ext cx="13634720" cy="8818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FB7E6AD-8338-450A-B0B5-383116815AA3}"/>
              </a:ext>
            </a:extLst>
          </p:cNvPr>
          <p:cNvSpPr/>
          <p:nvPr/>
        </p:nvSpPr>
        <p:spPr>
          <a:xfrm>
            <a:off x="2443397" y="1681647"/>
            <a:ext cx="2728210" cy="7195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Message Bus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0837AD0-409D-47C7-8319-BF326F9CEE4B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171607" y="2041411"/>
            <a:ext cx="365593" cy="0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4340BD7-DFB2-40C6-BFE1-8D67C2D67BCA}"/>
              </a:ext>
            </a:extLst>
          </p:cNvPr>
          <p:cNvCxnSpPr>
            <a:cxnSpLocks/>
          </p:cNvCxnSpPr>
          <p:nvPr/>
        </p:nvCxnSpPr>
        <p:spPr>
          <a:xfrm flipH="1">
            <a:off x="2077804" y="2040662"/>
            <a:ext cx="365593" cy="0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C8727B3-D3EC-4C71-9458-64B1BFD5F604}"/>
              </a:ext>
            </a:extLst>
          </p:cNvPr>
          <p:cNvCxnSpPr>
            <a:cxnSpLocks/>
          </p:cNvCxnSpPr>
          <p:nvPr/>
        </p:nvCxnSpPr>
        <p:spPr>
          <a:xfrm>
            <a:off x="3794844" y="2401174"/>
            <a:ext cx="0" cy="898013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E155109-1DD9-4A33-A963-376F80FF7977}"/>
              </a:ext>
            </a:extLst>
          </p:cNvPr>
          <p:cNvSpPr/>
          <p:nvPr/>
        </p:nvSpPr>
        <p:spPr>
          <a:xfrm>
            <a:off x="8836577" y="2199057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Message Bus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2BAEA57-026F-4E6D-B47F-B05D710E2738}"/>
              </a:ext>
            </a:extLst>
          </p:cNvPr>
          <p:cNvSpPr/>
          <p:nvPr/>
        </p:nvSpPr>
        <p:spPr>
          <a:xfrm>
            <a:off x="5742775" y="2199057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IMU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9D4A1D2-29FE-4D9D-A98A-F0C0AADB6E0D}"/>
              </a:ext>
            </a:extLst>
          </p:cNvPr>
          <p:cNvSpPr/>
          <p:nvPr/>
        </p:nvSpPr>
        <p:spPr>
          <a:xfrm>
            <a:off x="5742775" y="1289779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GPS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0D688D1-F5CA-4CC4-8523-09125304D4A4}"/>
              </a:ext>
            </a:extLst>
          </p:cNvPr>
          <p:cNvSpPr/>
          <p:nvPr/>
        </p:nvSpPr>
        <p:spPr>
          <a:xfrm>
            <a:off x="8836577" y="1289780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RC Input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32E6042-1945-4944-96A5-0BC78EDA86F3}"/>
              </a:ext>
            </a:extLst>
          </p:cNvPr>
          <p:cNvSpPr/>
          <p:nvPr/>
        </p:nvSpPr>
        <p:spPr>
          <a:xfrm>
            <a:off x="5356860" y="747456"/>
            <a:ext cx="6556131" cy="2369124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4A71A1-BE37-4F0E-989F-0874121311C6}"/>
              </a:ext>
            </a:extLst>
          </p:cNvPr>
          <p:cNvSpPr/>
          <p:nvPr/>
        </p:nvSpPr>
        <p:spPr>
          <a:xfrm>
            <a:off x="5354403" y="751535"/>
            <a:ext cx="1572177" cy="42077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DRIVERS</a:t>
            </a: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387669B-E18F-4935-BB44-E2412C269F9C}"/>
              </a:ext>
            </a:extLst>
          </p:cNvPr>
          <p:cNvSpPr/>
          <p:nvPr/>
        </p:nvSpPr>
        <p:spPr>
          <a:xfrm>
            <a:off x="3690088" y="5670223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Attitude Control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A83F263-E036-41C3-A740-11FD50D27E26}"/>
              </a:ext>
            </a:extLst>
          </p:cNvPr>
          <p:cNvSpPr/>
          <p:nvPr/>
        </p:nvSpPr>
        <p:spPr>
          <a:xfrm>
            <a:off x="3690088" y="4750764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Position Control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A5DFE86-37D4-4740-85D5-89C30103E02F}"/>
              </a:ext>
            </a:extLst>
          </p:cNvPr>
          <p:cNvSpPr/>
          <p:nvPr/>
        </p:nvSpPr>
        <p:spPr>
          <a:xfrm>
            <a:off x="713699" y="3827492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F906CD1-BF45-4DA1-AD1E-0D4154961C68}"/>
              </a:ext>
            </a:extLst>
          </p:cNvPr>
          <p:cNvSpPr/>
          <p:nvPr/>
        </p:nvSpPr>
        <p:spPr>
          <a:xfrm>
            <a:off x="3710411" y="3831305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Navigator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0F0148E-303F-4D33-B670-EE81847FB941}"/>
              </a:ext>
            </a:extLst>
          </p:cNvPr>
          <p:cNvSpPr/>
          <p:nvPr/>
        </p:nvSpPr>
        <p:spPr>
          <a:xfrm>
            <a:off x="-718458" y="3303261"/>
            <a:ext cx="12631444" cy="3554739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28111D7-7C04-4D10-A8A7-83C0BD48B305}"/>
              </a:ext>
            </a:extLst>
          </p:cNvPr>
          <p:cNvSpPr/>
          <p:nvPr/>
        </p:nvSpPr>
        <p:spPr>
          <a:xfrm>
            <a:off x="-718458" y="3299187"/>
            <a:ext cx="2181777" cy="42077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CONTROL</a:t>
            </a: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D3B4C58-C65C-421C-9F95-08F711E8A979}"/>
              </a:ext>
            </a:extLst>
          </p:cNvPr>
          <p:cNvSpPr/>
          <p:nvPr/>
        </p:nvSpPr>
        <p:spPr>
          <a:xfrm>
            <a:off x="7272065" y="3827492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Sensor Hub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A9BE087-12E9-4C1F-BE91-8C9AE48FF32F}"/>
              </a:ext>
            </a:extLst>
          </p:cNvPr>
          <p:cNvSpPr/>
          <p:nvPr/>
        </p:nvSpPr>
        <p:spPr>
          <a:xfrm>
            <a:off x="7272065" y="5670221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Output Driver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49C2379-FF2C-4D3A-B499-9AF6255DBCC0}"/>
              </a:ext>
            </a:extLst>
          </p:cNvPr>
          <p:cNvSpPr/>
          <p:nvPr/>
        </p:nvSpPr>
        <p:spPr>
          <a:xfrm>
            <a:off x="7272065" y="4750764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Position &amp; Attitude Estimator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5A84EF5-C76A-4B1B-9C01-0EFFC3E5DE18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8634926" y="3116580"/>
            <a:ext cx="1244" cy="71091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E9EAC3A4-8F04-49CA-9722-78B7D786DF4F}"/>
              </a:ext>
            </a:extLst>
          </p:cNvPr>
          <p:cNvCxnSpPr>
            <a:cxnSpLocks/>
            <a:stCxn id="26" idx="1"/>
            <a:endCxn id="20" idx="3"/>
          </p:cNvCxnSpPr>
          <p:nvPr/>
        </p:nvCxnSpPr>
        <p:spPr>
          <a:xfrm rot="10800000" flipV="1">
            <a:off x="6418299" y="4187255"/>
            <a:ext cx="853767" cy="18427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41AE75FA-436C-4534-8A1F-26F547083AE3}"/>
              </a:ext>
            </a:extLst>
          </p:cNvPr>
          <p:cNvCxnSpPr>
            <a:cxnSpLocks/>
            <a:stCxn id="26" idx="1"/>
            <a:endCxn id="21" idx="3"/>
          </p:cNvCxnSpPr>
          <p:nvPr/>
        </p:nvCxnSpPr>
        <p:spPr>
          <a:xfrm rot="10800000" flipV="1">
            <a:off x="6418299" y="4187256"/>
            <a:ext cx="853767" cy="923272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879B4AD3-3939-4759-9685-49206885E230}"/>
              </a:ext>
            </a:extLst>
          </p:cNvPr>
          <p:cNvCxnSpPr>
            <a:cxnSpLocks/>
            <a:stCxn id="28" idx="1"/>
            <a:endCxn id="20" idx="3"/>
          </p:cNvCxnSpPr>
          <p:nvPr/>
        </p:nvCxnSpPr>
        <p:spPr>
          <a:xfrm rot="10800000" flipV="1">
            <a:off x="6418299" y="5110527"/>
            <a:ext cx="853767" cy="919459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AEA2E15A-1557-4C99-A038-95BCE259A3AB}"/>
              </a:ext>
            </a:extLst>
          </p:cNvPr>
          <p:cNvCxnSpPr>
            <a:cxnSpLocks/>
            <a:stCxn id="28" idx="1"/>
            <a:endCxn id="23" idx="3"/>
          </p:cNvCxnSpPr>
          <p:nvPr/>
        </p:nvCxnSpPr>
        <p:spPr>
          <a:xfrm rot="10800000">
            <a:off x="6438621" y="4191070"/>
            <a:ext cx="833444" cy="919459"/>
          </a:xfrm>
          <a:prstGeom prst="bentConnector3">
            <a:avLst>
              <a:gd name="adj1" fmla="val 51829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6756345-BA43-4F17-AA03-5C343234773F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8636170" y="4547019"/>
            <a:ext cx="0" cy="20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449CE70-A50A-4121-900F-E5BD224B3F06}"/>
              </a:ext>
            </a:extLst>
          </p:cNvPr>
          <p:cNvCxnSpPr>
            <a:cxnSpLocks/>
          </p:cNvCxnSpPr>
          <p:nvPr/>
        </p:nvCxnSpPr>
        <p:spPr>
          <a:xfrm>
            <a:off x="5054193" y="4540090"/>
            <a:ext cx="0" cy="20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43DDC2F-25A2-4AE6-827A-71E3CAED803C}"/>
              </a:ext>
            </a:extLst>
          </p:cNvPr>
          <p:cNvCxnSpPr>
            <a:cxnSpLocks/>
          </p:cNvCxnSpPr>
          <p:nvPr/>
        </p:nvCxnSpPr>
        <p:spPr>
          <a:xfrm>
            <a:off x="5054193" y="5470291"/>
            <a:ext cx="0" cy="20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9EDE74A-7AA7-446A-B223-1F0B0C994538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3441909" y="4187256"/>
            <a:ext cx="268502" cy="381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3ACF6632-F388-48E0-8070-430FB86056AE}"/>
              </a:ext>
            </a:extLst>
          </p:cNvPr>
          <p:cNvCxnSpPr>
            <a:cxnSpLocks/>
            <a:stCxn id="22" idx="2"/>
            <a:endCxn id="21" idx="1"/>
          </p:cNvCxnSpPr>
          <p:nvPr/>
        </p:nvCxnSpPr>
        <p:spPr>
          <a:xfrm rot="16200000" flipH="1">
            <a:off x="2602192" y="4022631"/>
            <a:ext cx="563509" cy="1612284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4DFD28D4-BAC4-4700-AFB1-55BC86D6C556}"/>
              </a:ext>
            </a:extLst>
          </p:cNvPr>
          <p:cNvCxnSpPr>
            <a:cxnSpLocks/>
            <a:stCxn id="22" idx="2"/>
            <a:endCxn id="20" idx="1"/>
          </p:cNvCxnSpPr>
          <p:nvPr/>
        </p:nvCxnSpPr>
        <p:spPr>
          <a:xfrm rot="16200000" flipH="1">
            <a:off x="2142462" y="4482361"/>
            <a:ext cx="1482968" cy="1612284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5D888266-1D2D-4E82-9D5F-D28313B2F0E5}"/>
              </a:ext>
            </a:extLst>
          </p:cNvPr>
          <p:cNvCxnSpPr>
            <a:cxnSpLocks/>
            <a:stCxn id="20" idx="2"/>
            <a:endCxn id="27" idx="2"/>
          </p:cNvCxnSpPr>
          <p:nvPr/>
        </p:nvCxnSpPr>
        <p:spPr>
          <a:xfrm rot="5400000" flipH="1" flipV="1">
            <a:off x="6845180" y="4598760"/>
            <a:ext cx="2" cy="3581977"/>
          </a:xfrm>
          <a:prstGeom prst="bentConnector3">
            <a:avLst>
              <a:gd name="adj1" fmla="val -1143000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FEC72071-A461-44D0-8AA8-96412F87B8B4}"/>
              </a:ext>
            </a:extLst>
          </p:cNvPr>
          <p:cNvSpPr/>
          <p:nvPr/>
        </p:nvSpPr>
        <p:spPr>
          <a:xfrm>
            <a:off x="7272065" y="-327491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Logging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2F981EF-869A-48D0-85B5-2DAA88426CD8}"/>
              </a:ext>
            </a:extLst>
          </p:cNvPr>
          <p:cNvSpPr/>
          <p:nvPr/>
        </p:nvSpPr>
        <p:spPr>
          <a:xfrm>
            <a:off x="5742775" y="-1164490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Parameter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5603C60F-4188-445B-9FC7-941E314713C3}"/>
              </a:ext>
            </a:extLst>
          </p:cNvPr>
          <p:cNvSpPr/>
          <p:nvPr/>
        </p:nvSpPr>
        <p:spPr>
          <a:xfrm>
            <a:off x="8859357" y="-1180263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Database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8BCA13E-21FA-49C8-8712-0400A9D01FFB}"/>
              </a:ext>
            </a:extLst>
          </p:cNvPr>
          <p:cNvSpPr/>
          <p:nvPr/>
        </p:nvSpPr>
        <p:spPr>
          <a:xfrm>
            <a:off x="5354403" y="-1702737"/>
            <a:ext cx="6556131" cy="218370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AD377E6-1EDB-4BDF-842B-DEDCC30000CC}"/>
              </a:ext>
            </a:extLst>
          </p:cNvPr>
          <p:cNvSpPr/>
          <p:nvPr/>
        </p:nvSpPr>
        <p:spPr>
          <a:xfrm>
            <a:off x="5354402" y="-1702734"/>
            <a:ext cx="1572177" cy="42077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21079BE8-4F9F-4FE7-A6F5-D1DCE18134B1}"/>
              </a:ext>
            </a:extLst>
          </p:cNvPr>
          <p:cNvSpPr/>
          <p:nvPr/>
        </p:nvSpPr>
        <p:spPr>
          <a:xfrm>
            <a:off x="-633017" y="2144942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Logging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F5D4523D-812B-4806-86A6-48F718471B82}"/>
              </a:ext>
            </a:extLst>
          </p:cNvPr>
          <p:cNvSpPr/>
          <p:nvPr/>
        </p:nvSpPr>
        <p:spPr>
          <a:xfrm>
            <a:off x="-660566" y="1289779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Parameter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9BD1F63-5A0F-473A-83FC-117EFC1259B1}"/>
              </a:ext>
            </a:extLst>
          </p:cNvPr>
          <p:cNvSpPr/>
          <p:nvPr/>
        </p:nvSpPr>
        <p:spPr>
          <a:xfrm>
            <a:off x="-718458" y="746084"/>
            <a:ext cx="2976599" cy="2364510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DD38D29-3989-47BB-998A-B13FF195CB7C}"/>
              </a:ext>
            </a:extLst>
          </p:cNvPr>
          <p:cNvSpPr/>
          <p:nvPr/>
        </p:nvSpPr>
        <p:spPr>
          <a:xfrm>
            <a:off x="-718458" y="746083"/>
            <a:ext cx="1572177" cy="42077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A71F449-C29F-42E8-9C58-BDBCA5B463CB}"/>
              </a:ext>
            </a:extLst>
          </p:cNvPr>
          <p:cNvCxnSpPr>
            <a:cxnSpLocks/>
          </p:cNvCxnSpPr>
          <p:nvPr/>
        </p:nvCxnSpPr>
        <p:spPr>
          <a:xfrm>
            <a:off x="3216952" y="1336040"/>
            <a:ext cx="0" cy="345607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976F6C62-6D71-4BEE-836C-3D614B1B229B}"/>
              </a:ext>
            </a:extLst>
          </p:cNvPr>
          <p:cNvCxnSpPr>
            <a:cxnSpLocks/>
          </p:cNvCxnSpPr>
          <p:nvPr/>
        </p:nvCxnSpPr>
        <p:spPr>
          <a:xfrm>
            <a:off x="4303025" y="1336040"/>
            <a:ext cx="0" cy="345607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725FA7AE-58FA-4BA9-B66E-70396DF08BBB}"/>
              </a:ext>
            </a:extLst>
          </p:cNvPr>
          <p:cNvCxnSpPr>
            <a:cxnSpLocks/>
          </p:cNvCxnSpPr>
          <p:nvPr/>
        </p:nvCxnSpPr>
        <p:spPr>
          <a:xfrm>
            <a:off x="3219897" y="2401174"/>
            <a:ext cx="0" cy="345607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EE7D9EBA-3D33-4119-AA1E-F3A331D9E0F1}"/>
              </a:ext>
            </a:extLst>
          </p:cNvPr>
          <p:cNvCxnSpPr>
            <a:cxnSpLocks/>
          </p:cNvCxnSpPr>
          <p:nvPr/>
        </p:nvCxnSpPr>
        <p:spPr>
          <a:xfrm>
            <a:off x="4327741" y="2401174"/>
            <a:ext cx="0" cy="345607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A3D41F75-AA1A-42A9-9ACD-876534C5F75C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0000275" y="6029985"/>
            <a:ext cx="2191725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连接符: 肘形 102">
            <a:extLst>
              <a:ext uri="{FF2B5EF4-FFF2-40B4-BE49-F238E27FC236}">
                <a16:creationId xmlns:a16="http://schemas.microsoft.com/office/drawing/2014/main" id="{2ADEA1DB-6A77-4016-99DA-72A63DA7D65E}"/>
              </a:ext>
            </a:extLst>
          </p:cNvPr>
          <p:cNvCxnSpPr>
            <a:stCxn id="4" idx="0"/>
            <a:endCxn id="68" idx="1"/>
          </p:cNvCxnSpPr>
          <p:nvPr/>
        </p:nvCxnSpPr>
        <p:spPr>
          <a:xfrm rot="5400000" flipH="1" flipV="1">
            <a:off x="3434686" y="-238069"/>
            <a:ext cx="2292532" cy="1546901"/>
          </a:xfrm>
          <a:prstGeom prst="bentConnector2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25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903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106</Words>
  <Application>Microsoft Office PowerPoint</Application>
  <PresentationFormat>宽屏</PresentationFormat>
  <Paragraphs>55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shun</dc:creator>
  <cp:lastModifiedBy>Lee shun</cp:lastModifiedBy>
  <cp:revision>31</cp:revision>
  <dcterms:created xsi:type="dcterms:W3CDTF">2020-04-03T13:44:44Z</dcterms:created>
  <dcterms:modified xsi:type="dcterms:W3CDTF">2020-04-07T15:31:10Z</dcterms:modified>
</cp:coreProperties>
</file>