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96" autoAdjust="0"/>
  </p:normalViewPr>
  <p:slideViewPr>
    <p:cSldViewPr snapToGrid="0">
      <p:cViewPr>
        <p:scale>
          <a:sx n="140" d="100"/>
          <a:sy n="140" d="100"/>
        </p:scale>
        <p:origin x="-2107" y="-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26" Type="http://schemas.openxmlformats.org/officeDocument/2006/relationships/image" Target="../media/image27.wmf"/><Relationship Id="rId3" Type="http://schemas.openxmlformats.org/officeDocument/2006/relationships/image" Target="../media/image4.wmf"/><Relationship Id="rId21" Type="http://schemas.openxmlformats.org/officeDocument/2006/relationships/image" Target="../media/image22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5" Type="http://schemas.openxmlformats.org/officeDocument/2006/relationships/image" Target="../media/image26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24" Type="http://schemas.openxmlformats.org/officeDocument/2006/relationships/image" Target="../media/image25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23" Type="http://schemas.openxmlformats.org/officeDocument/2006/relationships/image" Target="../media/image24.wmf"/><Relationship Id="rId28" Type="http://schemas.openxmlformats.org/officeDocument/2006/relationships/image" Target="../media/image29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23.wmf"/><Relationship Id="rId27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13.wmf"/><Relationship Id="rId18" Type="http://schemas.openxmlformats.org/officeDocument/2006/relationships/image" Target="../media/image46.wmf"/><Relationship Id="rId3" Type="http://schemas.openxmlformats.org/officeDocument/2006/relationships/image" Target="../media/image32.wmf"/><Relationship Id="rId21" Type="http://schemas.openxmlformats.org/officeDocument/2006/relationships/image" Target="../media/image16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17" Type="http://schemas.openxmlformats.org/officeDocument/2006/relationships/image" Target="../media/image45.wmf"/><Relationship Id="rId2" Type="http://schemas.openxmlformats.org/officeDocument/2006/relationships/image" Target="../media/image31.wmf"/><Relationship Id="rId16" Type="http://schemas.openxmlformats.org/officeDocument/2006/relationships/image" Target="../media/image44.wmf"/><Relationship Id="rId20" Type="http://schemas.openxmlformats.org/officeDocument/2006/relationships/image" Target="../media/image15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emf"/><Relationship Id="rId15" Type="http://schemas.openxmlformats.org/officeDocument/2006/relationships/image" Target="../media/image43.wmf"/><Relationship Id="rId10" Type="http://schemas.openxmlformats.org/officeDocument/2006/relationships/image" Target="../media/image39.wmf"/><Relationship Id="rId19" Type="http://schemas.openxmlformats.org/officeDocument/2006/relationships/image" Target="../media/image47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Relationship Id="rId1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2350-0FC1-4CC8-9189-4554209681B9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D1734-AC31-4D58-97A3-88797159F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24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无风条件下，低俗与空速方向一致，且大小一致。无侧滑角的条件下，地速、空速与机头方向一致。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D1734-AC31-4D58-97A3-88797159F1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49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73C1B-8193-4A98-A807-59A3642E7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9BC97B-EF2E-4D3B-9C25-E6CD6BC35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91443-395E-4CF8-A207-84CB5E09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2E32B-E2F3-49A0-A0B4-1A7841B5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7D9F8-97E7-4D42-9FDA-B5F93EAB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42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37654-4A28-4F5E-A087-2DA3FBF6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FF233A-6AEC-4B31-8075-0FD356D38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7E6E8-AEE5-44FB-9612-8FD71FB2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D04F0-64AA-44C6-A7D1-027C7F02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4E6EC-19AB-4EED-8D3C-776ED855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24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FC3934-5D61-44FB-87E8-F14F3B8BB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C19D36-F605-4D68-96A1-333228D15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E33AC-8998-4572-B4D8-C80AF815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722C9-ED5B-44A3-A986-2FCC659A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F507D-B6F1-47A4-941F-D90867E8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0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28D2C-A214-4D5B-9834-F1650445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7D49A-8EC0-4DFD-BE01-E106652F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41379-201B-4E50-9B15-82F8B38F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D29AD-72C6-4CC8-8332-760B9E08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342D3-BB9C-4250-AA7C-A02EADC9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8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1E60A-BAA9-4495-B94D-EF6D5329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F67D7E-0ACA-4D5D-A5B8-2C6C6CF32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51327-C367-466D-BF6B-6061A444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012C7-D4DB-489E-B8A6-21E0021D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1210F-ED6F-4DC6-A11D-06D56261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2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05358-8F36-4FD5-B04F-1D690C73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71345-12EC-45F7-AEE2-374E4CC25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3AE095-6F2F-4CD7-8C30-33B410B6D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2D0C-24F8-41C3-9F70-C15128BA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5AD400-985A-49E1-9A30-B896B892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03A1C2-D624-4F3A-8849-0A9C93B4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2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CE338-3481-4051-9EC5-38111E1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4E3C9B-6557-418E-A0DE-5D5C78C84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AD2103-44CA-4991-B698-540F7E065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5670D0-7797-42A7-A0BF-4E79F1E66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ED56BE-2041-476A-B574-43CFC3724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DAEA4D-1704-4557-8FA1-0D53A523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3656E6-10E1-49D5-A5DB-BD0413AA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20FACD-12EB-47AD-BC8E-51DF1E10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03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00FF4-49AA-4083-8298-2D203BA5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A10A11-32AE-471B-AC72-37941B45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F70811-D726-4D65-8F60-B608908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9F6208-ABCB-47F3-905B-18EEAFFC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88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18C838-E620-4ED9-A1F7-F256A38D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8211F3-B110-4333-B5A1-EA209136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8F9154-A78B-4B51-8085-902E50CC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2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62F9A-FF8A-474A-BE8C-DF9CD390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D1073-093E-4D9A-946A-99937D735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F20798-5B1F-496A-A3CF-CB2680BEF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D1D24E-441C-463A-A7C9-1E1CE237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5D662-5D6D-4FF9-907E-AAE6A162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C131BD-DEF3-40DE-BF9F-7DCAB9D8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6DC0C-1AAA-4919-A985-8D146F855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6FD0AD-984E-48D7-9A56-52C3AEC2E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620C4A-09AB-4E57-8E55-AF530E027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0750A0-3F9E-45FC-B84F-7816DD86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40B42B-D10F-42AA-98D4-0DF2AC65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0F199A-526F-4402-95B0-6369B80D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4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EDED89-7DB9-4214-BA8D-504D1CB0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5B8A1B-1663-4996-985D-399932CD2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262F50-FFC2-4F3D-AAA5-E67697EAA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E3DFB-078C-4AE7-9CA8-4F08B7C23DED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84DB8C-F161-4A6C-9A63-656507ED4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6DE58-9778-48BA-9291-D1298FB6E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5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9" Type="http://schemas.openxmlformats.org/officeDocument/2006/relationships/oleObject" Target="../embeddings/oleObject18.bin"/><Relationship Id="rId21" Type="http://schemas.openxmlformats.org/officeDocument/2006/relationships/oleObject" Target="../embeddings/oleObject9.bin"/><Relationship Id="rId34" Type="http://schemas.openxmlformats.org/officeDocument/2006/relationships/image" Target="../media/image16.wmf"/><Relationship Id="rId42" Type="http://schemas.openxmlformats.org/officeDocument/2006/relationships/image" Target="../media/image20.wmf"/><Relationship Id="rId47" Type="http://schemas.openxmlformats.org/officeDocument/2006/relationships/oleObject" Target="../embeddings/oleObject22.bin"/><Relationship Id="rId50" Type="http://schemas.openxmlformats.org/officeDocument/2006/relationships/image" Target="../media/image24.wmf"/><Relationship Id="rId55" Type="http://schemas.openxmlformats.org/officeDocument/2006/relationships/oleObject" Target="../embeddings/oleObject26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33" Type="http://schemas.openxmlformats.org/officeDocument/2006/relationships/oleObject" Target="../embeddings/oleObject15.bin"/><Relationship Id="rId38" Type="http://schemas.openxmlformats.org/officeDocument/2006/relationships/image" Target="../media/image18.wmf"/><Relationship Id="rId46" Type="http://schemas.openxmlformats.org/officeDocument/2006/relationships/image" Target="../media/image22.wmf"/><Relationship Id="rId59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3.bin"/><Relationship Id="rId41" Type="http://schemas.openxmlformats.org/officeDocument/2006/relationships/oleObject" Target="../embeddings/oleObject19.bin"/><Relationship Id="rId54" Type="http://schemas.openxmlformats.org/officeDocument/2006/relationships/image" Target="../media/image2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37" Type="http://schemas.openxmlformats.org/officeDocument/2006/relationships/oleObject" Target="../embeddings/oleObject17.bin"/><Relationship Id="rId40" Type="http://schemas.openxmlformats.org/officeDocument/2006/relationships/image" Target="../media/image19.wmf"/><Relationship Id="rId45" Type="http://schemas.openxmlformats.org/officeDocument/2006/relationships/oleObject" Target="../embeddings/oleObject21.bin"/><Relationship Id="rId53" Type="http://schemas.openxmlformats.org/officeDocument/2006/relationships/oleObject" Target="../embeddings/oleObject25.bin"/><Relationship Id="rId58" Type="http://schemas.openxmlformats.org/officeDocument/2006/relationships/image" Target="../media/image28.wmf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13.wmf"/><Relationship Id="rId36" Type="http://schemas.openxmlformats.org/officeDocument/2006/relationships/image" Target="../media/image17.wmf"/><Relationship Id="rId49" Type="http://schemas.openxmlformats.org/officeDocument/2006/relationships/oleObject" Target="../embeddings/oleObject23.bin"/><Relationship Id="rId57" Type="http://schemas.openxmlformats.org/officeDocument/2006/relationships/oleObject" Target="../embeddings/oleObject2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8.bin"/><Relationship Id="rId31" Type="http://schemas.openxmlformats.org/officeDocument/2006/relationships/oleObject" Target="../embeddings/oleObject14.bin"/><Relationship Id="rId44" Type="http://schemas.openxmlformats.org/officeDocument/2006/relationships/image" Target="../media/image21.wmf"/><Relationship Id="rId52" Type="http://schemas.openxmlformats.org/officeDocument/2006/relationships/image" Target="../media/image25.wmf"/><Relationship Id="rId60" Type="http://schemas.openxmlformats.org/officeDocument/2006/relationships/image" Target="../media/image29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2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16.bin"/><Relationship Id="rId43" Type="http://schemas.openxmlformats.org/officeDocument/2006/relationships/oleObject" Target="../embeddings/oleObject20.bin"/><Relationship Id="rId48" Type="http://schemas.openxmlformats.org/officeDocument/2006/relationships/image" Target="../media/image23.wmf"/><Relationship Id="rId56" Type="http://schemas.openxmlformats.org/officeDocument/2006/relationships/image" Target="../media/image27.wmf"/><Relationship Id="rId8" Type="http://schemas.openxmlformats.org/officeDocument/2006/relationships/image" Target="../media/image3.wmf"/><Relationship Id="rId51" Type="http://schemas.openxmlformats.org/officeDocument/2006/relationships/oleObject" Target="../embeddings/oleObject24.bin"/><Relationship Id="rId3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4.emf"/><Relationship Id="rId18" Type="http://schemas.openxmlformats.org/officeDocument/2006/relationships/oleObject" Target="../embeddings/oleObject36.bin"/><Relationship Id="rId26" Type="http://schemas.openxmlformats.org/officeDocument/2006/relationships/oleObject" Target="../embeddings/oleObject40.bin"/><Relationship Id="rId39" Type="http://schemas.openxmlformats.org/officeDocument/2006/relationships/image" Target="../media/image46.wmf"/><Relationship Id="rId3" Type="http://schemas.openxmlformats.org/officeDocument/2006/relationships/image" Target="../media/image48.png"/><Relationship Id="rId21" Type="http://schemas.openxmlformats.org/officeDocument/2006/relationships/image" Target="../media/image38.wmf"/><Relationship Id="rId34" Type="http://schemas.openxmlformats.org/officeDocument/2006/relationships/oleObject" Target="../embeddings/oleObject43.bin"/><Relationship Id="rId42" Type="http://schemas.openxmlformats.org/officeDocument/2006/relationships/oleObject" Target="../embeddings/oleObject14.bin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6.wmf"/><Relationship Id="rId25" Type="http://schemas.openxmlformats.org/officeDocument/2006/relationships/image" Target="../media/image40.wmf"/><Relationship Id="rId33" Type="http://schemas.openxmlformats.org/officeDocument/2006/relationships/image" Target="../media/image43.wmf"/><Relationship Id="rId38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29" Type="http://schemas.openxmlformats.org/officeDocument/2006/relationships/image" Target="../media/image13.wmf"/><Relationship Id="rId41" Type="http://schemas.openxmlformats.org/officeDocument/2006/relationships/image" Target="../media/image47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3.wmf"/><Relationship Id="rId24" Type="http://schemas.openxmlformats.org/officeDocument/2006/relationships/oleObject" Target="../embeddings/oleObject39.bin"/><Relationship Id="rId32" Type="http://schemas.openxmlformats.org/officeDocument/2006/relationships/oleObject" Target="../embeddings/oleObject42.bin"/><Relationship Id="rId37" Type="http://schemas.openxmlformats.org/officeDocument/2006/relationships/image" Target="../media/image45.wmf"/><Relationship Id="rId40" Type="http://schemas.openxmlformats.org/officeDocument/2006/relationships/oleObject" Target="../embeddings/oleObject46.bin"/><Relationship Id="rId45" Type="http://schemas.openxmlformats.org/officeDocument/2006/relationships/image" Target="../media/image16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23" Type="http://schemas.openxmlformats.org/officeDocument/2006/relationships/image" Target="../media/image39.wmf"/><Relationship Id="rId28" Type="http://schemas.openxmlformats.org/officeDocument/2006/relationships/oleObject" Target="../embeddings/oleObject12.bin"/><Relationship Id="rId36" Type="http://schemas.openxmlformats.org/officeDocument/2006/relationships/oleObject" Target="../embeddings/oleObject44.bin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37.wmf"/><Relationship Id="rId31" Type="http://schemas.openxmlformats.org/officeDocument/2006/relationships/image" Target="../media/image42.wmf"/><Relationship Id="rId44" Type="http://schemas.openxmlformats.org/officeDocument/2006/relationships/oleObject" Target="../embeddings/oleObject47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38.bin"/><Relationship Id="rId27" Type="http://schemas.openxmlformats.org/officeDocument/2006/relationships/image" Target="../media/image41.wmf"/><Relationship Id="rId30" Type="http://schemas.openxmlformats.org/officeDocument/2006/relationships/oleObject" Target="../embeddings/oleObject41.bin"/><Relationship Id="rId35" Type="http://schemas.openxmlformats.org/officeDocument/2006/relationships/image" Target="../media/image44.wmf"/><Relationship Id="rId43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2026493-73EA-471F-9718-DB49627C5AD1}"/>
              </a:ext>
            </a:extLst>
          </p:cNvPr>
          <p:cNvCxnSpPr/>
          <p:nvPr/>
        </p:nvCxnSpPr>
        <p:spPr>
          <a:xfrm>
            <a:off x="2026763" y="4032317"/>
            <a:ext cx="0" cy="98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3202549-FD77-4876-9010-A4DDB16957E9}"/>
              </a:ext>
            </a:extLst>
          </p:cNvPr>
          <p:cNvCxnSpPr/>
          <p:nvPr/>
        </p:nvCxnSpPr>
        <p:spPr>
          <a:xfrm>
            <a:off x="2026763" y="4032317"/>
            <a:ext cx="1070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BCABB3B-17F9-4CFA-BB57-5F849D14BC14}"/>
              </a:ext>
            </a:extLst>
          </p:cNvPr>
          <p:cNvCxnSpPr/>
          <p:nvPr/>
        </p:nvCxnSpPr>
        <p:spPr>
          <a:xfrm flipV="1">
            <a:off x="2026763" y="3371088"/>
            <a:ext cx="722533" cy="66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图片包含 游戏机&#10;&#10;描述已自动生成">
            <a:extLst>
              <a:ext uri="{FF2B5EF4-FFF2-40B4-BE49-F238E27FC236}">
                <a16:creationId xmlns:a16="http://schemas.microsoft.com/office/drawing/2014/main" id="{8FEC689E-3151-4D41-B7B1-721C972A6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92301">
            <a:off x="4375098" y="2621198"/>
            <a:ext cx="512185" cy="678803"/>
          </a:xfrm>
          <a:prstGeom prst="rect">
            <a:avLst/>
          </a:prstGeom>
        </p:spPr>
      </p:pic>
      <p:pic>
        <p:nvPicPr>
          <p:cNvPr id="13" name="图片 12" descr="图片包含 游戏机&#10;&#10;描述已自动生成">
            <a:extLst>
              <a:ext uri="{FF2B5EF4-FFF2-40B4-BE49-F238E27FC236}">
                <a16:creationId xmlns:a16="http://schemas.microsoft.com/office/drawing/2014/main" id="{43E87383-4FA9-4C43-8EA4-E0604ADCC7E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54329" y="1381433"/>
            <a:ext cx="553032" cy="678803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6692F22-14B0-4AEE-894F-67148DDA550E}"/>
              </a:ext>
            </a:extLst>
          </p:cNvPr>
          <p:cNvCxnSpPr/>
          <p:nvPr/>
        </p:nvCxnSpPr>
        <p:spPr>
          <a:xfrm>
            <a:off x="4609846" y="2969376"/>
            <a:ext cx="0" cy="98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B7BD3D2-0857-470F-81C0-E98B3F72992E}"/>
              </a:ext>
            </a:extLst>
          </p:cNvPr>
          <p:cNvCxnSpPr/>
          <p:nvPr/>
        </p:nvCxnSpPr>
        <p:spPr>
          <a:xfrm>
            <a:off x="4609846" y="2969376"/>
            <a:ext cx="1070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C49365E-3220-477F-9DD2-0C24B7ACFA8D}"/>
              </a:ext>
            </a:extLst>
          </p:cNvPr>
          <p:cNvCxnSpPr/>
          <p:nvPr/>
        </p:nvCxnSpPr>
        <p:spPr>
          <a:xfrm flipV="1">
            <a:off x="4609846" y="2308147"/>
            <a:ext cx="722533" cy="66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A96899E-5F79-4306-80A1-38CC1A8DA900}"/>
              </a:ext>
            </a:extLst>
          </p:cNvPr>
          <p:cNvCxnSpPr/>
          <p:nvPr/>
        </p:nvCxnSpPr>
        <p:spPr>
          <a:xfrm>
            <a:off x="8024378" y="1939229"/>
            <a:ext cx="0" cy="98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F58FF9B-7E86-4DA8-BD0E-F072E4C6B25D}"/>
              </a:ext>
            </a:extLst>
          </p:cNvPr>
          <p:cNvCxnSpPr/>
          <p:nvPr/>
        </p:nvCxnSpPr>
        <p:spPr>
          <a:xfrm>
            <a:off x="8024378" y="1939229"/>
            <a:ext cx="1070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DFC92EB-6A58-4F70-B8DA-58F1C50D93B1}"/>
              </a:ext>
            </a:extLst>
          </p:cNvPr>
          <p:cNvCxnSpPr/>
          <p:nvPr/>
        </p:nvCxnSpPr>
        <p:spPr>
          <a:xfrm flipV="1">
            <a:off x="8024378" y="1278000"/>
            <a:ext cx="722533" cy="66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图片包含 游戏机&#10;&#10;描述已自动生成">
            <a:extLst>
              <a:ext uri="{FF2B5EF4-FFF2-40B4-BE49-F238E27FC236}">
                <a16:creationId xmlns:a16="http://schemas.microsoft.com/office/drawing/2014/main" id="{33456C0F-85CC-4A55-96D4-567575AD3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00789" y="1599827"/>
            <a:ext cx="334638" cy="67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81D109CC-A7F2-4BA7-B25D-1D9BE489C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262">
            <a:off x="3638989" y="4335107"/>
            <a:ext cx="678803" cy="678803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9F4AAEE-5FC4-4BD2-A68E-AEC2F993255A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3978390" y="3297164"/>
            <a:ext cx="4003" cy="137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18DC909-1BD8-48FE-BCDC-B88C0DD842DB}"/>
              </a:ext>
            </a:extLst>
          </p:cNvPr>
          <p:cNvCxnSpPr>
            <a:cxnSpLocks/>
          </p:cNvCxnSpPr>
          <p:nvPr/>
        </p:nvCxnSpPr>
        <p:spPr>
          <a:xfrm flipV="1">
            <a:off x="3978390" y="4672399"/>
            <a:ext cx="1245032" cy="2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D02284F4-8611-4270-B5EC-575199779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042150"/>
              </p:ext>
            </p:extLst>
          </p:nvPr>
        </p:nvGraphicFramePr>
        <p:xfrm>
          <a:off x="3686754" y="3172190"/>
          <a:ext cx="295639" cy="249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" name="Equation" r:id="rId5" imgW="241200" imgH="203040" progId="Equation.DSMT4">
                  <p:embed/>
                </p:oleObj>
              </mc:Choice>
              <mc:Fallback>
                <p:oleObj name="Equation" r:id="rId5" imgW="241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6754" y="3172190"/>
                        <a:ext cx="295639" cy="249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A73C3E8-3A89-4955-A0D7-99B96916B4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131204"/>
              </p:ext>
            </p:extLst>
          </p:nvPr>
        </p:nvGraphicFramePr>
        <p:xfrm>
          <a:off x="5091764" y="4711111"/>
          <a:ext cx="263317" cy="218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" name="Equation" r:id="rId7" imgW="228600" imgH="190440" progId="Equation.DSMT4">
                  <p:embed/>
                </p:oleObj>
              </mc:Choice>
              <mc:Fallback>
                <p:oleObj name="Equation" r:id="rId7" imgW="2286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91764" y="4711111"/>
                        <a:ext cx="263317" cy="218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9E8A704-5D9D-438F-A816-F25052F16B65}"/>
              </a:ext>
            </a:extLst>
          </p:cNvPr>
          <p:cNvCxnSpPr>
            <a:stCxn id="5" idx="0"/>
          </p:cNvCxnSpPr>
          <p:nvPr/>
        </p:nvCxnSpPr>
        <p:spPr>
          <a:xfrm flipV="1">
            <a:off x="4135044" y="3005495"/>
            <a:ext cx="723924" cy="136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游戏机&#10;&#10;描述已自动生成">
            <a:extLst>
              <a:ext uri="{FF2B5EF4-FFF2-40B4-BE49-F238E27FC236}">
                <a16:creationId xmlns:a16="http://schemas.microsoft.com/office/drawing/2014/main" id="{DDD9348C-8AE4-4EC9-9B41-B760C97B1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8414">
            <a:off x="7843157" y="2109145"/>
            <a:ext cx="678803" cy="678803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3C78CC1-D676-4F44-A29C-028583FCAAD4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425908" y="1325512"/>
            <a:ext cx="919260" cy="886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3A9A34A-3369-4332-B948-88747BADDC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664138"/>
              </p:ext>
            </p:extLst>
          </p:nvPr>
        </p:nvGraphicFramePr>
        <p:xfrm>
          <a:off x="7953053" y="2835497"/>
          <a:ext cx="444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" name="Equation" r:id="rId9" imgW="444240" imgH="177480" progId="Equation.DSMT4">
                  <p:embed/>
                </p:oleObj>
              </mc:Choice>
              <mc:Fallback>
                <p:oleObj name="Equation" r:id="rId9" imgW="444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53053" y="2835497"/>
                        <a:ext cx="444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D035CFC4-E91A-4205-B0B9-0416890312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711728"/>
              </p:ext>
            </p:extLst>
          </p:nvPr>
        </p:nvGraphicFramePr>
        <p:xfrm>
          <a:off x="3520650" y="5056319"/>
          <a:ext cx="596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" name="Equation" r:id="rId11" imgW="596880" imgH="203040" progId="Equation.DSMT4">
                  <p:embed/>
                </p:oleObj>
              </mc:Choice>
              <mc:Fallback>
                <p:oleObj name="Equation" r:id="rId11" imgW="596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20650" y="5056319"/>
                        <a:ext cx="596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图片 25" descr="图片包含 游戏机&#10;&#10;描述已自动生成">
            <a:extLst>
              <a:ext uri="{FF2B5EF4-FFF2-40B4-BE49-F238E27FC236}">
                <a16:creationId xmlns:a16="http://schemas.microsoft.com/office/drawing/2014/main" id="{541D8A54-6D9E-4042-A086-1AFEE4688D9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92374">
            <a:off x="6614846" y="2496096"/>
            <a:ext cx="678803" cy="678803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1FC4C36-B535-404B-8A27-7D6678A5DC0F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7207288" y="1951801"/>
            <a:ext cx="674780" cy="6575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5DBC3F5-1221-439E-9D02-ACC27682BFA6}"/>
              </a:ext>
            </a:extLst>
          </p:cNvPr>
          <p:cNvCxnSpPr>
            <a:cxnSpLocks/>
          </p:cNvCxnSpPr>
          <p:nvPr/>
        </p:nvCxnSpPr>
        <p:spPr>
          <a:xfrm flipV="1">
            <a:off x="8175303" y="1255776"/>
            <a:ext cx="7255" cy="1192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C477FDC-B421-4540-869D-FC587BD25DE5}"/>
              </a:ext>
            </a:extLst>
          </p:cNvPr>
          <p:cNvCxnSpPr>
            <a:cxnSpLocks/>
          </p:cNvCxnSpPr>
          <p:nvPr/>
        </p:nvCxnSpPr>
        <p:spPr>
          <a:xfrm flipV="1">
            <a:off x="8175303" y="2448545"/>
            <a:ext cx="11698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2B40E88-C835-4514-93AE-3D71B8F4883F}"/>
              </a:ext>
            </a:extLst>
          </p:cNvPr>
          <p:cNvCxnSpPr>
            <a:cxnSpLocks/>
          </p:cNvCxnSpPr>
          <p:nvPr/>
        </p:nvCxnSpPr>
        <p:spPr>
          <a:xfrm>
            <a:off x="3978390" y="4674508"/>
            <a:ext cx="1477737" cy="75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B84F5EA-3907-48AD-AA1D-710DC4C29923}"/>
              </a:ext>
            </a:extLst>
          </p:cNvPr>
          <p:cNvCxnSpPr>
            <a:cxnSpLocks/>
          </p:cNvCxnSpPr>
          <p:nvPr/>
        </p:nvCxnSpPr>
        <p:spPr>
          <a:xfrm>
            <a:off x="8175303" y="2448546"/>
            <a:ext cx="744944" cy="712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DCB1491F-F097-491D-8D7E-6A54F8B565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097491"/>
              </p:ext>
            </p:extLst>
          </p:nvPr>
        </p:nvGraphicFramePr>
        <p:xfrm>
          <a:off x="6407617" y="2292882"/>
          <a:ext cx="885333" cy="1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" name="Equation" r:id="rId13" imgW="1155600" imgH="203040" progId="Equation.DSMT4">
                  <p:embed/>
                </p:oleObj>
              </mc:Choice>
              <mc:Fallback>
                <p:oleObj name="Equation" r:id="rId13" imgW="1155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07617" y="2292882"/>
                        <a:ext cx="885333" cy="15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E070E5C-F1B4-4F83-88C5-E8C0F7FD38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692865"/>
              </p:ext>
            </p:extLst>
          </p:nvPr>
        </p:nvGraphicFramePr>
        <p:xfrm>
          <a:off x="7933521" y="1096709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" name="Equation" r:id="rId15" imgW="203040" imgH="203040" progId="Equation.DSMT4">
                  <p:embed/>
                </p:oleObj>
              </mc:Choice>
              <mc:Fallback>
                <p:oleObj name="Equation" r:id="rId15" imgW="203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33521" y="1096709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CCBBFEDE-4AD9-4FF2-A410-CD12601596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871484"/>
              </p:ext>
            </p:extLst>
          </p:nvPr>
        </p:nvGraphicFramePr>
        <p:xfrm>
          <a:off x="9178735" y="2462213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" name="Equation" r:id="rId17" imgW="190440" imgH="190440" progId="Equation.DSMT4">
                  <p:embed/>
                </p:oleObj>
              </mc:Choice>
              <mc:Fallback>
                <p:oleObj name="Equation" r:id="rId17" imgW="1904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78735" y="2462213"/>
                        <a:ext cx="190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CF4D247B-0F79-4524-8ABF-7BD880CE3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039812"/>
              </p:ext>
            </p:extLst>
          </p:nvPr>
        </p:nvGraphicFramePr>
        <p:xfrm>
          <a:off x="4516371" y="2879092"/>
          <a:ext cx="32385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" name="Equation" r:id="rId19" imgW="291960" imgH="241200" progId="Equation.DSMT4">
                  <p:embed/>
                </p:oleObj>
              </mc:Choice>
              <mc:Fallback>
                <p:oleObj name="Equation" r:id="rId19" imgW="29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16371" y="2879092"/>
                        <a:ext cx="323850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29565138-A3DF-471A-B583-260DA205A6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695738"/>
              </p:ext>
            </p:extLst>
          </p:nvPr>
        </p:nvGraphicFramePr>
        <p:xfrm>
          <a:off x="5208588" y="543560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" name="Equation" r:id="rId21" imgW="291960" imgH="241200" progId="Equation.DSMT4">
                  <p:embed/>
                </p:oleObj>
              </mc:Choice>
              <mc:Fallback>
                <p:oleObj name="Equation" r:id="rId21" imgW="29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208588" y="5435600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9E58052E-7F69-4FC9-9548-FBB5B46F2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020949"/>
              </p:ext>
            </p:extLst>
          </p:nvPr>
        </p:nvGraphicFramePr>
        <p:xfrm>
          <a:off x="9321818" y="1325511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" name="Equation" r:id="rId23" imgW="266400" imgH="241200" progId="Equation.DSMT4">
                  <p:embed/>
                </p:oleObj>
              </mc:Choice>
              <mc:Fallback>
                <p:oleObj name="Equation" r:id="rId23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321818" y="1325511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944AA880-9E61-42D0-9BA5-2582599726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382206"/>
              </p:ext>
            </p:extLst>
          </p:nvPr>
        </p:nvGraphicFramePr>
        <p:xfrm>
          <a:off x="8786813" y="283845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" name="Equation" r:id="rId25" imgW="266400" imgH="241200" progId="Equation.DSMT4">
                  <p:embed/>
                </p:oleObj>
              </mc:Choice>
              <mc:Fallback>
                <p:oleObj name="Equation" r:id="rId25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786813" y="2838450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11EB45F2-0FDB-42C1-A71F-D147CEA53A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580872"/>
              </p:ext>
            </p:extLst>
          </p:nvPr>
        </p:nvGraphicFramePr>
        <p:xfrm>
          <a:off x="4282150" y="3235169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" name="Equation" r:id="rId27" imgW="215640" imgH="241200" progId="Equation.DSMT4">
                  <p:embed/>
                </p:oleObj>
              </mc:Choice>
              <mc:Fallback>
                <p:oleObj name="Equation" r:id="rId27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282150" y="3235169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07CDCB67-9500-4BC4-B857-A48C261EF2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758872"/>
              </p:ext>
            </p:extLst>
          </p:nvPr>
        </p:nvGraphicFramePr>
        <p:xfrm>
          <a:off x="8739742" y="1507279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" name="Equation" r:id="rId29" imgW="215640" imgH="241200" progId="Equation.DSMT4">
                  <p:embed/>
                </p:oleObj>
              </mc:Choice>
              <mc:Fallback>
                <p:oleObj name="Equation" r:id="rId29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739742" y="1507279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A8B6F87-6E78-46F0-82B9-06BAC700F58B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135044" y="3434080"/>
            <a:ext cx="494676" cy="939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3943686-B61B-4928-89F8-D33B7D8DF9CB}"/>
              </a:ext>
            </a:extLst>
          </p:cNvPr>
          <p:cNvCxnSpPr>
            <a:cxnSpLocks/>
          </p:cNvCxnSpPr>
          <p:nvPr/>
        </p:nvCxnSpPr>
        <p:spPr>
          <a:xfrm flipV="1">
            <a:off x="3978390" y="3701547"/>
            <a:ext cx="735299" cy="9729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57942AF6-85FC-4E90-953F-3D37046DC0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54856"/>
              </p:ext>
            </p:extLst>
          </p:nvPr>
        </p:nvGraphicFramePr>
        <p:xfrm>
          <a:off x="4866182" y="3687871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" name="Equation" r:id="rId31" imgW="215640" imgH="253800" progId="Equation.DSMT4">
                  <p:embed/>
                </p:oleObj>
              </mc:Choice>
              <mc:Fallback>
                <p:oleObj name="Equation" r:id="rId31" imgW="215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866182" y="3687871"/>
                        <a:ext cx="215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FE26967-4D42-4F61-A9CF-0F73CC7E0BD1}"/>
              </a:ext>
            </a:extLst>
          </p:cNvPr>
          <p:cNvCxnSpPr>
            <a:cxnSpLocks/>
          </p:cNvCxnSpPr>
          <p:nvPr/>
        </p:nvCxnSpPr>
        <p:spPr>
          <a:xfrm>
            <a:off x="4629720" y="3454691"/>
            <a:ext cx="83970" cy="246855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C62C42FE-3963-41CF-901A-F29D551FDA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681553"/>
              </p:ext>
            </p:extLst>
          </p:nvPr>
        </p:nvGraphicFramePr>
        <p:xfrm>
          <a:off x="4927600" y="3368675"/>
          <a:ext cx="304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1" name="Equation" r:id="rId33" imgW="304560" imgH="241200" progId="Equation.DSMT4">
                  <p:embed/>
                </p:oleObj>
              </mc:Choice>
              <mc:Fallback>
                <p:oleObj name="Equation" r:id="rId33" imgW="304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927600" y="3368675"/>
                        <a:ext cx="304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DD67923-C319-4DD5-816C-E3B69A815319}"/>
              </a:ext>
            </a:extLst>
          </p:cNvPr>
          <p:cNvCxnSpPr/>
          <p:nvPr/>
        </p:nvCxnSpPr>
        <p:spPr>
          <a:xfrm flipH="1">
            <a:off x="4687573" y="3513905"/>
            <a:ext cx="208831" cy="39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B6347C8-48D3-4B5C-84B0-F745C1A52E26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4498050" y="3355819"/>
            <a:ext cx="64932" cy="96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16140B1-308E-46A8-A096-B8D9C3A12BBD}"/>
              </a:ext>
            </a:extLst>
          </p:cNvPr>
          <p:cNvCxnSpPr/>
          <p:nvPr/>
        </p:nvCxnSpPr>
        <p:spPr>
          <a:xfrm flipH="1">
            <a:off x="4668855" y="3774172"/>
            <a:ext cx="208831" cy="39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48AED8F-758F-47FE-943A-97E857451CF1}"/>
              </a:ext>
            </a:extLst>
          </p:cNvPr>
          <p:cNvCxnSpPr>
            <a:cxnSpLocks/>
          </p:cNvCxnSpPr>
          <p:nvPr/>
        </p:nvCxnSpPr>
        <p:spPr>
          <a:xfrm flipV="1">
            <a:off x="3985202" y="4033810"/>
            <a:ext cx="741421" cy="64069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0F0C3B94-4674-4DC8-BF1C-AC1C6F1F567F}"/>
              </a:ext>
            </a:extLst>
          </p:cNvPr>
          <p:cNvCxnSpPr>
            <a:cxnSpLocks/>
          </p:cNvCxnSpPr>
          <p:nvPr/>
        </p:nvCxnSpPr>
        <p:spPr>
          <a:xfrm flipH="1" flipV="1">
            <a:off x="4400550" y="3872249"/>
            <a:ext cx="324865" cy="1654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DD6557F9-9FBE-4FB9-B02F-FDB6C837966E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4279477" y="4038382"/>
            <a:ext cx="448082" cy="79278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对象 92">
            <a:extLst>
              <a:ext uri="{FF2B5EF4-FFF2-40B4-BE49-F238E27FC236}">
                <a16:creationId xmlns:a16="http://schemas.microsoft.com/office/drawing/2014/main" id="{F4FEDD50-FFE9-4E31-B7DE-BDA836458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28276"/>
              </p:ext>
            </p:extLst>
          </p:nvPr>
        </p:nvGraphicFramePr>
        <p:xfrm>
          <a:off x="4861980" y="390250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2" name="Equation" r:id="rId35" imgW="177480" imgH="241200" progId="Equation.DSMT4">
                  <p:embed/>
                </p:oleObj>
              </mc:Choice>
              <mc:Fallback>
                <p:oleObj name="Equation" r:id="rId35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861980" y="3902500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9543581-9232-4826-AFAC-86837AAC7091}"/>
              </a:ext>
            </a:extLst>
          </p:cNvPr>
          <p:cNvCxnSpPr>
            <a:cxnSpLocks/>
            <a:stCxn id="93" idx="1"/>
          </p:cNvCxnSpPr>
          <p:nvPr/>
        </p:nvCxnSpPr>
        <p:spPr>
          <a:xfrm flipH="1">
            <a:off x="4722190" y="4023150"/>
            <a:ext cx="139790" cy="17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F946AA67-DEA2-4867-9DB9-09D59D23641F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3977454" y="4672399"/>
            <a:ext cx="302023" cy="15876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4A16F0E-8C21-4D4D-8638-EA8B7CA5EF70}"/>
              </a:ext>
            </a:extLst>
          </p:cNvPr>
          <p:cNvCxnSpPr>
            <a:cxnSpLocks/>
          </p:cNvCxnSpPr>
          <p:nvPr/>
        </p:nvCxnSpPr>
        <p:spPr>
          <a:xfrm flipV="1">
            <a:off x="3977988" y="3867679"/>
            <a:ext cx="422561" cy="8114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A7EA4AEC-AA60-4D6B-9741-52D6CC58913C}"/>
              </a:ext>
            </a:extLst>
          </p:cNvPr>
          <p:cNvCxnSpPr/>
          <p:nvPr/>
        </p:nvCxnSpPr>
        <p:spPr>
          <a:xfrm flipV="1">
            <a:off x="3985202" y="2835497"/>
            <a:ext cx="2969045" cy="1836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066FE91-4C1B-4019-A4D8-D17E588B38AE}"/>
              </a:ext>
            </a:extLst>
          </p:cNvPr>
          <p:cNvCxnSpPr>
            <a:cxnSpLocks/>
          </p:cNvCxnSpPr>
          <p:nvPr/>
        </p:nvCxnSpPr>
        <p:spPr>
          <a:xfrm flipV="1">
            <a:off x="4858968" y="1895475"/>
            <a:ext cx="605432" cy="111782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326256A4-D4DC-42D5-9359-1439D0719FAB}"/>
              </a:ext>
            </a:extLst>
          </p:cNvPr>
          <p:cNvCxnSpPr>
            <a:cxnSpLocks/>
          </p:cNvCxnSpPr>
          <p:nvPr/>
        </p:nvCxnSpPr>
        <p:spPr>
          <a:xfrm>
            <a:off x="5456127" y="5433335"/>
            <a:ext cx="123408" cy="6138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61E9D887-D292-4B47-81E5-6C031A1F6A95}"/>
              </a:ext>
            </a:extLst>
          </p:cNvPr>
          <p:cNvCxnSpPr>
            <a:cxnSpLocks/>
          </p:cNvCxnSpPr>
          <p:nvPr/>
        </p:nvCxnSpPr>
        <p:spPr>
          <a:xfrm flipH="1" flipV="1">
            <a:off x="5410215" y="2013179"/>
            <a:ext cx="1544033" cy="82232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BAC3189F-E4C3-4600-A0F9-F86AFFC6A4C7}"/>
              </a:ext>
            </a:extLst>
          </p:cNvPr>
          <p:cNvCxnSpPr>
            <a:cxnSpLocks/>
          </p:cNvCxnSpPr>
          <p:nvPr/>
        </p:nvCxnSpPr>
        <p:spPr>
          <a:xfrm flipH="1">
            <a:off x="5538182" y="2835497"/>
            <a:ext cx="1416067" cy="263053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5659511C-FEE2-4D22-9349-60843D8E895F}"/>
              </a:ext>
            </a:extLst>
          </p:cNvPr>
          <p:cNvCxnSpPr>
            <a:cxnSpLocks/>
          </p:cNvCxnSpPr>
          <p:nvPr/>
        </p:nvCxnSpPr>
        <p:spPr>
          <a:xfrm flipH="1">
            <a:off x="7277698" y="2448546"/>
            <a:ext cx="904860" cy="88440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BDD20597-E800-4B66-AE09-54E98BC0245D}"/>
              </a:ext>
            </a:extLst>
          </p:cNvPr>
          <p:cNvCxnSpPr>
            <a:cxnSpLocks/>
          </p:cNvCxnSpPr>
          <p:nvPr/>
        </p:nvCxnSpPr>
        <p:spPr>
          <a:xfrm flipH="1" flipV="1">
            <a:off x="7702619" y="1980791"/>
            <a:ext cx="472684" cy="46775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ABCB81A3-CB16-4AB7-AC86-00BA6C39A0F3}"/>
              </a:ext>
            </a:extLst>
          </p:cNvPr>
          <p:cNvCxnSpPr/>
          <p:nvPr/>
        </p:nvCxnSpPr>
        <p:spPr>
          <a:xfrm flipH="1">
            <a:off x="6954247" y="2462213"/>
            <a:ext cx="1228311" cy="37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BF08B571-1CDF-4F67-B15B-2DD220E0DEA6}"/>
              </a:ext>
            </a:extLst>
          </p:cNvPr>
          <p:cNvCxnSpPr>
            <a:cxnSpLocks/>
          </p:cNvCxnSpPr>
          <p:nvPr/>
        </p:nvCxnSpPr>
        <p:spPr>
          <a:xfrm>
            <a:off x="6946992" y="2842491"/>
            <a:ext cx="412709" cy="4348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8" name="对象 137">
            <a:extLst>
              <a:ext uri="{FF2B5EF4-FFF2-40B4-BE49-F238E27FC236}">
                <a16:creationId xmlns:a16="http://schemas.microsoft.com/office/drawing/2014/main" id="{E727C3CF-E647-45B9-AA37-F697F5F6B6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733733"/>
              </p:ext>
            </p:extLst>
          </p:nvPr>
        </p:nvGraphicFramePr>
        <p:xfrm>
          <a:off x="5414774" y="3197273"/>
          <a:ext cx="659208" cy="12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" name="Equation" r:id="rId37" imgW="1015920" imgH="190440" progId="Equation.DSMT4">
                  <p:embed/>
                </p:oleObj>
              </mc:Choice>
              <mc:Fallback>
                <p:oleObj name="Equation" r:id="rId37" imgW="10159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414774" y="3197273"/>
                        <a:ext cx="659208" cy="123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对象 138">
            <a:extLst>
              <a:ext uri="{FF2B5EF4-FFF2-40B4-BE49-F238E27FC236}">
                <a16:creationId xmlns:a16="http://schemas.microsoft.com/office/drawing/2014/main" id="{CE03B340-B2E5-4525-A885-9491B6192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67196"/>
              </p:ext>
            </p:extLst>
          </p:nvPr>
        </p:nvGraphicFramePr>
        <p:xfrm>
          <a:off x="3552400" y="5212027"/>
          <a:ext cx="533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" name="Equation" r:id="rId39" imgW="533160" imgH="253800" progId="Equation.DSMT4">
                  <p:embed/>
                </p:oleObj>
              </mc:Choice>
              <mc:Fallback>
                <p:oleObj name="Equation" r:id="rId39" imgW="533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552400" y="5212027"/>
                        <a:ext cx="533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对象 139">
            <a:extLst>
              <a:ext uri="{FF2B5EF4-FFF2-40B4-BE49-F238E27FC236}">
                <a16:creationId xmlns:a16="http://schemas.microsoft.com/office/drawing/2014/main" id="{380CAA80-A434-4C5A-8148-5C9B97FB73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484946"/>
              </p:ext>
            </p:extLst>
          </p:nvPr>
        </p:nvGraphicFramePr>
        <p:xfrm>
          <a:off x="6549825" y="2391029"/>
          <a:ext cx="660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5" name="Equation" r:id="rId41" imgW="660240" imgH="253800" progId="Equation.DSMT4">
                  <p:embed/>
                </p:oleObj>
              </mc:Choice>
              <mc:Fallback>
                <p:oleObj name="Equation" r:id="rId41" imgW="660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549825" y="2391029"/>
                        <a:ext cx="660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对象 140">
            <a:extLst>
              <a:ext uri="{FF2B5EF4-FFF2-40B4-BE49-F238E27FC236}">
                <a16:creationId xmlns:a16="http://schemas.microsoft.com/office/drawing/2014/main" id="{DCFA0973-0DD4-4D5B-AF25-DB39E96E2A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825037"/>
              </p:ext>
            </p:extLst>
          </p:nvPr>
        </p:nvGraphicFramePr>
        <p:xfrm>
          <a:off x="7921625" y="3006725"/>
          <a:ext cx="508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6" name="Equation" r:id="rId43" imgW="507960" imgH="253800" progId="Equation.DSMT4">
                  <p:embed/>
                </p:oleObj>
              </mc:Choice>
              <mc:Fallback>
                <p:oleObj name="Equation" r:id="rId43" imgW="507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7921625" y="3006725"/>
                        <a:ext cx="508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" name="箭头: 环形 142">
            <a:extLst>
              <a:ext uri="{FF2B5EF4-FFF2-40B4-BE49-F238E27FC236}">
                <a16:creationId xmlns:a16="http://schemas.microsoft.com/office/drawing/2014/main" id="{914F2A91-B302-41FF-8D07-B5D56C8E999C}"/>
              </a:ext>
            </a:extLst>
          </p:cNvPr>
          <p:cNvSpPr/>
          <p:nvPr/>
        </p:nvSpPr>
        <p:spPr>
          <a:xfrm>
            <a:off x="3965143" y="4258701"/>
            <a:ext cx="199271" cy="14097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55563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46" name="对象 145">
            <a:extLst>
              <a:ext uri="{FF2B5EF4-FFF2-40B4-BE49-F238E27FC236}">
                <a16:creationId xmlns:a16="http://schemas.microsoft.com/office/drawing/2014/main" id="{3CAFB493-94C9-483D-A5C6-4AAE183377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810780"/>
              </p:ext>
            </p:extLst>
          </p:nvPr>
        </p:nvGraphicFramePr>
        <p:xfrm>
          <a:off x="3573515" y="4011967"/>
          <a:ext cx="241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" name="Equation" r:id="rId45" imgW="241200" imgH="190440" progId="Equation.DSMT4">
                  <p:embed/>
                </p:oleObj>
              </mc:Choice>
              <mc:Fallback>
                <p:oleObj name="Equation" r:id="rId45" imgW="2412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573515" y="4011967"/>
                        <a:ext cx="2413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480EF487-0874-4246-B337-A75C78786CBE}"/>
              </a:ext>
            </a:extLst>
          </p:cNvPr>
          <p:cNvCxnSpPr>
            <a:cxnSpLocks/>
          </p:cNvCxnSpPr>
          <p:nvPr/>
        </p:nvCxnSpPr>
        <p:spPr>
          <a:xfrm>
            <a:off x="3973584" y="4672425"/>
            <a:ext cx="637766" cy="3247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对象 150">
            <a:extLst>
              <a:ext uri="{FF2B5EF4-FFF2-40B4-BE49-F238E27FC236}">
                <a16:creationId xmlns:a16="http://schemas.microsoft.com/office/drawing/2014/main" id="{D5CEE06F-B03E-4BAA-B66F-0A49590B1A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543927"/>
              </p:ext>
            </p:extLst>
          </p:nvPr>
        </p:nvGraphicFramePr>
        <p:xfrm>
          <a:off x="4273550" y="4929188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8" name="Equation" r:id="rId47" imgW="253800" imgH="241200" progId="Equation.DSMT4">
                  <p:embed/>
                </p:oleObj>
              </mc:Choice>
              <mc:Fallback>
                <p:oleObj name="Equation" r:id="rId47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273550" y="4929188"/>
                        <a:ext cx="254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箭头: 环形 152">
            <a:extLst>
              <a:ext uri="{FF2B5EF4-FFF2-40B4-BE49-F238E27FC236}">
                <a16:creationId xmlns:a16="http://schemas.microsoft.com/office/drawing/2014/main" id="{FB5DDD0E-3D4B-498E-AA5C-13E0D93F2484}"/>
              </a:ext>
            </a:extLst>
          </p:cNvPr>
          <p:cNvSpPr/>
          <p:nvPr/>
        </p:nvSpPr>
        <p:spPr>
          <a:xfrm>
            <a:off x="8132672" y="2087303"/>
            <a:ext cx="321925" cy="222933"/>
          </a:xfrm>
          <a:prstGeom prst="circularArrow">
            <a:avLst>
              <a:gd name="adj1" fmla="val 12500"/>
              <a:gd name="adj2" fmla="val 1402619"/>
              <a:gd name="adj3" fmla="val 20457681"/>
              <a:gd name="adj4" fmla="val 12028291"/>
              <a:gd name="adj5" fmla="val 16082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54" name="对象 153">
            <a:extLst>
              <a:ext uri="{FF2B5EF4-FFF2-40B4-BE49-F238E27FC236}">
                <a16:creationId xmlns:a16="http://schemas.microsoft.com/office/drawing/2014/main" id="{89E4DEF7-DCFF-440F-9B1F-00F82E080B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37005"/>
              </p:ext>
            </p:extLst>
          </p:nvPr>
        </p:nvGraphicFramePr>
        <p:xfrm>
          <a:off x="8248650" y="1912938"/>
          <a:ext cx="215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9" name="Equation" r:id="rId49" imgW="215640" imgH="190440" progId="Equation.DSMT4">
                  <p:embed/>
                </p:oleObj>
              </mc:Choice>
              <mc:Fallback>
                <p:oleObj name="Equation" r:id="rId49" imgW="215640" imgH="190440" progId="Equation.DSMT4">
                  <p:embed/>
                  <p:pic>
                    <p:nvPicPr>
                      <p:cNvPr id="146" name="对象 145">
                        <a:extLst>
                          <a:ext uri="{FF2B5EF4-FFF2-40B4-BE49-F238E27FC236}">
                            <a16:creationId xmlns:a16="http://schemas.microsoft.com/office/drawing/2014/main" id="{3CAFB493-94C9-483D-A5C6-4AAE183377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8248650" y="1912938"/>
                        <a:ext cx="2159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E13392B2-0A74-4136-BF7B-7573507DB52A}"/>
              </a:ext>
            </a:extLst>
          </p:cNvPr>
          <p:cNvCxnSpPr/>
          <p:nvPr/>
        </p:nvCxnSpPr>
        <p:spPr>
          <a:xfrm flipV="1">
            <a:off x="8182558" y="1597956"/>
            <a:ext cx="876716" cy="85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箭头: 环形 156">
            <a:extLst>
              <a:ext uri="{FF2B5EF4-FFF2-40B4-BE49-F238E27FC236}">
                <a16:creationId xmlns:a16="http://schemas.microsoft.com/office/drawing/2014/main" id="{2E7E0CBB-F2B0-4E89-BE42-E5234BCAE72D}"/>
              </a:ext>
            </a:extLst>
          </p:cNvPr>
          <p:cNvSpPr/>
          <p:nvPr/>
        </p:nvSpPr>
        <p:spPr>
          <a:xfrm rot="1839010">
            <a:off x="4100544" y="4396678"/>
            <a:ext cx="138714" cy="91489"/>
          </a:xfrm>
          <a:prstGeom prst="circularArrow">
            <a:avLst>
              <a:gd name="adj1" fmla="val 12500"/>
              <a:gd name="adj2" fmla="val 2109955"/>
              <a:gd name="adj3" fmla="val 20457681"/>
              <a:gd name="adj4" fmla="val 11755563"/>
              <a:gd name="adj5" fmla="val 12500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7BF44536-CE00-45C6-AAA2-4CF752EF7D4E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>
            <a:off x="4211477" y="4262765"/>
            <a:ext cx="588928" cy="180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2EF2A59-9777-4843-B716-B1DA4214DD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621011"/>
              </p:ext>
            </p:extLst>
          </p:nvPr>
        </p:nvGraphicFramePr>
        <p:xfrm>
          <a:off x="4824411" y="4195589"/>
          <a:ext cx="443873" cy="15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" name="Equation" r:id="rId51" imgW="558720" imgH="190440" progId="Equation.DSMT4">
                  <p:embed/>
                </p:oleObj>
              </mc:Choice>
              <mc:Fallback>
                <p:oleObj name="Equation" r:id="rId51" imgW="558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4824411" y="4195589"/>
                        <a:ext cx="443873" cy="15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C6A4BC3-39E3-408E-8147-257372177EBC}"/>
              </a:ext>
            </a:extLst>
          </p:cNvPr>
          <p:cNvCxnSpPr>
            <a:cxnSpLocks/>
          </p:cNvCxnSpPr>
          <p:nvPr/>
        </p:nvCxnSpPr>
        <p:spPr>
          <a:xfrm flipV="1">
            <a:off x="7953053" y="4459211"/>
            <a:ext cx="0" cy="743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2EBABBE-C226-4C90-802E-56034E2748A5}"/>
              </a:ext>
            </a:extLst>
          </p:cNvPr>
          <p:cNvCxnSpPr>
            <a:cxnSpLocks/>
          </p:cNvCxnSpPr>
          <p:nvPr/>
        </p:nvCxnSpPr>
        <p:spPr>
          <a:xfrm>
            <a:off x="7953053" y="5203112"/>
            <a:ext cx="737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083EAAA5-D1E9-41E2-9270-D69F2F8515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78551"/>
              </p:ext>
            </p:extLst>
          </p:nvPr>
        </p:nvGraphicFramePr>
        <p:xfrm>
          <a:off x="7840663" y="515778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" name="Equation" r:id="rId53" imgW="203040" imgH="241200" progId="Equation.DSMT4">
                  <p:embed/>
                </p:oleObj>
              </mc:Choice>
              <mc:Fallback>
                <p:oleObj name="Equation" r:id="rId53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7840663" y="5157788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790C87C-4347-46F1-A92B-4F13ACF81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805722"/>
              </p:ext>
            </p:extLst>
          </p:nvPr>
        </p:nvGraphicFramePr>
        <p:xfrm>
          <a:off x="7660634" y="4414688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2" name="Equation" r:id="rId55" imgW="279360" imgH="241200" progId="Equation.DSMT4">
                  <p:embed/>
                </p:oleObj>
              </mc:Choice>
              <mc:Fallback>
                <p:oleObj name="Equation" r:id="rId55" imgW="279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7660634" y="4414688"/>
                        <a:ext cx="279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336F4AF1-AB93-423D-9598-55C700584E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545301"/>
              </p:ext>
            </p:extLst>
          </p:nvPr>
        </p:nvGraphicFramePr>
        <p:xfrm>
          <a:off x="8523288" y="5203825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" name="Equation" r:id="rId57" imgW="279360" imgH="241200" progId="Equation.DSMT4">
                  <p:embed/>
                </p:oleObj>
              </mc:Choice>
              <mc:Fallback>
                <p:oleObj name="Equation" r:id="rId57" imgW="279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8523288" y="5203825"/>
                        <a:ext cx="279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箭头: 环形 69">
            <a:extLst>
              <a:ext uri="{FF2B5EF4-FFF2-40B4-BE49-F238E27FC236}">
                <a16:creationId xmlns:a16="http://schemas.microsoft.com/office/drawing/2014/main" id="{C586CF70-8FC1-437A-8C2F-3BA520D09A99}"/>
              </a:ext>
            </a:extLst>
          </p:cNvPr>
          <p:cNvSpPr/>
          <p:nvPr/>
        </p:nvSpPr>
        <p:spPr>
          <a:xfrm rot="969629">
            <a:off x="3982426" y="4070850"/>
            <a:ext cx="366121" cy="156937"/>
          </a:xfrm>
          <a:prstGeom prst="circularArrow">
            <a:avLst>
              <a:gd name="adj1" fmla="val 12500"/>
              <a:gd name="adj2" fmla="val 1670121"/>
              <a:gd name="adj3" fmla="val 20457681"/>
              <a:gd name="adj4" fmla="val 10860040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3295220-2D55-4D8A-939C-4D3F5C26D013}"/>
              </a:ext>
            </a:extLst>
          </p:cNvPr>
          <p:cNvCxnSpPr>
            <a:cxnSpLocks/>
            <a:stCxn id="143" idx="0"/>
          </p:cNvCxnSpPr>
          <p:nvPr/>
        </p:nvCxnSpPr>
        <p:spPr>
          <a:xfrm flipH="1" flipV="1">
            <a:off x="3756091" y="4155882"/>
            <a:ext cx="233693" cy="15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4E325EFF-FB40-4873-BE5C-5B0CC4122A28}"/>
              </a:ext>
            </a:extLst>
          </p:cNvPr>
          <p:cNvCxnSpPr>
            <a:cxnSpLocks/>
          </p:cNvCxnSpPr>
          <p:nvPr/>
        </p:nvCxnSpPr>
        <p:spPr>
          <a:xfrm flipH="1" flipV="1">
            <a:off x="3787552" y="3896842"/>
            <a:ext cx="233693" cy="15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A66592D-A57A-45B5-B04D-62AF981FC2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737267"/>
              </p:ext>
            </p:extLst>
          </p:nvPr>
        </p:nvGraphicFramePr>
        <p:xfrm>
          <a:off x="3575886" y="3703026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" name="Equation" r:id="rId59" imgW="215640" imgH="228600" progId="Equation.DSMT4">
                  <p:embed/>
                </p:oleObj>
              </mc:Choice>
              <mc:Fallback>
                <p:oleObj name="Equation" r:id="rId59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3575886" y="3703026"/>
                        <a:ext cx="215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612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AE79AB-1F3E-421C-BDB0-57912DCC7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3200">
            <a:off x="6140450" y="2291080"/>
            <a:ext cx="674370" cy="6743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5128E05-8A59-4340-B96B-F49990BCF1D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3200">
            <a:off x="4966971" y="2727447"/>
            <a:ext cx="674370" cy="6743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F0DC22-90BE-45E2-890A-B2C891243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9038">
            <a:off x="3503930" y="3901439"/>
            <a:ext cx="674370" cy="67437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DC777F8-7B95-44BA-9BEB-5F5B15DD9F95}"/>
              </a:ext>
            </a:extLst>
          </p:cNvPr>
          <p:cNvCxnSpPr>
            <a:cxnSpLocks/>
          </p:cNvCxnSpPr>
          <p:nvPr/>
        </p:nvCxnSpPr>
        <p:spPr>
          <a:xfrm>
            <a:off x="3895215" y="4251961"/>
            <a:ext cx="0" cy="441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43AC1FD-3969-4415-949D-1438F2AB1D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094619"/>
              </p:ext>
            </p:extLst>
          </p:nvPr>
        </p:nvGraphicFramePr>
        <p:xfrm>
          <a:off x="3673456" y="4449550"/>
          <a:ext cx="237490" cy="198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" name="Equation" r:id="rId4" imgW="228600" imgH="190440" progId="Equation.DSMT4">
                  <p:embed/>
                </p:oleObj>
              </mc:Choice>
              <mc:Fallback>
                <p:oleObj name="Equation" r:id="rId4" imgW="228600" imgH="1904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D02284F4-8611-4270-B5EC-5751997794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73456" y="4449550"/>
                        <a:ext cx="237490" cy="198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88B0F15-B235-4C32-BADB-F727120F9B37}"/>
              </a:ext>
            </a:extLst>
          </p:cNvPr>
          <p:cNvCxnSpPr>
            <a:cxnSpLocks/>
          </p:cNvCxnSpPr>
          <p:nvPr/>
        </p:nvCxnSpPr>
        <p:spPr>
          <a:xfrm>
            <a:off x="6516495" y="2702561"/>
            <a:ext cx="0" cy="633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A173747-176A-4289-A125-D362559DE459}"/>
              </a:ext>
            </a:extLst>
          </p:cNvPr>
          <p:cNvCxnSpPr>
            <a:cxnSpLocks/>
          </p:cNvCxnSpPr>
          <p:nvPr/>
        </p:nvCxnSpPr>
        <p:spPr>
          <a:xfrm>
            <a:off x="5343015" y="3134361"/>
            <a:ext cx="0" cy="1178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8B7A32F-CB14-455B-A148-783766F3C7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520703"/>
              </p:ext>
            </p:extLst>
          </p:nvPr>
        </p:nvGraphicFramePr>
        <p:xfrm>
          <a:off x="6575599" y="3149657"/>
          <a:ext cx="2032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" name="Equation" r:id="rId6" imgW="203040" imgH="190440" progId="Equation.DSMT4">
                  <p:embed/>
                </p:oleObj>
              </mc:Choice>
              <mc:Fallback>
                <p:oleObj name="Equation" r:id="rId6" imgW="2030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75599" y="3149657"/>
                        <a:ext cx="2032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769D5F2-DB74-40F6-AABC-9B389A2F5B01}"/>
              </a:ext>
            </a:extLst>
          </p:cNvPr>
          <p:cNvCxnSpPr>
            <a:cxnSpLocks/>
          </p:cNvCxnSpPr>
          <p:nvPr/>
        </p:nvCxnSpPr>
        <p:spPr>
          <a:xfrm flipH="1">
            <a:off x="5024120" y="2702561"/>
            <a:ext cx="1492376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B9B4012-46EC-4B8C-B49E-8C55D83BF1B6}"/>
              </a:ext>
            </a:extLst>
          </p:cNvPr>
          <p:cNvCxnSpPr>
            <a:cxnSpLocks/>
          </p:cNvCxnSpPr>
          <p:nvPr/>
        </p:nvCxnSpPr>
        <p:spPr>
          <a:xfrm>
            <a:off x="3895215" y="4312920"/>
            <a:ext cx="1659765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DADBB39-8FC7-44E4-AE16-65E55A256382}"/>
              </a:ext>
            </a:extLst>
          </p:cNvPr>
          <p:cNvCxnSpPr>
            <a:cxnSpLocks/>
          </p:cNvCxnSpPr>
          <p:nvPr/>
        </p:nvCxnSpPr>
        <p:spPr>
          <a:xfrm flipV="1">
            <a:off x="3883801" y="3781836"/>
            <a:ext cx="885065" cy="502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ABB9488-7C6D-4728-A524-687F3D630C40}"/>
              </a:ext>
            </a:extLst>
          </p:cNvPr>
          <p:cNvCxnSpPr/>
          <p:nvPr/>
        </p:nvCxnSpPr>
        <p:spPr>
          <a:xfrm flipV="1">
            <a:off x="3901162" y="3119602"/>
            <a:ext cx="1447800" cy="1178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C65EB84-E660-4646-B58A-512218E8AD63}"/>
              </a:ext>
            </a:extLst>
          </p:cNvPr>
          <p:cNvCxnSpPr/>
          <p:nvPr/>
        </p:nvCxnSpPr>
        <p:spPr>
          <a:xfrm flipH="1">
            <a:off x="5343015" y="2702561"/>
            <a:ext cx="1173480" cy="431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2BC34D6-56DC-4CE9-9C8A-F65F6A1C2439}"/>
              </a:ext>
            </a:extLst>
          </p:cNvPr>
          <p:cNvCxnSpPr>
            <a:cxnSpLocks/>
          </p:cNvCxnSpPr>
          <p:nvPr/>
        </p:nvCxnSpPr>
        <p:spPr>
          <a:xfrm flipV="1">
            <a:off x="5343015" y="2702561"/>
            <a:ext cx="0" cy="43180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3A26AFB-470D-4780-B48D-88CE59DA8C1F}"/>
              </a:ext>
            </a:extLst>
          </p:cNvPr>
          <p:cNvCxnSpPr/>
          <p:nvPr/>
        </p:nvCxnSpPr>
        <p:spPr>
          <a:xfrm>
            <a:off x="5343015" y="3134361"/>
            <a:ext cx="117348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D27351D9-E326-4770-A149-F9BD93113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827035"/>
              </p:ext>
            </p:extLst>
          </p:nvPr>
        </p:nvGraphicFramePr>
        <p:xfrm>
          <a:off x="5822009" y="2310846"/>
          <a:ext cx="341997" cy="136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" name="Equation" r:id="rId8" imgW="444240" imgH="177480" progId="Equation.DSMT4">
                  <p:embed/>
                </p:oleObj>
              </mc:Choice>
              <mc:Fallback>
                <p:oleObj name="Equation" r:id="rId8" imgW="444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22009" y="2310846"/>
                        <a:ext cx="341997" cy="136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A17F2BD-1481-4399-879C-2D1B4F075F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590132"/>
              </p:ext>
            </p:extLst>
          </p:nvPr>
        </p:nvGraphicFramePr>
        <p:xfrm>
          <a:off x="3030273" y="4238148"/>
          <a:ext cx="439283" cy="149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" name="Equation" r:id="rId10" imgW="596880" imgH="203040" progId="Equation.DSMT4">
                  <p:embed/>
                </p:oleObj>
              </mc:Choice>
              <mc:Fallback>
                <p:oleObj name="Equation" r:id="rId10" imgW="596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30273" y="4238148"/>
                        <a:ext cx="439283" cy="149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42703EF3-0C3D-4353-A6D3-35C475E87B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984591"/>
              </p:ext>
            </p:extLst>
          </p:nvPr>
        </p:nvGraphicFramePr>
        <p:xfrm>
          <a:off x="4062096" y="2926796"/>
          <a:ext cx="876300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" name="Equation" r:id="rId12" imgW="876123" imgH="144654" progId="Equation.DSMT4">
                  <p:embed/>
                </p:oleObj>
              </mc:Choice>
              <mc:Fallback>
                <p:oleObj name="Equation" r:id="rId12" imgW="876123" imgH="1446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62096" y="2926796"/>
                        <a:ext cx="876300" cy="144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A276B013-AB06-43CD-8E72-FB448DB71B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99604"/>
              </p:ext>
            </p:extLst>
          </p:nvPr>
        </p:nvGraphicFramePr>
        <p:xfrm>
          <a:off x="4347109" y="3048000"/>
          <a:ext cx="293719" cy="20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" name="Equation" r:id="rId14" imgW="368280" imgH="253800" progId="Equation.DSMT4">
                  <p:embed/>
                </p:oleObj>
              </mc:Choice>
              <mc:Fallback>
                <p:oleObj name="Equation" r:id="rId14" imgW="368280" imgH="253800" progId="Equation.DSMT4">
                  <p:embed/>
                  <p:pic>
                    <p:nvPicPr>
                      <p:cNvPr id="140" name="对象 139">
                        <a:extLst>
                          <a:ext uri="{FF2B5EF4-FFF2-40B4-BE49-F238E27FC236}">
                            <a16:creationId xmlns:a16="http://schemas.microsoft.com/office/drawing/2014/main" id="{380CAA80-A434-4C5A-8148-5C9B97FB73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47109" y="3048000"/>
                        <a:ext cx="293719" cy="202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00C840D7-F231-4996-B48B-EA4D58EE5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794220"/>
              </p:ext>
            </p:extLst>
          </p:nvPr>
        </p:nvGraphicFramePr>
        <p:xfrm>
          <a:off x="3092450" y="4360863"/>
          <a:ext cx="304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" name="Equation" r:id="rId16" imgW="304560" imgH="253800" progId="Equation.DSMT4">
                  <p:embed/>
                </p:oleObj>
              </mc:Choice>
              <mc:Fallback>
                <p:oleObj name="Equation" r:id="rId16" imgW="304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92450" y="4360863"/>
                        <a:ext cx="304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230B8210-D312-4033-8219-EB79978597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574354"/>
              </p:ext>
            </p:extLst>
          </p:nvPr>
        </p:nvGraphicFramePr>
        <p:xfrm>
          <a:off x="5860499" y="2431482"/>
          <a:ext cx="265016" cy="230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" name="Equation" r:id="rId18" imgW="291960" imgH="253800" progId="Equation.DSMT4">
                  <p:embed/>
                </p:oleObj>
              </mc:Choice>
              <mc:Fallback>
                <p:oleObj name="Equation" r:id="rId18" imgW="291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860499" y="2431482"/>
                        <a:ext cx="265016" cy="230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613F61A4-3114-45D7-9665-22AEAA8327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078269"/>
              </p:ext>
            </p:extLst>
          </p:nvPr>
        </p:nvGraphicFramePr>
        <p:xfrm>
          <a:off x="5373688" y="3616325"/>
          <a:ext cx="667564" cy="152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" name="Equation" r:id="rId20" imgW="888840" imgH="203040" progId="Equation.DSMT4">
                  <p:embed/>
                </p:oleObj>
              </mc:Choice>
              <mc:Fallback>
                <p:oleObj name="Equation" r:id="rId20" imgW="888840" imgH="20304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42703EF3-0C3D-4353-A6D3-35C475E87B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373688" y="3616325"/>
                        <a:ext cx="667564" cy="152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6B42588-2C5A-4716-ACDE-17E9FCFC4375}"/>
              </a:ext>
            </a:extLst>
          </p:cNvPr>
          <p:cNvCxnSpPr>
            <a:cxnSpLocks/>
          </p:cNvCxnSpPr>
          <p:nvPr/>
        </p:nvCxnSpPr>
        <p:spPr>
          <a:xfrm>
            <a:off x="6506615" y="3939057"/>
            <a:ext cx="0" cy="676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D91D1867-85AD-417B-99B2-6FCC4314EB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784589"/>
              </p:ext>
            </p:extLst>
          </p:nvPr>
        </p:nvGraphicFramePr>
        <p:xfrm>
          <a:off x="6564313" y="4405313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" name="Equation" r:id="rId22" imgW="266400" imgH="241200" progId="Equation.DSMT4">
                  <p:embed/>
                </p:oleObj>
              </mc:Choice>
              <mc:Fallback>
                <p:oleObj name="Equation" r:id="rId22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564313" y="4405313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E3B1FC05-375C-47BA-BE09-53E6B54702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70664"/>
              </p:ext>
            </p:extLst>
          </p:nvPr>
        </p:nvGraphicFramePr>
        <p:xfrm>
          <a:off x="6316663" y="38592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" name="Equation" r:id="rId24" imgW="203040" imgH="241200" progId="Equation.DSMT4">
                  <p:embed/>
                </p:oleObj>
              </mc:Choice>
              <mc:Fallback>
                <p:oleObj name="Equation" r:id="rId24" imgW="203040" imgH="2412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083EAAA5-D1E9-41E2-9270-D69F2F8515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316663" y="3859213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箭头: 环形 44">
            <a:extLst>
              <a:ext uri="{FF2B5EF4-FFF2-40B4-BE49-F238E27FC236}">
                <a16:creationId xmlns:a16="http://schemas.microsoft.com/office/drawing/2014/main" id="{8BA4904C-7E73-44FC-AAF8-9147D575D730}"/>
              </a:ext>
            </a:extLst>
          </p:cNvPr>
          <p:cNvSpPr/>
          <p:nvPr/>
        </p:nvSpPr>
        <p:spPr>
          <a:xfrm rot="3720478">
            <a:off x="4085116" y="4134785"/>
            <a:ext cx="228009" cy="17070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55563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D943AA24-5199-42BB-BA35-93599FF8AE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00238"/>
              </p:ext>
            </p:extLst>
          </p:nvPr>
        </p:nvGraphicFramePr>
        <p:xfrm>
          <a:off x="4302125" y="4341813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" name="Equation" r:id="rId26" imgW="203040" imgH="203040" progId="Equation.DSMT4">
                  <p:embed/>
                </p:oleObj>
              </mc:Choice>
              <mc:Fallback>
                <p:oleObj name="Equation" r:id="rId26" imgW="203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302125" y="4341813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1EEE69B-4D63-42AE-8E48-45717E4C5B88}"/>
              </a:ext>
            </a:extLst>
          </p:cNvPr>
          <p:cNvCxnSpPr/>
          <p:nvPr/>
        </p:nvCxnSpPr>
        <p:spPr>
          <a:xfrm flipV="1">
            <a:off x="3895076" y="3896044"/>
            <a:ext cx="947295" cy="4076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8FCF24A3-EA81-4842-BADC-088DDC7FA7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193249"/>
              </p:ext>
            </p:extLst>
          </p:nvPr>
        </p:nvGraphicFramePr>
        <p:xfrm>
          <a:off x="5036816" y="3583934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" name="Equation" r:id="rId28" imgW="215640" imgH="241200" progId="Equation.DSMT4">
                  <p:embed/>
                </p:oleObj>
              </mc:Choice>
              <mc:Fallback>
                <p:oleObj name="Equation" r:id="rId28" imgW="215640" imgH="24120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11EB45F2-0FDB-42C1-A71F-D147CEA53A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036816" y="3583934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2C5ECF7B-D667-404B-AC8F-222C8CB60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441306"/>
              </p:ext>
            </p:extLst>
          </p:nvPr>
        </p:nvGraphicFramePr>
        <p:xfrm>
          <a:off x="4633913" y="3608388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" name="Equation" r:id="rId30" imgW="291960" imgH="241200" progId="Equation.DSMT4">
                  <p:embed/>
                </p:oleObj>
              </mc:Choice>
              <mc:Fallback>
                <p:oleObj name="Equation" r:id="rId30" imgW="29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633913" y="3608388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箭头: 环形 50">
            <a:extLst>
              <a:ext uri="{FF2B5EF4-FFF2-40B4-BE49-F238E27FC236}">
                <a16:creationId xmlns:a16="http://schemas.microsoft.com/office/drawing/2014/main" id="{7E3B1FE1-EB42-4892-B033-72F94B05B52B}"/>
              </a:ext>
            </a:extLst>
          </p:cNvPr>
          <p:cNvSpPr/>
          <p:nvPr/>
        </p:nvSpPr>
        <p:spPr>
          <a:xfrm rot="3720478">
            <a:off x="4259895" y="4139603"/>
            <a:ext cx="234487" cy="16332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201381"/>
              <a:gd name="adj5" fmla="val 12500"/>
            </a:avLst>
          </a:prstGeom>
          <a:solidFill>
            <a:schemeClr val="accent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箭头: 环形 51">
            <a:extLst>
              <a:ext uri="{FF2B5EF4-FFF2-40B4-BE49-F238E27FC236}">
                <a16:creationId xmlns:a16="http://schemas.microsoft.com/office/drawing/2014/main" id="{7465C6F7-DB7A-44E2-B2D9-B2B9168958CD}"/>
              </a:ext>
            </a:extLst>
          </p:cNvPr>
          <p:cNvSpPr/>
          <p:nvPr/>
        </p:nvSpPr>
        <p:spPr>
          <a:xfrm rot="3720478">
            <a:off x="4351719" y="3991853"/>
            <a:ext cx="116885" cy="981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55563"/>
              <a:gd name="adj5" fmla="val 12500"/>
            </a:avLst>
          </a:prstGeom>
          <a:solidFill>
            <a:schemeClr val="accent6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E8E19344-6E18-4A01-A95C-D30E42A67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214063"/>
              </p:ext>
            </p:extLst>
          </p:nvPr>
        </p:nvGraphicFramePr>
        <p:xfrm>
          <a:off x="4584664" y="4306734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" name="Equation" r:id="rId32" imgW="203040" imgH="228600" progId="Equation.DSMT4">
                  <p:embed/>
                </p:oleObj>
              </mc:Choice>
              <mc:Fallback>
                <p:oleObj name="Equation" r:id="rId32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584664" y="4306734"/>
                        <a:ext cx="203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3882238C-E943-4B52-8C17-BA80CF70FC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542057"/>
              </p:ext>
            </p:extLst>
          </p:nvPr>
        </p:nvGraphicFramePr>
        <p:xfrm>
          <a:off x="4187825" y="3695250"/>
          <a:ext cx="215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9" name="Equation" r:id="rId34" imgW="215640" imgH="203040" progId="Equation.DSMT4">
                  <p:embed/>
                </p:oleObj>
              </mc:Choice>
              <mc:Fallback>
                <p:oleObj name="Equation" r:id="rId34" imgW="215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187825" y="3695250"/>
                        <a:ext cx="215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9367060-CAF4-405E-A548-2113332A2B74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93443" y="4259530"/>
            <a:ext cx="110382" cy="95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7132A63-B391-47CB-85B6-8C1D2F0D7C11}"/>
              </a:ext>
            </a:extLst>
          </p:cNvPr>
          <p:cNvCxnSpPr>
            <a:cxnSpLocks/>
          </p:cNvCxnSpPr>
          <p:nvPr/>
        </p:nvCxnSpPr>
        <p:spPr>
          <a:xfrm>
            <a:off x="4484627" y="4240467"/>
            <a:ext cx="125956" cy="103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5B1BE84-347C-43A9-BD1C-BD2ACB02924B}"/>
              </a:ext>
            </a:extLst>
          </p:cNvPr>
          <p:cNvCxnSpPr>
            <a:cxnSpLocks/>
          </p:cNvCxnSpPr>
          <p:nvPr/>
        </p:nvCxnSpPr>
        <p:spPr>
          <a:xfrm flipH="1" flipV="1">
            <a:off x="4296048" y="3858046"/>
            <a:ext cx="148206" cy="159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210CFB6-5020-4336-AA07-8D608A47897B}"/>
              </a:ext>
            </a:extLst>
          </p:cNvPr>
          <p:cNvCxnSpPr>
            <a:cxnSpLocks/>
          </p:cNvCxnSpPr>
          <p:nvPr/>
        </p:nvCxnSpPr>
        <p:spPr>
          <a:xfrm>
            <a:off x="3909337" y="4307127"/>
            <a:ext cx="314899" cy="508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对象 71">
            <a:extLst>
              <a:ext uri="{FF2B5EF4-FFF2-40B4-BE49-F238E27FC236}">
                <a16:creationId xmlns:a16="http://schemas.microsoft.com/office/drawing/2014/main" id="{588E7314-20F2-4B97-A498-8199BF854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07991"/>
              </p:ext>
            </p:extLst>
          </p:nvPr>
        </p:nvGraphicFramePr>
        <p:xfrm>
          <a:off x="4231088" y="458196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0" name="Equation" r:id="rId36" imgW="291960" imgH="241200" progId="Equation.DSMT4">
                  <p:embed/>
                </p:oleObj>
              </mc:Choice>
              <mc:Fallback>
                <p:oleObj name="Equation" r:id="rId36" imgW="29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231088" y="4581960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C3A1A18-E28A-45EE-BDE7-E7798A37B02C}"/>
              </a:ext>
            </a:extLst>
          </p:cNvPr>
          <p:cNvCxnSpPr>
            <a:cxnSpLocks/>
          </p:cNvCxnSpPr>
          <p:nvPr/>
        </p:nvCxnSpPr>
        <p:spPr>
          <a:xfrm>
            <a:off x="6519891" y="2694817"/>
            <a:ext cx="941359" cy="4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7C1BD6E1-E63D-449A-BC32-F529A75FC5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588823"/>
              </p:ext>
            </p:extLst>
          </p:nvPr>
        </p:nvGraphicFramePr>
        <p:xfrm>
          <a:off x="7224713" y="2424113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" name="Equation" r:id="rId38" imgW="266400" imgH="241200" progId="Equation.DSMT4">
                  <p:embed/>
                </p:oleObj>
              </mc:Choice>
              <mc:Fallback>
                <p:oleObj name="Equation" r:id="rId38" imgW="266400" imgH="241200" progId="Equation.DSMT4">
                  <p:embed/>
                  <p:pic>
                    <p:nvPicPr>
                      <p:cNvPr id="50" name="对象 49">
                        <a:extLst>
                          <a:ext uri="{FF2B5EF4-FFF2-40B4-BE49-F238E27FC236}">
                            <a16:creationId xmlns:a16="http://schemas.microsoft.com/office/drawing/2014/main" id="{2C5ECF7B-D667-404B-AC8F-222C8CB60F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7224713" y="2424113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>
            <a:extLst>
              <a:ext uri="{FF2B5EF4-FFF2-40B4-BE49-F238E27FC236}">
                <a16:creationId xmlns:a16="http://schemas.microsoft.com/office/drawing/2014/main" id="{E479B5C2-B1E6-4774-AF0F-501FC0EE09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680343"/>
              </p:ext>
            </p:extLst>
          </p:nvPr>
        </p:nvGraphicFramePr>
        <p:xfrm>
          <a:off x="6241029" y="3143388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" name="Equation" r:id="rId40" imgW="253800" imgH="241200" progId="Equation.DSMT4">
                  <p:embed/>
                </p:oleObj>
              </mc:Choice>
              <mc:Fallback>
                <p:oleObj name="Equation" r:id="rId40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6241029" y="3143388"/>
                        <a:ext cx="254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0CC9CB1-C831-46C5-AC51-E6EFBFD73C9C}"/>
              </a:ext>
            </a:extLst>
          </p:cNvPr>
          <p:cNvCxnSpPr>
            <a:cxnSpLocks/>
          </p:cNvCxnSpPr>
          <p:nvPr/>
        </p:nvCxnSpPr>
        <p:spPr>
          <a:xfrm flipV="1">
            <a:off x="3894310" y="4062485"/>
            <a:ext cx="920603" cy="2433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7883DB7C-6A39-4175-8C0F-425560B327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428268"/>
              </p:ext>
            </p:extLst>
          </p:nvPr>
        </p:nvGraphicFramePr>
        <p:xfrm>
          <a:off x="5011455" y="3964273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" name="Equation" r:id="rId42" imgW="215640" imgH="253800" progId="Equation.DSMT4">
                  <p:embed/>
                </p:oleObj>
              </mc:Choice>
              <mc:Fallback>
                <p:oleObj name="Equation" r:id="rId42" imgW="215640" imgH="25380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57942AF6-85FC-4E90-953F-3D37046DC0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5011455" y="3964273"/>
                        <a:ext cx="215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2A5B5E0-C690-4D2F-BBE7-3808468A85AE}"/>
              </a:ext>
            </a:extLst>
          </p:cNvPr>
          <p:cNvCxnSpPr>
            <a:cxnSpLocks/>
          </p:cNvCxnSpPr>
          <p:nvPr/>
        </p:nvCxnSpPr>
        <p:spPr>
          <a:xfrm flipH="1">
            <a:off x="4811553" y="3898031"/>
            <a:ext cx="27326" cy="176307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A51C6904-C3A7-46BB-8CD1-F28ED81B0D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503521"/>
              </p:ext>
            </p:extLst>
          </p:nvPr>
        </p:nvGraphicFramePr>
        <p:xfrm>
          <a:off x="5008814" y="3772575"/>
          <a:ext cx="304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" name="Equation" r:id="rId44" imgW="304560" imgH="241200" progId="Equation.DSMT4">
                  <p:embed/>
                </p:oleObj>
              </mc:Choice>
              <mc:Fallback>
                <p:oleObj name="Equation" r:id="rId44" imgW="304560" imgH="241200" progId="Equation.DSMT4">
                  <p:embed/>
                  <p:pic>
                    <p:nvPicPr>
                      <p:cNvPr id="61" name="对象 60">
                        <a:extLst>
                          <a:ext uri="{FF2B5EF4-FFF2-40B4-BE49-F238E27FC236}">
                            <a16:creationId xmlns:a16="http://schemas.microsoft.com/office/drawing/2014/main" id="{C62C42FE-3963-41CF-901A-F29D551FDA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5008814" y="3772575"/>
                        <a:ext cx="304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F69F2A8-4947-454F-A7D3-2D17E0449C82}"/>
              </a:ext>
            </a:extLst>
          </p:cNvPr>
          <p:cNvCxnSpPr>
            <a:cxnSpLocks/>
          </p:cNvCxnSpPr>
          <p:nvPr/>
        </p:nvCxnSpPr>
        <p:spPr>
          <a:xfrm flipH="1">
            <a:off x="4865339" y="3871201"/>
            <a:ext cx="158781" cy="118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5F673EE-C27D-41BF-8191-A70B6E3B7DBC}"/>
              </a:ext>
            </a:extLst>
          </p:cNvPr>
          <p:cNvCxnSpPr>
            <a:cxnSpLocks/>
          </p:cNvCxnSpPr>
          <p:nvPr/>
        </p:nvCxnSpPr>
        <p:spPr>
          <a:xfrm flipH="1">
            <a:off x="4863288" y="3766678"/>
            <a:ext cx="153024" cy="124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2F362ED-B9A4-496B-B328-6C3711375CDB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4768687" y="4091273"/>
            <a:ext cx="242768" cy="15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8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31</Words>
  <Application>Microsoft Office PowerPoint</Application>
  <PresentationFormat>宽屏</PresentationFormat>
  <Paragraphs>2</Paragraphs>
  <Slides>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Equation</vt:lpstr>
      <vt:lpstr>MathType 7.0 Equation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shun</dc:creator>
  <cp:lastModifiedBy>Lee shun</cp:lastModifiedBy>
  <cp:revision>65</cp:revision>
  <dcterms:created xsi:type="dcterms:W3CDTF">2020-03-12T11:26:24Z</dcterms:created>
  <dcterms:modified xsi:type="dcterms:W3CDTF">2020-03-13T10:49:02Z</dcterms:modified>
</cp:coreProperties>
</file>