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96" autoAdjust="0"/>
  </p:normalViewPr>
  <p:slideViewPr>
    <p:cSldViewPr snapToGrid="0">
      <p:cViewPr>
        <p:scale>
          <a:sx n="150" d="100"/>
          <a:sy n="150" d="100"/>
        </p:scale>
        <p:origin x="8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26" Type="http://schemas.openxmlformats.org/officeDocument/2006/relationships/image" Target="../media/image33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5" Type="http://schemas.openxmlformats.org/officeDocument/2006/relationships/image" Target="../media/image32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24" Type="http://schemas.openxmlformats.org/officeDocument/2006/relationships/image" Target="../media/image31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28" Type="http://schemas.openxmlformats.org/officeDocument/2006/relationships/image" Target="../media/image35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Relationship Id="rId27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3" Type="http://schemas.openxmlformats.org/officeDocument/2006/relationships/image" Target="../media/image1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9.wmf"/><Relationship Id="rId16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e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Relationship Id="rId14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4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无风条件下，低俗与空速方向一致，且大小一致。无侧滑角的条件下，地速、空速与机头方向一致。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1734-AC31-4D58-97A3-88797159F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9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73C1B-8193-4A98-A807-59A3642E7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BC97B-EF2E-4D3B-9C25-E6CD6BC3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91443-395E-4CF8-A207-84CB5E0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2E32B-E2F3-49A0-A0B4-1A7841B5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7D9F8-97E7-4D42-9FDA-B5F93EAB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7654-4A28-4F5E-A087-2DA3FBF6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F233A-6AEC-4B31-8075-0FD356D3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7E6E8-AEE5-44FB-9612-8FD71FB2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D04F0-64AA-44C6-A7D1-027C7F02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4E6EC-19AB-4EED-8D3C-776ED855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24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C3934-5D61-44FB-87E8-F14F3B8BB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19D36-F605-4D68-96A1-333228D1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E33AC-8998-4572-B4D8-C80AF815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722C9-ED5B-44A3-A986-2FCC659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F507D-B6F1-47A4-941F-D90867E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8D2C-A214-4D5B-9834-F1650445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7D49A-8EC0-4DFD-BE01-E106652F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41379-201B-4E50-9B15-82F8B38F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D29AD-72C6-4CC8-8332-760B9E08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342D3-BB9C-4250-AA7C-A02EADC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8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E60A-BAA9-4495-B94D-EF6D5329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67D7E-0ACA-4D5D-A5B8-2C6C6CF3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51327-C367-466D-BF6B-6061A444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012C7-D4DB-489E-B8A6-21E0021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1210F-ED6F-4DC6-A11D-06D56261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5358-8F36-4FD5-B04F-1D690C7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71345-12EC-45F7-AEE2-374E4CC2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AE095-6F2F-4CD7-8C30-33B410B6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2D0C-24F8-41C3-9F70-C15128B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AD400-985A-49E1-9A30-B896B892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3A1C2-D624-4F3A-8849-0A9C93B4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CE338-3481-4051-9EC5-38111E1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E3C9B-6557-418E-A0DE-5D5C78C8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D2103-44CA-4991-B698-540F7E06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670D0-7797-42A7-A0BF-4E79F1E66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ED56BE-2041-476A-B574-43CFC372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DAEA4D-1704-4557-8FA1-0D53A52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656E6-10E1-49D5-A5DB-BD0413AA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20FACD-12EB-47AD-BC8E-51DF1E1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0FF4-49AA-4083-8298-2D203BA5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10A11-32AE-471B-AC72-37941B45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F70811-D726-4D65-8F60-B608908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F6208-ABCB-47F3-905B-18EEAFFC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8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8C838-E620-4ED9-A1F7-F256A38D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8211F3-B110-4333-B5A1-EA209136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F9154-A78B-4B51-8085-902E50CC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62F9A-FF8A-474A-BE8C-DF9CD390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D1073-093E-4D9A-946A-99937D73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F20798-5B1F-496A-A3CF-CB2680BEF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1D24E-441C-463A-A7C9-1E1CE237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5D662-5D6D-4FF9-907E-AAE6A162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131BD-DEF3-40DE-BF9F-7DCAB9D8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6DC0C-1AAA-4919-A985-8D146F85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FD0AD-984E-48D7-9A56-52C3AEC2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20C4A-09AB-4E57-8E55-AF530E02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750A0-3F9E-45FC-B84F-7816DD86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0B42B-D10F-42AA-98D4-0DF2AC65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F199A-526F-4402-95B0-6369B80D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EDED89-7DB9-4214-BA8D-504D1CB0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B8A1B-1663-4996-985D-399932CD2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62F50-FFC2-4F3D-AAA5-E67697EA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4DB8C-F161-4A6C-9A63-656507ED4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6DE58-9778-48BA-9291-D1298FB6E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25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47" Type="http://schemas.openxmlformats.org/officeDocument/2006/relationships/oleObject" Target="../embeddings/oleObject29.bin"/><Relationship Id="rId50" Type="http://schemas.openxmlformats.org/officeDocument/2006/relationships/image" Target="../media/image30.wmf"/><Relationship Id="rId55" Type="http://schemas.openxmlformats.org/officeDocument/2006/relationships/oleObject" Target="../embeddings/oleObject33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4.wmf"/><Relationship Id="rId46" Type="http://schemas.openxmlformats.org/officeDocument/2006/relationships/image" Target="../media/image28.wmf"/><Relationship Id="rId59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0.bin"/><Relationship Id="rId41" Type="http://schemas.openxmlformats.org/officeDocument/2006/relationships/oleObject" Target="../embeddings/oleObject26.bin"/><Relationship Id="rId54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4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28.bin"/><Relationship Id="rId53" Type="http://schemas.openxmlformats.org/officeDocument/2006/relationships/oleObject" Target="../embeddings/oleObject32.bin"/><Relationship Id="rId58" Type="http://schemas.openxmlformats.org/officeDocument/2006/relationships/image" Target="../media/image34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49" Type="http://schemas.openxmlformats.org/officeDocument/2006/relationships/oleObject" Target="../embeddings/oleObject30.bin"/><Relationship Id="rId57" Type="http://schemas.openxmlformats.org/officeDocument/2006/relationships/oleObject" Target="../embeddings/oleObject3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4" Type="http://schemas.openxmlformats.org/officeDocument/2006/relationships/image" Target="../media/image27.wmf"/><Relationship Id="rId52" Type="http://schemas.openxmlformats.org/officeDocument/2006/relationships/image" Target="../media/image31.wmf"/><Relationship Id="rId60" Type="http://schemas.openxmlformats.org/officeDocument/2006/relationships/image" Target="../media/image35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3.bin"/><Relationship Id="rId43" Type="http://schemas.openxmlformats.org/officeDocument/2006/relationships/oleObject" Target="../embeddings/oleObject27.bin"/><Relationship Id="rId48" Type="http://schemas.openxmlformats.org/officeDocument/2006/relationships/image" Target="../media/image29.wmf"/><Relationship Id="rId56" Type="http://schemas.openxmlformats.org/officeDocument/2006/relationships/image" Target="../media/image33.wmf"/><Relationship Id="rId8" Type="http://schemas.openxmlformats.org/officeDocument/2006/relationships/image" Target="../media/image9.wmf"/><Relationship Id="rId51" Type="http://schemas.openxmlformats.org/officeDocument/2006/relationships/oleObject" Target="../embeddings/oleObject31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3" Type="http://schemas.openxmlformats.org/officeDocument/2006/relationships/image" Target="../media/image36.png"/><Relationship Id="rId21" Type="http://schemas.openxmlformats.org/officeDocument/2006/relationships/image" Target="../media/image42.wmf"/><Relationship Id="rId34" Type="http://schemas.openxmlformats.org/officeDocument/2006/relationships/oleObject" Target="../embeddings/oleObject48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33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43.bin"/><Relationship Id="rId32" Type="http://schemas.openxmlformats.org/officeDocument/2006/relationships/oleObject" Target="../embeddings/oleObject47.bin"/><Relationship Id="rId37" Type="http://schemas.openxmlformats.org/officeDocument/2006/relationships/oleObject" Target="../embeddings/oleObject50.bin"/><Relationship Id="rId5" Type="http://schemas.openxmlformats.org/officeDocument/2006/relationships/image" Target="../media/image37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45.bin"/><Relationship Id="rId36" Type="http://schemas.openxmlformats.org/officeDocument/2006/relationships/oleObject" Target="../embeddings/oleObject49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45.wmf"/><Relationship Id="rId30" Type="http://schemas.openxmlformats.org/officeDocument/2006/relationships/oleObject" Target="../embeddings/oleObject46.bin"/><Relationship Id="rId35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0D3DBA-B7DD-4A8D-A63C-20E35459AC5E}"/>
              </a:ext>
            </a:extLst>
          </p:cNvPr>
          <p:cNvSpPr/>
          <p:nvPr/>
        </p:nvSpPr>
        <p:spPr>
          <a:xfrm>
            <a:off x="5925412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六自由度刚体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784624-6E33-4757-9F82-C5E0B155E5FB}"/>
              </a:ext>
            </a:extLst>
          </p:cNvPr>
          <p:cNvSpPr/>
          <p:nvPr/>
        </p:nvSpPr>
        <p:spPr>
          <a:xfrm>
            <a:off x="5925413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空气动力学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2F99F0-7E0C-4B70-B897-00CA2D8B8DF2}"/>
              </a:ext>
            </a:extLst>
          </p:cNvPr>
          <p:cNvSpPr/>
          <p:nvPr/>
        </p:nvSpPr>
        <p:spPr>
          <a:xfrm>
            <a:off x="4282049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EB810C-7AB0-4FED-B456-708D12EAF38E}"/>
              </a:ext>
            </a:extLst>
          </p:cNvPr>
          <p:cNvSpPr/>
          <p:nvPr/>
        </p:nvSpPr>
        <p:spPr>
          <a:xfrm>
            <a:off x="2392289" y="1941730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姿态驾驶仪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900B5C-D2DB-404F-9188-5362DBF8F41F}"/>
              </a:ext>
            </a:extLst>
          </p:cNvPr>
          <p:cNvSpPr/>
          <p:nvPr/>
        </p:nvSpPr>
        <p:spPr>
          <a:xfrm>
            <a:off x="1178169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编队控制器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C4CE45-5A5D-4AA5-B3DF-2CF9BA46952B}"/>
              </a:ext>
            </a:extLst>
          </p:cNvPr>
          <p:cNvSpPr/>
          <p:nvPr/>
        </p:nvSpPr>
        <p:spPr>
          <a:xfrm>
            <a:off x="4282048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运动学方程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235AFB-ECB9-45A7-B959-DB409574D9A2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975338" y="2141022"/>
            <a:ext cx="416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9538A04-403C-4F70-BAB5-DADD2C3566F7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V="1">
            <a:off x="1975338" y="1938749"/>
            <a:ext cx="2705296" cy="202273"/>
          </a:xfrm>
          <a:prstGeom prst="bentConnector4">
            <a:avLst>
              <a:gd name="adj1" fmla="val 5452"/>
              <a:gd name="adj2" fmla="val 213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1FE6E1D-8904-4EB9-A532-F04B40CEC9D1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079218" y="2138042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C69E402D-B6C4-4E5B-BCEA-67CB0DC3A21F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>
            <a:off x="1178170" y="2141023"/>
            <a:ext cx="3103879" cy="700855"/>
          </a:xfrm>
          <a:prstGeom prst="bentConnector3">
            <a:avLst>
              <a:gd name="adj1" fmla="val 107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E258468-67DC-424F-B633-573181CC75E5}"/>
              </a:ext>
            </a:extLst>
          </p:cNvPr>
          <p:cNvSpPr/>
          <p:nvPr/>
        </p:nvSpPr>
        <p:spPr>
          <a:xfrm>
            <a:off x="4140200" y="1803400"/>
            <a:ext cx="3520439" cy="1376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090D2A85-2DB4-4CE1-939C-E5DEE2487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22521"/>
              </p:ext>
            </p:extLst>
          </p:nvPr>
        </p:nvGraphicFramePr>
        <p:xfrm>
          <a:off x="3481337" y="1487607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266400" imgH="190440" progId="Equation.DSMT4">
                  <p:embed/>
                </p:oleObj>
              </mc:Choice>
              <mc:Fallback>
                <p:oleObj name="Equation" r:id="rId3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1337" y="1487607"/>
                        <a:ext cx="266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C6389702-6211-4014-8FA3-D37CE0441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88876"/>
              </p:ext>
            </p:extLst>
          </p:nvPr>
        </p:nvGraphicFramePr>
        <p:xfrm>
          <a:off x="3270762" y="1927172"/>
          <a:ext cx="7985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990360" imgH="279360" progId="Equation.DSMT4">
                  <p:embed/>
                </p:oleObj>
              </mc:Choice>
              <mc:Fallback>
                <p:oleObj name="Equation" r:id="rId5" imgW="990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0762" y="1927172"/>
                        <a:ext cx="798513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22BEF832-1709-4161-9002-3F7D02D637B9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189458" y="2138042"/>
            <a:ext cx="1092591" cy="2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FADACBB-A6F0-4D95-88A2-CF294D64BA27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>
            <a:off x="6722581" y="2138042"/>
            <a:ext cx="1" cy="70383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ED5BB72-BCFA-4C66-883D-10418396FEE0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>
            <a:off x="5079217" y="2841877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6DA327F0-B142-4064-9212-EA4D5EA02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861687"/>
              </p:ext>
            </p:extLst>
          </p:nvPr>
        </p:nvGraphicFramePr>
        <p:xfrm>
          <a:off x="5239424" y="1916378"/>
          <a:ext cx="525780" cy="2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685800" imgH="279360" progId="Equation.DSMT4">
                  <p:embed/>
                </p:oleObj>
              </mc:Choice>
              <mc:Fallback>
                <p:oleObj name="Equation" r:id="rId7" imgW="685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9424" y="1916378"/>
                        <a:ext cx="525780" cy="214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71B6A64B-7667-4C0A-A672-47DCF6433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67416"/>
              </p:ext>
            </p:extLst>
          </p:nvPr>
        </p:nvGraphicFramePr>
        <p:xfrm>
          <a:off x="6722581" y="2371083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203040" imgH="203040" progId="Equation.DSMT4">
                  <p:embed/>
                </p:oleObj>
              </mc:Choice>
              <mc:Fallback>
                <p:oleObj name="Equation" r:id="rId9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22581" y="2371083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F50EEE00-CC3F-42ED-8DF3-7CA5AF43F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417730"/>
              </p:ext>
            </p:extLst>
          </p:nvPr>
        </p:nvGraphicFramePr>
        <p:xfrm>
          <a:off x="6980124" y="237108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11" imgW="164880" imgH="203040" progId="Equation.DSMT4">
                  <p:embed/>
                </p:oleObj>
              </mc:Choice>
              <mc:Fallback>
                <p:oleObj name="Equation" r:id="rId11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0124" y="2371083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088DEBDB-2637-4835-84B3-917AB9ECA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90907"/>
              </p:ext>
            </p:extLst>
          </p:nvPr>
        </p:nvGraphicFramePr>
        <p:xfrm>
          <a:off x="5297488" y="2635250"/>
          <a:ext cx="4603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3" imgW="583920" imgH="253800" progId="Equation.DSMT4">
                  <p:embed/>
                </p:oleObj>
              </mc:Choice>
              <mc:Fallback>
                <p:oleObj name="Equation" r:id="rId13" imgW="583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7488" y="2635250"/>
                        <a:ext cx="460375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F5057864-955B-47C8-999A-CB154C2DD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65941"/>
              </p:ext>
            </p:extLst>
          </p:nvPr>
        </p:nvGraphicFramePr>
        <p:xfrm>
          <a:off x="1975338" y="2633853"/>
          <a:ext cx="158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5" imgW="1587240" imgH="203040" progId="Equation.DSMT4">
                  <p:embed/>
                </p:oleObj>
              </mc:Choice>
              <mc:Fallback>
                <p:oleObj name="Equation" r:id="rId15" imgW="1587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5338" y="2633853"/>
                        <a:ext cx="158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92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81D109CC-A7F2-4BA7-B25D-1D9BE489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F4AAEE-5FC4-4BD2-A68E-AEC2F993255A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18DC909-1BD8-48FE-BCDC-B88C0DD842DB}"/>
              </a:ext>
            </a:extLst>
          </p:cNvPr>
          <p:cNvCxnSpPr>
            <a:cxnSpLocks/>
          </p:cNvCxnSpPr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02284F4-8611-4270-B5EC-575199779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42150"/>
              </p:ext>
            </p:extLst>
          </p:nvPr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5" imgW="241200" imgH="203040" progId="Equation.DSMT4">
                  <p:embed/>
                </p:oleObj>
              </mc:Choice>
              <mc:Fallback>
                <p:oleObj name="Equation" r:id="rId5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A73C3E8-3A89-4955-A0D7-99B96916B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31204"/>
              </p:ext>
            </p:extLst>
          </p:nvPr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7" imgW="228600" imgH="190440" progId="Equation.DSMT4">
                  <p:embed/>
                </p:oleObj>
              </mc:Choice>
              <mc:Fallback>
                <p:oleObj name="Equation" r:id="rId7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E8A704-5D9D-438F-A816-F25052F16B65}"/>
              </a:ext>
            </a:extLst>
          </p:cNvPr>
          <p:cNvCxnSpPr>
            <a:stCxn id="5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DDD9348C-8AE4-4EC9-9B41-B760C97B1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414">
            <a:off x="7843157" y="2109145"/>
            <a:ext cx="678803" cy="678803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C78CC1-D676-4F44-A29C-028583FCAAD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425908" y="1325512"/>
            <a:ext cx="919260" cy="88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3A9A34A-3369-4332-B948-88747BADD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64138"/>
              </p:ext>
            </p:extLst>
          </p:nvPr>
        </p:nvGraphicFramePr>
        <p:xfrm>
          <a:off x="7953053" y="2835497"/>
          <a:ext cx="444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3053" y="2835497"/>
                        <a:ext cx="444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035CFC4-E91A-4205-B0B9-041689031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11728"/>
              </p:ext>
            </p:extLst>
          </p:nvPr>
        </p:nvGraphicFramePr>
        <p:xfrm>
          <a:off x="3520650" y="5056319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0650" y="5056319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图片包含 游戏机&#10;&#10;描述已自动生成">
            <a:extLst>
              <a:ext uri="{FF2B5EF4-FFF2-40B4-BE49-F238E27FC236}">
                <a16:creationId xmlns:a16="http://schemas.microsoft.com/office/drawing/2014/main" id="{541D8A54-6D9E-4042-A086-1AFEE4688D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6614846" y="2496096"/>
            <a:ext cx="678803" cy="67880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FC4C36-B535-404B-8A27-7D6678A5DC0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207288" y="1951801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DBC3F5-1221-439E-9D02-ACC27682BFA6}"/>
              </a:ext>
            </a:extLst>
          </p:cNvPr>
          <p:cNvCxnSpPr>
            <a:cxnSpLocks/>
          </p:cNvCxnSpPr>
          <p:nvPr/>
        </p:nvCxnSpPr>
        <p:spPr>
          <a:xfrm flipV="1">
            <a:off x="8175303" y="1255776"/>
            <a:ext cx="7255" cy="11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C477FDC-B421-4540-869D-FC587BD25DE5}"/>
              </a:ext>
            </a:extLst>
          </p:cNvPr>
          <p:cNvCxnSpPr>
            <a:cxnSpLocks/>
          </p:cNvCxnSpPr>
          <p:nvPr/>
        </p:nvCxnSpPr>
        <p:spPr>
          <a:xfrm flipV="1">
            <a:off x="8175303" y="2448545"/>
            <a:ext cx="1169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2B40E88-C835-4514-93AE-3D71B8F4883F}"/>
              </a:ext>
            </a:extLst>
          </p:cNvPr>
          <p:cNvCxnSpPr>
            <a:cxnSpLocks/>
          </p:cNvCxnSpPr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84F5EA-3907-48AD-AA1D-710DC4C29923}"/>
              </a:ext>
            </a:extLst>
          </p:cNvPr>
          <p:cNvCxnSpPr>
            <a:cxnSpLocks/>
          </p:cNvCxnSpPr>
          <p:nvPr/>
        </p:nvCxnSpPr>
        <p:spPr>
          <a:xfrm>
            <a:off x="8175303" y="2448546"/>
            <a:ext cx="744944" cy="7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CB1491F-F097-491D-8D7E-6A54F8B56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097491"/>
              </p:ext>
            </p:extLst>
          </p:nvPr>
        </p:nvGraphicFramePr>
        <p:xfrm>
          <a:off x="6407617" y="2292882"/>
          <a:ext cx="885333" cy="1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13" imgW="1155600" imgH="203040" progId="Equation.DSMT4">
                  <p:embed/>
                </p:oleObj>
              </mc:Choice>
              <mc:Fallback>
                <p:oleObj name="Equation" r:id="rId13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7617" y="2292882"/>
                        <a:ext cx="885333" cy="1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E070E5C-F1B4-4F83-88C5-E8C0F7FD3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92865"/>
              </p:ext>
            </p:extLst>
          </p:nvPr>
        </p:nvGraphicFramePr>
        <p:xfrm>
          <a:off x="7933521" y="109670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name="Equation" r:id="rId15" imgW="203040" imgH="203040" progId="Equation.DSMT4">
                  <p:embed/>
                </p:oleObj>
              </mc:Choice>
              <mc:Fallback>
                <p:oleObj name="Equation" r:id="rId15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3521" y="109670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CCBBFEDE-4AD9-4FF2-A410-CD1260159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71484"/>
              </p:ext>
            </p:extLst>
          </p:nvPr>
        </p:nvGraphicFramePr>
        <p:xfrm>
          <a:off x="9178735" y="24622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Equation" r:id="rId17" imgW="190440" imgH="190440" progId="Equation.DSMT4">
                  <p:embed/>
                </p:oleObj>
              </mc:Choice>
              <mc:Fallback>
                <p:oleObj name="Equation" r:id="rId17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78735" y="2462213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CF4D247B-0F79-4524-8ABF-7BD880CE3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39812"/>
              </p:ext>
            </p:extLst>
          </p:nvPr>
        </p:nvGraphicFramePr>
        <p:xfrm>
          <a:off x="4516371" y="2879092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19" imgW="291960" imgH="241200" progId="Equation.DSMT4">
                  <p:embed/>
                </p:oleObj>
              </mc:Choice>
              <mc:Fallback>
                <p:oleObj name="Equation" r:id="rId19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6371" y="2879092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29565138-A3DF-471A-B583-260DA205A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695738"/>
              </p:ext>
            </p:extLst>
          </p:nvPr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21" imgW="291960" imgH="241200" progId="Equation.DSMT4">
                  <p:embed/>
                </p:oleObj>
              </mc:Choice>
              <mc:Fallback>
                <p:oleObj name="Equation" r:id="rId21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9E58052E-7F69-4FC9-9548-FBB5B46F2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20949"/>
              </p:ext>
            </p:extLst>
          </p:nvPr>
        </p:nvGraphicFramePr>
        <p:xfrm>
          <a:off x="9321818" y="1325511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23" imgW="266400" imgH="241200" progId="Equation.DSMT4">
                  <p:embed/>
                </p:oleObj>
              </mc:Choice>
              <mc:Fallback>
                <p:oleObj name="Equation" r:id="rId2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21818" y="1325511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44AA880-9E61-42D0-9BA5-258259972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382206"/>
              </p:ext>
            </p:extLst>
          </p:nvPr>
        </p:nvGraphicFramePr>
        <p:xfrm>
          <a:off x="8786813" y="283845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25" imgW="266400" imgH="241200" progId="Equation.DSMT4">
                  <p:embed/>
                </p:oleObj>
              </mc:Choice>
              <mc:Fallback>
                <p:oleObj name="Equation" r:id="rId25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86813" y="283845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11EB45F2-0FDB-42C1-A71F-D147CEA53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80872"/>
              </p:ext>
            </p:extLst>
          </p:nvPr>
        </p:nvGraphicFramePr>
        <p:xfrm>
          <a:off x="4282150" y="323516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27" imgW="215640" imgH="241200" progId="Equation.DSMT4">
                  <p:embed/>
                </p:oleObj>
              </mc:Choice>
              <mc:Fallback>
                <p:oleObj name="Equation" r:id="rId2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82150" y="323516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7CDCB67-9500-4BC4-B857-A48C261EF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58872"/>
              </p:ext>
            </p:extLst>
          </p:nvPr>
        </p:nvGraphicFramePr>
        <p:xfrm>
          <a:off x="8739742" y="150727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29" imgW="215640" imgH="241200" progId="Equation.DSMT4">
                  <p:embed/>
                </p:oleObj>
              </mc:Choice>
              <mc:Fallback>
                <p:oleObj name="Equation" r:id="rId29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39742" y="150727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A8B6F87-6E78-46F0-82B9-06BAC700F58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35044" y="3434080"/>
            <a:ext cx="494676" cy="939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3943686-B61B-4928-89F8-D33B7D8DF9CB}"/>
              </a:ext>
            </a:extLst>
          </p:cNvPr>
          <p:cNvCxnSpPr>
            <a:cxnSpLocks/>
          </p:cNvCxnSpPr>
          <p:nvPr/>
        </p:nvCxnSpPr>
        <p:spPr>
          <a:xfrm flipV="1">
            <a:off x="3978390" y="3701547"/>
            <a:ext cx="735299" cy="972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57942AF6-85FC-4E90-953F-3D37046DC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4856"/>
              </p:ext>
            </p:extLst>
          </p:nvPr>
        </p:nvGraphicFramePr>
        <p:xfrm>
          <a:off x="4866182" y="3687871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31" imgW="215640" imgH="253800" progId="Equation.DSMT4">
                  <p:embed/>
                </p:oleObj>
              </mc:Choice>
              <mc:Fallback>
                <p:oleObj name="Equation" r:id="rId31" imgW="215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66182" y="3687871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FE26967-4D42-4F61-A9CF-0F73CC7E0BD1}"/>
              </a:ext>
            </a:extLst>
          </p:cNvPr>
          <p:cNvCxnSpPr>
            <a:cxnSpLocks/>
          </p:cNvCxnSpPr>
          <p:nvPr/>
        </p:nvCxnSpPr>
        <p:spPr>
          <a:xfrm>
            <a:off x="4629720" y="3454691"/>
            <a:ext cx="83970" cy="24685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62C42FE-3963-41CF-901A-F29D551FD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81553"/>
              </p:ext>
            </p:extLst>
          </p:nvPr>
        </p:nvGraphicFramePr>
        <p:xfrm>
          <a:off x="4927600" y="33686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33" imgW="304560" imgH="241200" progId="Equation.DSMT4">
                  <p:embed/>
                </p:oleObj>
              </mc:Choice>
              <mc:Fallback>
                <p:oleObj name="Equation" r:id="rId33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927600" y="33686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DD67923-C319-4DD5-816C-E3B69A815319}"/>
              </a:ext>
            </a:extLst>
          </p:cNvPr>
          <p:cNvCxnSpPr/>
          <p:nvPr/>
        </p:nvCxnSpPr>
        <p:spPr>
          <a:xfrm flipH="1">
            <a:off x="4687573" y="3513905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B6347C8-48D3-4B5C-84B0-F745C1A52E2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16140B1-308E-46A8-A096-B8D9C3A12BBD}"/>
              </a:ext>
            </a:extLst>
          </p:cNvPr>
          <p:cNvCxnSpPr/>
          <p:nvPr/>
        </p:nvCxnSpPr>
        <p:spPr>
          <a:xfrm flipH="1">
            <a:off x="4668855" y="3774172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48AED8F-758F-47FE-943A-97E857451CF1}"/>
              </a:ext>
            </a:extLst>
          </p:cNvPr>
          <p:cNvCxnSpPr>
            <a:cxnSpLocks/>
          </p:cNvCxnSpPr>
          <p:nvPr/>
        </p:nvCxnSpPr>
        <p:spPr>
          <a:xfrm flipV="1">
            <a:off x="3985202" y="4033810"/>
            <a:ext cx="741421" cy="6406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F0C3B94-4674-4DC8-BF1C-AC1C6F1F567F}"/>
              </a:ext>
            </a:extLst>
          </p:cNvPr>
          <p:cNvCxnSpPr>
            <a:cxnSpLocks/>
          </p:cNvCxnSpPr>
          <p:nvPr/>
        </p:nvCxnSpPr>
        <p:spPr>
          <a:xfrm flipH="1" flipV="1">
            <a:off x="4400550" y="3872249"/>
            <a:ext cx="324865" cy="16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D6557F9-9FBE-4FB9-B02F-FDB6C837966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279477" y="4038382"/>
            <a:ext cx="448082" cy="79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F4FEDD50-FFE9-4E31-B7DE-BDA836458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8276"/>
              </p:ext>
            </p:extLst>
          </p:nvPr>
        </p:nvGraphicFramePr>
        <p:xfrm>
          <a:off x="4861980" y="390250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35" imgW="177480" imgH="241200" progId="Equation.DSMT4">
                  <p:embed/>
                </p:oleObj>
              </mc:Choice>
              <mc:Fallback>
                <p:oleObj name="Equation" r:id="rId3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61980" y="390250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9543581-9232-4826-AFAC-86837AAC7091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4722190" y="4023150"/>
            <a:ext cx="139790" cy="1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946AA67-DEA2-4867-9DB9-09D59D23641F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977454" y="4672399"/>
            <a:ext cx="302023" cy="15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4A16F0E-8C21-4D4D-8638-EA8B7CA5EF70}"/>
              </a:ext>
            </a:extLst>
          </p:cNvPr>
          <p:cNvCxnSpPr>
            <a:cxnSpLocks/>
          </p:cNvCxnSpPr>
          <p:nvPr/>
        </p:nvCxnSpPr>
        <p:spPr>
          <a:xfrm flipV="1">
            <a:off x="3977988" y="3867679"/>
            <a:ext cx="422561" cy="811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7EA4AEC-AA60-4D6B-9741-52D6CC58913C}"/>
              </a:ext>
            </a:extLst>
          </p:cNvPr>
          <p:cNvCxnSpPr/>
          <p:nvPr/>
        </p:nvCxnSpPr>
        <p:spPr>
          <a:xfrm flipV="1">
            <a:off x="3985202" y="2835497"/>
            <a:ext cx="2969045" cy="183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066FE91-4C1B-4019-A4D8-D17E588B38AE}"/>
              </a:ext>
            </a:extLst>
          </p:cNvPr>
          <p:cNvCxnSpPr>
            <a:cxnSpLocks/>
          </p:cNvCxnSpPr>
          <p:nvPr/>
        </p:nvCxnSpPr>
        <p:spPr>
          <a:xfrm flipV="1">
            <a:off x="4858968" y="1895475"/>
            <a:ext cx="605432" cy="1117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326256A4-D4DC-42D5-9359-1439D0719FAB}"/>
              </a:ext>
            </a:extLst>
          </p:cNvPr>
          <p:cNvCxnSpPr>
            <a:cxnSpLocks/>
          </p:cNvCxnSpPr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1E9D887-D292-4B47-81E5-6C031A1F6A95}"/>
              </a:ext>
            </a:extLst>
          </p:cNvPr>
          <p:cNvCxnSpPr>
            <a:cxnSpLocks/>
          </p:cNvCxnSpPr>
          <p:nvPr/>
        </p:nvCxnSpPr>
        <p:spPr>
          <a:xfrm flipH="1" flipV="1">
            <a:off x="5410215" y="2013179"/>
            <a:ext cx="1544033" cy="8223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BAC3189F-E4C3-4600-A0F9-F86AFFC6A4C7}"/>
              </a:ext>
            </a:extLst>
          </p:cNvPr>
          <p:cNvCxnSpPr>
            <a:cxnSpLocks/>
          </p:cNvCxnSpPr>
          <p:nvPr/>
        </p:nvCxnSpPr>
        <p:spPr>
          <a:xfrm flipH="1">
            <a:off x="5538182" y="2835497"/>
            <a:ext cx="1416067" cy="26305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659511C-FEE2-4D22-9349-60843D8E895F}"/>
              </a:ext>
            </a:extLst>
          </p:cNvPr>
          <p:cNvCxnSpPr>
            <a:cxnSpLocks/>
          </p:cNvCxnSpPr>
          <p:nvPr/>
        </p:nvCxnSpPr>
        <p:spPr>
          <a:xfrm flipH="1">
            <a:off x="7277698" y="2448546"/>
            <a:ext cx="904860" cy="8844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DD20597-E800-4B66-AE09-54E98BC0245D}"/>
              </a:ext>
            </a:extLst>
          </p:cNvPr>
          <p:cNvCxnSpPr>
            <a:cxnSpLocks/>
          </p:cNvCxnSpPr>
          <p:nvPr/>
        </p:nvCxnSpPr>
        <p:spPr>
          <a:xfrm flipH="1" flipV="1">
            <a:off x="7702619" y="1980791"/>
            <a:ext cx="472684" cy="4677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BCB81A3-CB16-4AB7-AC86-00BA6C39A0F3}"/>
              </a:ext>
            </a:extLst>
          </p:cNvPr>
          <p:cNvCxnSpPr/>
          <p:nvPr/>
        </p:nvCxnSpPr>
        <p:spPr>
          <a:xfrm flipH="1">
            <a:off x="6954247" y="2462213"/>
            <a:ext cx="1228311" cy="3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F08B571-1CDF-4F67-B15B-2DD220E0DEA6}"/>
              </a:ext>
            </a:extLst>
          </p:cNvPr>
          <p:cNvCxnSpPr>
            <a:cxnSpLocks/>
          </p:cNvCxnSpPr>
          <p:nvPr/>
        </p:nvCxnSpPr>
        <p:spPr>
          <a:xfrm>
            <a:off x="6946992" y="2842491"/>
            <a:ext cx="412709" cy="434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对象 137">
            <a:extLst>
              <a:ext uri="{FF2B5EF4-FFF2-40B4-BE49-F238E27FC236}">
                <a16:creationId xmlns:a16="http://schemas.microsoft.com/office/drawing/2014/main" id="{E727C3CF-E647-45B9-AA37-F697F5F6B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33733"/>
              </p:ext>
            </p:extLst>
          </p:nvPr>
        </p:nvGraphicFramePr>
        <p:xfrm>
          <a:off x="5414774" y="3197273"/>
          <a:ext cx="659208" cy="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37" imgW="1015920" imgH="190440" progId="Equation.DSMT4">
                  <p:embed/>
                </p:oleObj>
              </mc:Choice>
              <mc:Fallback>
                <p:oleObj name="Equation" r:id="rId37" imgW="1015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414774" y="3197273"/>
                        <a:ext cx="659208" cy="12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>
            <a:extLst>
              <a:ext uri="{FF2B5EF4-FFF2-40B4-BE49-F238E27FC236}">
                <a16:creationId xmlns:a16="http://schemas.microsoft.com/office/drawing/2014/main" id="{CE03B340-B2E5-4525-A885-9491B6192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7196"/>
              </p:ext>
            </p:extLst>
          </p:nvPr>
        </p:nvGraphicFramePr>
        <p:xfrm>
          <a:off x="3552400" y="5212027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39" imgW="533160" imgH="253800" progId="Equation.DSMT4">
                  <p:embed/>
                </p:oleObj>
              </mc:Choice>
              <mc:Fallback>
                <p:oleObj name="Equation" r:id="rId39" imgW="533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52400" y="5212027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>
            <a:extLst>
              <a:ext uri="{FF2B5EF4-FFF2-40B4-BE49-F238E27FC236}">
                <a16:creationId xmlns:a16="http://schemas.microsoft.com/office/drawing/2014/main" id="{380CAA80-A434-4C5A-8148-5C9B97FB7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84946"/>
              </p:ext>
            </p:extLst>
          </p:nvPr>
        </p:nvGraphicFramePr>
        <p:xfrm>
          <a:off x="6549825" y="2391029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41" imgW="660240" imgH="253800" progId="Equation.DSMT4">
                  <p:embed/>
                </p:oleObj>
              </mc:Choice>
              <mc:Fallback>
                <p:oleObj name="Equation" r:id="rId41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49825" y="2391029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extLst>
              <a:ext uri="{FF2B5EF4-FFF2-40B4-BE49-F238E27FC236}">
                <a16:creationId xmlns:a16="http://schemas.microsoft.com/office/drawing/2014/main" id="{DCFA0973-0DD4-4D5B-AF25-DB39E96E2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25037"/>
              </p:ext>
            </p:extLst>
          </p:nvPr>
        </p:nvGraphicFramePr>
        <p:xfrm>
          <a:off x="7921625" y="3006725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43" imgW="507960" imgH="253800" progId="Equation.DSMT4">
                  <p:embed/>
                </p:oleObj>
              </mc:Choice>
              <mc:Fallback>
                <p:oleObj name="Equation" r:id="rId43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921625" y="3006725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箭头: 环形 142">
            <a:extLst>
              <a:ext uri="{FF2B5EF4-FFF2-40B4-BE49-F238E27FC236}">
                <a16:creationId xmlns:a16="http://schemas.microsoft.com/office/drawing/2014/main" id="{914F2A91-B302-41FF-8D07-B5D56C8E999C}"/>
              </a:ext>
            </a:extLst>
          </p:cNvPr>
          <p:cNvSpPr/>
          <p:nvPr/>
        </p:nvSpPr>
        <p:spPr>
          <a:xfrm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3CAFB493-94C9-483D-A5C6-4AAE18337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810780"/>
              </p:ext>
            </p:extLst>
          </p:nvPr>
        </p:nvGraphicFramePr>
        <p:xfrm>
          <a:off x="3573515" y="4011967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45" imgW="241200" imgH="190440" progId="Equation.DSMT4">
                  <p:embed/>
                </p:oleObj>
              </mc:Choice>
              <mc:Fallback>
                <p:oleObj name="Equation" r:id="rId45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73515" y="4011967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80EF487-0874-4246-B337-A75C78786CBE}"/>
              </a:ext>
            </a:extLst>
          </p:cNvPr>
          <p:cNvCxnSpPr>
            <a:cxnSpLocks/>
          </p:cNvCxnSpPr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D5CEE06F-B03E-4BAA-B66F-0A49590B1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543927"/>
              </p:ext>
            </p:extLst>
          </p:nvPr>
        </p:nvGraphicFramePr>
        <p:xfrm>
          <a:off x="4273550" y="49291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47" imgW="253800" imgH="241200" progId="Equation.DSMT4">
                  <p:embed/>
                </p:oleObj>
              </mc:Choice>
              <mc:Fallback>
                <p:oleObj name="Equation" r:id="rId47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273550" y="49291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箭头: 环形 152">
            <a:extLst>
              <a:ext uri="{FF2B5EF4-FFF2-40B4-BE49-F238E27FC236}">
                <a16:creationId xmlns:a16="http://schemas.microsoft.com/office/drawing/2014/main" id="{FB5DDD0E-3D4B-498E-AA5C-13E0D93F2484}"/>
              </a:ext>
            </a:extLst>
          </p:cNvPr>
          <p:cNvSpPr/>
          <p:nvPr/>
        </p:nvSpPr>
        <p:spPr>
          <a:xfrm>
            <a:off x="8132672" y="2087303"/>
            <a:ext cx="321925" cy="222933"/>
          </a:xfrm>
          <a:prstGeom prst="circularArrow">
            <a:avLst>
              <a:gd name="adj1" fmla="val 12500"/>
              <a:gd name="adj2" fmla="val 1402619"/>
              <a:gd name="adj3" fmla="val 20457681"/>
              <a:gd name="adj4" fmla="val 12028291"/>
              <a:gd name="adj5" fmla="val 16082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4" name="对象 153">
            <a:extLst>
              <a:ext uri="{FF2B5EF4-FFF2-40B4-BE49-F238E27FC236}">
                <a16:creationId xmlns:a16="http://schemas.microsoft.com/office/drawing/2014/main" id="{89E4DEF7-DCFF-440F-9B1F-00F82E080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7005"/>
              </p:ext>
            </p:extLst>
          </p:nvPr>
        </p:nvGraphicFramePr>
        <p:xfrm>
          <a:off x="8248650" y="19129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Equation" r:id="rId49" imgW="215640" imgH="190440" progId="Equation.DSMT4">
                  <p:embed/>
                </p:oleObj>
              </mc:Choice>
              <mc:Fallback>
                <p:oleObj name="Equation" r:id="rId49" imgW="215640" imgH="19044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3CAFB493-94C9-483D-A5C6-4AAE18337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248650" y="1912938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E13392B2-0A74-4136-BF7B-7573507DB52A}"/>
              </a:ext>
            </a:extLst>
          </p:cNvPr>
          <p:cNvCxnSpPr/>
          <p:nvPr/>
        </p:nvCxnSpPr>
        <p:spPr>
          <a:xfrm flipV="1">
            <a:off x="8182558" y="1597956"/>
            <a:ext cx="876716" cy="8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箭头: 环形 156">
            <a:extLst>
              <a:ext uri="{FF2B5EF4-FFF2-40B4-BE49-F238E27FC236}">
                <a16:creationId xmlns:a16="http://schemas.microsoft.com/office/drawing/2014/main" id="{2E7E0CBB-F2B0-4E89-BE42-E5234BCAE72D}"/>
              </a:ext>
            </a:extLst>
          </p:cNvPr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BF44536-CE00-45C6-AAA2-4CF752EF7D4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4211477" y="4262765"/>
            <a:ext cx="588928" cy="180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2EF2A59-9777-4843-B716-B1DA4214D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621011"/>
              </p:ext>
            </p:extLst>
          </p:nvPr>
        </p:nvGraphicFramePr>
        <p:xfrm>
          <a:off x="4824411" y="4195589"/>
          <a:ext cx="443873" cy="15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Equation" r:id="rId51" imgW="558720" imgH="190440" progId="Equation.DSMT4">
                  <p:embed/>
                </p:oleObj>
              </mc:Choice>
              <mc:Fallback>
                <p:oleObj name="Equation" r:id="rId51" imgW="558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824411" y="4195589"/>
                        <a:ext cx="443873" cy="15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6A4BC3-39E3-408E-8147-257372177EBC}"/>
              </a:ext>
            </a:extLst>
          </p:cNvPr>
          <p:cNvCxnSpPr>
            <a:cxnSpLocks/>
          </p:cNvCxnSpPr>
          <p:nvPr/>
        </p:nvCxnSpPr>
        <p:spPr>
          <a:xfrm flipV="1">
            <a:off x="7953053" y="4459211"/>
            <a:ext cx="0" cy="74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2EBABBE-C226-4C90-802E-56034E2748A5}"/>
              </a:ext>
            </a:extLst>
          </p:cNvPr>
          <p:cNvCxnSpPr>
            <a:cxnSpLocks/>
          </p:cNvCxnSpPr>
          <p:nvPr/>
        </p:nvCxnSpPr>
        <p:spPr>
          <a:xfrm>
            <a:off x="7953053" y="5203112"/>
            <a:ext cx="73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83EAAA5-D1E9-41E2-9270-D69F2F851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78551"/>
              </p:ext>
            </p:extLst>
          </p:nvPr>
        </p:nvGraphicFramePr>
        <p:xfrm>
          <a:off x="7840663" y="51577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53" imgW="203040" imgH="241200" progId="Equation.DSMT4">
                  <p:embed/>
                </p:oleObj>
              </mc:Choice>
              <mc:Fallback>
                <p:oleObj name="Equation" r:id="rId53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840663" y="515778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790C87C-4347-46F1-A92B-4F13ACF81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805722"/>
              </p:ext>
            </p:extLst>
          </p:nvPr>
        </p:nvGraphicFramePr>
        <p:xfrm>
          <a:off x="7660634" y="44146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55" imgW="279360" imgH="241200" progId="Equation.DSMT4">
                  <p:embed/>
                </p:oleObj>
              </mc:Choice>
              <mc:Fallback>
                <p:oleObj name="Equation" r:id="rId55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660634" y="4414688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36F4AF1-AB93-423D-9598-55C700584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45301"/>
              </p:ext>
            </p:extLst>
          </p:nvPr>
        </p:nvGraphicFramePr>
        <p:xfrm>
          <a:off x="8523288" y="52038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57" imgW="279360" imgH="241200" progId="Equation.DSMT4">
                  <p:embed/>
                </p:oleObj>
              </mc:Choice>
              <mc:Fallback>
                <p:oleObj name="Equation" r:id="rId57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523288" y="5203825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箭头: 环形 69">
            <a:extLst>
              <a:ext uri="{FF2B5EF4-FFF2-40B4-BE49-F238E27FC236}">
                <a16:creationId xmlns:a16="http://schemas.microsoft.com/office/drawing/2014/main" id="{C586CF70-8FC1-437A-8C2F-3BA520D09A99}"/>
              </a:ext>
            </a:extLst>
          </p:cNvPr>
          <p:cNvSpPr/>
          <p:nvPr/>
        </p:nvSpPr>
        <p:spPr>
          <a:xfrm rot="969629">
            <a:off x="3982426" y="4070850"/>
            <a:ext cx="366121" cy="156937"/>
          </a:xfrm>
          <a:prstGeom prst="circularArrow">
            <a:avLst>
              <a:gd name="adj1" fmla="val 12500"/>
              <a:gd name="adj2" fmla="val 1670121"/>
              <a:gd name="adj3" fmla="val 20457681"/>
              <a:gd name="adj4" fmla="val 10860040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3295220-2D55-4D8A-939C-4D3F5C26D013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3756091" y="415588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E325EFF-FB40-4873-BE5C-5B0CC4122A28}"/>
              </a:ext>
            </a:extLst>
          </p:cNvPr>
          <p:cNvCxnSpPr>
            <a:cxnSpLocks/>
          </p:cNvCxnSpPr>
          <p:nvPr/>
        </p:nvCxnSpPr>
        <p:spPr>
          <a:xfrm flipH="1" flipV="1">
            <a:off x="3787552" y="389684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A66592D-A57A-45B5-B04D-62AF981FC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37267"/>
              </p:ext>
            </p:extLst>
          </p:nvPr>
        </p:nvGraphicFramePr>
        <p:xfrm>
          <a:off x="3575886" y="370302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59" imgW="215640" imgH="228600" progId="Equation.DSMT4">
                  <p:embed/>
                </p:oleObj>
              </mc:Choice>
              <mc:Fallback>
                <p:oleObj name="Equation" r:id="rId59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575886" y="3703026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12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6453EA2-A93A-4C61-A9A6-F0E6DF79DD10}"/>
              </a:ext>
            </a:extLst>
          </p:cNvPr>
          <p:cNvCxnSpPr>
            <a:cxnSpLocks/>
          </p:cNvCxnSpPr>
          <p:nvPr/>
        </p:nvCxnSpPr>
        <p:spPr>
          <a:xfrm flipV="1">
            <a:off x="324387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1A9EF5A-1609-4C9B-9D53-A57B06D62E8D}"/>
              </a:ext>
            </a:extLst>
          </p:cNvPr>
          <p:cNvCxnSpPr>
            <a:cxnSpLocks/>
          </p:cNvCxnSpPr>
          <p:nvPr/>
        </p:nvCxnSpPr>
        <p:spPr>
          <a:xfrm>
            <a:off x="5535167" y="4066032"/>
            <a:ext cx="1479771" cy="13965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431BEBF-D234-4CAB-9983-A45F2CF02103}"/>
              </a:ext>
            </a:extLst>
          </p:cNvPr>
          <p:cNvCxnSpPr>
            <a:cxnSpLocks/>
          </p:cNvCxnSpPr>
          <p:nvPr/>
        </p:nvCxnSpPr>
        <p:spPr>
          <a:xfrm>
            <a:off x="4806729" y="4997132"/>
            <a:ext cx="2208209" cy="4654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EF7B79-5BE2-4D2F-8BCB-16FD1D7C7CE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616488" y="2081560"/>
            <a:ext cx="609631" cy="57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7DBC8B28-AA12-4646-871A-C1844D198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655">
            <a:off x="2889181" y="4335107"/>
            <a:ext cx="678803" cy="67880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B0128D-E48F-4F9F-AEE2-C9B2CBFD04B1}"/>
              </a:ext>
            </a:extLst>
          </p:cNvPr>
          <p:cNvCxnSpPr>
            <a:cxnSpLocks/>
          </p:cNvCxnSpPr>
          <p:nvPr/>
        </p:nvCxnSpPr>
        <p:spPr>
          <a:xfrm flipV="1">
            <a:off x="3228582" y="3672541"/>
            <a:ext cx="4154" cy="100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04159CC-86EE-4621-99A6-5EBDAA60498C}"/>
              </a:ext>
            </a:extLst>
          </p:cNvPr>
          <p:cNvCxnSpPr>
            <a:cxnSpLocks/>
          </p:cNvCxnSpPr>
          <p:nvPr/>
        </p:nvCxnSpPr>
        <p:spPr>
          <a:xfrm>
            <a:off x="322858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3B564CE-77D4-4D73-929A-530DFED27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962559"/>
              </p:ext>
            </p:extLst>
          </p:nvPr>
        </p:nvGraphicFramePr>
        <p:xfrm>
          <a:off x="3074914" y="3404286"/>
          <a:ext cx="2984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" name="Equation" r:id="rId4" imgW="241200" imgH="203040" progId="Equation.DSMT4">
                  <p:embed/>
                </p:oleObj>
              </mc:Choice>
              <mc:Fallback>
                <p:oleObj name="Equation" r:id="rId4" imgW="24120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02284F4-8611-4270-B5EC-575199779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4914" y="3404286"/>
                        <a:ext cx="298450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912E527-B26B-4360-B1FC-C104B0433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97411"/>
              </p:ext>
            </p:extLst>
          </p:nvPr>
        </p:nvGraphicFramePr>
        <p:xfrm>
          <a:off x="4159109" y="4570796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" name="Equation" r:id="rId6" imgW="228600" imgH="190440" progId="Equation.DSMT4">
                  <p:embed/>
                </p:oleObj>
              </mc:Choice>
              <mc:Fallback>
                <p:oleObj name="Equation" r:id="rId6" imgW="228600" imgH="1904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A73C3E8-3A89-4955-A0D7-99B96916B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9109" y="4570796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C2BD61B-2CA5-4793-A733-419CADDE192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298439" y="2891723"/>
            <a:ext cx="332135" cy="145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A53744-77FE-4AE5-A75B-FFAC9E93693B}"/>
              </a:ext>
            </a:extLst>
          </p:cNvPr>
          <p:cNvCxnSpPr>
            <a:cxnSpLocks/>
          </p:cNvCxnSpPr>
          <p:nvPr/>
        </p:nvCxnSpPr>
        <p:spPr>
          <a:xfrm>
            <a:off x="3228582" y="4674508"/>
            <a:ext cx="1573341" cy="32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1D340E3-E0EE-4E0C-8EE8-C05CFC1E7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05695"/>
              </p:ext>
            </p:extLst>
          </p:nvPr>
        </p:nvGraphicFramePr>
        <p:xfrm>
          <a:off x="450565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" name="Equation" r:id="rId8" imgW="291960" imgH="241200" progId="Equation.DSMT4">
                  <p:embed/>
                </p:oleObj>
              </mc:Choice>
              <mc:Fallback>
                <p:oleObj name="Equation" r:id="rId8" imgW="29196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29565138-A3DF-471A-B583-260DA205A6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565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E3CC7CA-B404-4F8C-8BE7-5AF6492F14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298439" y="3337467"/>
            <a:ext cx="227948" cy="1004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3198E56-EF85-4DFA-A9D1-6F47783743B6}"/>
              </a:ext>
            </a:extLst>
          </p:cNvPr>
          <p:cNvCxnSpPr>
            <a:cxnSpLocks/>
          </p:cNvCxnSpPr>
          <p:nvPr/>
        </p:nvCxnSpPr>
        <p:spPr>
          <a:xfrm>
            <a:off x="3223776" y="4672425"/>
            <a:ext cx="693658" cy="147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4B8BAE6-726F-4042-A4E8-251ACA089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348519"/>
              </p:ext>
            </p:extLst>
          </p:nvPr>
        </p:nvGraphicFramePr>
        <p:xfrm>
          <a:off x="3518367" y="4848106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" name="Equation" r:id="rId10" imgW="419040" imgH="241200" progId="Equation.DSMT4">
                  <p:embed/>
                </p:oleObj>
              </mc:Choice>
              <mc:Fallback>
                <p:oleObj name="Equation" r:id="rId10" imgW="419040" imgH="241200" progId="Equation.DSMT4">
                  <p:embed/>
                  <p:pic>
                    <p:nvPicPr>
                      <p:cNvPr id="151" name="对象 150">
                        <a:extLst>
                          <a:ext uri="{FF2B5EF4-FFF2-40B4-BE49-F238E27FC236}">
                            <a16:creationId xmlns:a16="http://schemas.microsoft.com/office/drawing/2014/main" id="{D5CEE06F-B03E-4BAA-B66F-0A49590B1A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18367" y="4848106"/>
                        <a:ext cx="419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7C5DB1D-F3EA-4053-9CE3-4D2D5EE6C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778081"/>
              </p:ext>
            </p:extLst>
          </p:nvPr>
        </p:nvGraphicFramePr>
        <p:xfrm>
          <a:off x="362771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" name="Equation" r:id="rId12" imgW="291960" imgH="241200" progId="Equation.DSMT4">
                  <p:embed/>
                </p:oleObj>
              </mc:Choice>
              <mc:Fallback>
                <p:oleObj name="Equation" r:id="rId12" imgW="291960" imgH="2412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CF4D247B-0F79-4524-8ABF-7BD880CE3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2771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C6779D3-4FAE-40F9-B810-80075674E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70911"/>
              </p:ext>
            </p:extLst>
          </p:nvPr>
        </p:nvGraphicFramePr>
        <p:xfrm>
          <a:off x="310268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" name="Equation" r:id="rId14" imgW="380880" imgH="241200" progId="Equation.DSMT4">
                  <p:embed/>
                </p:oleObj>
              </mc:Choice>
              <mc:Fallback>
                <p:oleObj name="Equation" r:id="rId14" imgW="38088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11EB45F2-0FDB-42C1-A71F-D147CEA53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0268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17F79F7-C66B-48E5-A472-0465E8E6B0A5}"/>
              </a:ext>
            </a:extLst>
          </p:cNvPr>
          <p:cNvCxnSpPr>
            <a:cxnSpLocks/>
          </p:cNvCxnSpPr>
          <p:nvPr/>
        </p:nvCxnSpPr>
        <p:spPr>
          <a:xfrm flipH="1" flipV="1">
            <a:off x="330948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>
            <a:extLst>
              <a:ext uri="{FF2B5EF4-FFF2-40B4-BE49-F238E27FC236}">
                <a16:creationId xmlns:a16="http://schemas.microsoft.com/office/drawing/2014/main" id="{1AF82BC0-3295-4EEF-8734-89B919FC570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4024046" y="2542209"/>
            <a:ext cx="678803" cy="678803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38F042B-F57F-4ADF-96D1-C5C1334E028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616488" y="2199716"/>
            <a:ext cx="479833" cy="4557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92A59BA-AC12-41D6-8891-A1E7E0A3F5D9}"/>
              </a:ext>
            </a:extLst>
          </p:cNvPr>
          <p:cNvCxnSpPr>
            <a:cxnSpLocks/>
          </p:cNvCxnSpPr>
          <p:nvPr/>
        </p:nvCxnSpPr>
        <p:spPr>
          <a:xfrm>
            <a:off x="4330510" y="2901588"/>
            <a:ext cx="1204658" cy="1164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08E114-38FE-44CD-9DA1-B91DDB87B3F6}"/>
              </a:ext>
            </a:extLst>
          </p:cNvPr>
          <p:cNvCxnSpPr>
            <a:cxnSpLocks/>
          </p:cNvCxnSpPr>
          <p:nvPr/>
        </p:nvCxnSpPr>
        <p:spPr>
          <a:xfrm>
            <a:off x="4325704" y="2899505"/>
            <a:ext cx="589196" cy="571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41DB653A-BB60-41C9-9B92-DA30DA546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26332"/>
              </p:ext>
            </p:extLst>
          </p:nvPr>
        </p:nvGraphicFramePr>
        <p:xfrm>
          <a:off x="4305300" y="344997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" name="Equation" r:id="rId16" imgW="698400" imgH="241200" progId="Equation.DSMT4">
                  <p:embed/>
                </p:oleObj>
              </mc:Choice>
              <mc:Fallback>
                <p:oleObj name="Equation" r:id="rId16" imgW="698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05300" y="344997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F20DD9C7-C461-44B7-92D9-2452EB18C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35034"/>
              </p:ext>
            </p:extLst>
          </p:nvPr>
        </p:nvGraphicFramePr>
        <p:xfrm>
          <a:off x="5252593" y="405587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" name="Equation" r:id="rId18" imgW="281975" imgH="236283" progId="Equation.DSMT4">
                  <p:embed/>
                </p:oleObj>
              </mc:Choice>
              <mc:Fallback>
                <p:oleObj name="Equation" r:id="rId18" imgW="281975" imgH="2362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52593" y="405587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5AE2887B-4C9A-4D2B-806D-F686E8912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46324"/>
              </p:ext>
            </p:extLst>
          </p:nvPr>
        </p:nvGraphicFramePr>
        <p:xfrm>
          <a:off x="4505655" y="1922133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" name="Equation" r:id="rId20" imgW="672840" imgH="241200" progId="Equation.DSMT4">
                  <p:embed/>
                </p:oleObj>
              </mc:Choice>
              <mc:Fallback>
                <p:oleObj name="Equation" r:id="rId20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05655" y="1922133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A3B50D-1B45-48D9-A83C-878F65652E13}"/>
              </a:ext>
            </a:extLst>
          </p:cNvPr>
          <p:cNvCxnSpPr>
            <a:cxnSpLocks/>
          </p:cNvCxnSpPr>
          <p:nvPr/>
        </p:nvCxnSpPr>
        <p:spPr>
          <a:xfrm flipV="1">
            <a:off x="4335003" y="1905494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B02D792-14DD-4007-B46B-3743E718BFD9}"/>
              </a:ext>
            </a:extLst>
          </p:cNvPr>
          <p:cNvCxnSpPr>
            <a:cxnSpLocks/>
          </p:cNvCxnSpPr>
          <p:nvPr/>
        </p:nvCxnSpPr>
        <p:spPr>
          <a:xfrm>
            <a:off x="4325704" y="2911706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C9CD9F55-D29F-4BA1-B3D9-A0B7B7D7C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41569"/>
              </p:ext>
            </p:extLst>
          </p:nvPr>
        </p:nvGraphicFramePr>
        <p:xfrm>
          <a:off x="4030370" y="1808917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" name="Equation" r:id="rId22" imgW="241200" imgH="203040" progId="Equation.DSMT4">
                  <p:embed/>
                </p:oleObj>
              </mc:Choice>
              <mc:Fallback>
                <p:oleObj name="Equation" r:id="rId22" imgW="241200" imgH="203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3B564CE-77D4-4D73-929A-530DFED276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30370" y="1808917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38C421CD-1606-4CBE-AC7A-1876E7098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560799"/>
              </p:ext>
            </p:extLst>
          </p:nvPr>
        </p:nvGraphicFramePr>
        <p:xfrm>
          <a:off x="5120830" y="2972648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" name="Equation" r:id="rId24" imgW="228600" imgH="190440" progId="Equation.DSMT4">
                  <p:embed/>
                </p:oleObj>
              </mc:Choice>
              <mc:Fallback>
                <p:oleObj name="Equation" r:id="rId24" imgW="228600" imgH="1904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912E527-B26B-4360-B1FC-C104B0433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20830" y="2972648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>
            <a:extLst>
              <a:ext uri="{FF2B5EF4-FFF2-40B4-BE49-F238E27FC236}">
                <a16:creationId xmlns:a16="http://schemas.microsoft.com/office/drawing/2014/main" id="{DA17F603-35BA-4BE0-AEC5-21BC703E467C}"/>
              </a:ext>
            </a:extLst>
          </p:cNvPr>
          <p:cNvSpPr/>
          <p:nvPr/>
        </p:nvSpPr>
        <p:spPr>
          <a:xfrm>
            <a:off x="3206960" y="4224457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EAC48CE5-2D1C-4B15-BA10-CDB582DEF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933225"/>
              </p:ext>
            </p:extLst>
          </p:nvPr>
        </p:nvGraphicFramePr>
        <p:xfrm>
          <a:off x="2692909" y="3717769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Equation" r:id="rId26" imgW="419040" imgH="228600" progId="Equation.DSMT4">
                  <p:embed/>
                </p:oleObj>
              </mc:Choice>
              <mc:Fallback>
                <p:oleObj name="Equation" r:id="rId26" imgW="419040" imgH="22860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3CAFB493-94C9-483D-A5C6-4AAE18337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92909" y="3717769"/>
                        <a:ext cx="419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15F0336-E18C-405F-AC39-3D377807154D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056890" y="39858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C1239FBB-13F5-41F0-BF53-60A1FE705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111413"/>
              </p:ext>
            </p:extLst>
          </p:nvPr>
        </p:nvGraphicFramePr>
        <p:xfrm>
          <a:off x="3564722" y="2119503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" name="Equation" r:id="rId28" imgW="698400" imgH="228600" progId="Equation.DSMT4">
                  <p:embed/>
                </p:oleObj>
              </mc:Choice>
              <mc:Fallback>
                <p:oleObj name="Equation" r:id="rId28" imgW="698400" imgH="22860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EAC48CE5-2D1C-4B15-BA10-CDB582DEFF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64722" y="2119503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58251AD-8ECC-4860-BB2F-FD004FCC9C32}"/>
              </a:ext>
            </a:extLst>
          </p:cNvPr>
          <p:cNvCxnSpPr>
            <a:cxnSpLocks/>
          </p:cNvCxnSpPr>
          <p:nvPr/>
        </p:nvCxnSpPr>
        <p:spPr>
          <a:xfrm flipH="1" flipV="1">
            <a:off x="4282720" y="2295238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642BA072-0A4F-465A-B47F-3F850097FF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043112"/>
              </p:ext>
            </p:extLst>
          </p:nvPr>
        </p:nvGraphicFramePr>
        <p:xfrm>
          <a:off x="518292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" name="Equation" r:id="rId30" imgW="320253" imgH="259190" progId="Equation.DSMT4">
                  <p:embed/>
                </p:oleObj>
              </mc:Choice>
              <mc:Fallback>
                <p:oleObj name="Equation" r:id="rId30" imgW="320253" imgH="2591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8292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>
            <a:extLst>
              <a:ext uri="{FF2B5EF4-FFF2-40B4-BE49-F238E27FC236}">
                <a16:creationId xmlns:a16="http://schemas.microsoft.com/office/drawing/2014/main" id="{BD4C8F91-CEC6-4902-B6A4-1C76B558DC68}"/>
              </a:ext>
            </a:extLst>
          </p:cNvPr>
          <p:cNvSpPr/>
          <p:nvPr/>
        </p:nvSpPr>
        <p:spPr>
          <a:xfrm rot="529115">
            <a:off x="4321366" y="2521093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>
            <a:extLst>
              <a:ext uri="{FF2B5EF4-FFF2-40B4-BE49-F238E27FC236}">
                <a16:creationId xmlns:a16="http://schemas.microsoft.com/office/drawing/2014/main" id="{96368696-5473-4D2D-9A5D-D9AEBC4BB72D}"/>
              </a:ext>
            </a:extLst>
          </p:cNvPr>
          <p:cNvSpPr/>
          <p:nvPr/>
        </p:nvSpPr>
        <p:spPr>
          <a:xfrm rot="18543959">
            <a:off x="2945687" y="3058614"/>
            <a:ext cx="3176485" cy="1944983"/>
          </a:xfrm>
          <a:prstGeom prst="blockArc">
            <a:avLst>
              <a:gd name="adj1" fmla="val 12950400"/>
              <a:gd name="adj2" fmla="val 18684507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8E0B95E3-0B9A-42E3-AC3D-82E303CE6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038227"/>
              </p:ext>
            </p:extLst>
          </p:nvPr>
        </p:nvGraphicFramePr>
        <p:xfrm>
          <a:off x="3941698" y="3995014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" name="Equation" r:id="rId32" imgW="663046" imgH="236283" progId="Equation.DSMT4">
                  <p:embed/>
                </p:oleObj>
              </mc:Choice>
              <mc:Fallback>
                <p:oleObj name="Equation" r:id="rId32" imgW="663046" imgH="2362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941698" y="3995014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>
            <a:extLst>
              <a:ext uri="{FF2B5EF4-FFF2-40B4-BE49-F238E27FC236}">
                <a16:creationId xmlns:a16="http://schemas.microsoft.com/office/drawing/2014/main" id="{1D82F552-75C6-451C-8732-C8AF2D9801F1}"/>
              </a:ext>
            </a:extLst>
          </p:cNvPr>
          <p:cNvSpPr/>
          <p:nvPr/>
        </p:nvSpPr>
        <p:spPr>
          <a:xfrm rot="529115">
            <a:off x="328178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C012110F-21D5-4FE8-8F0C-471004895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55550"/>
              </p:ext>
            </p:extLst>
          </p:nvPr>
        </p:nvGraphicFramePr>
        <p:xfrm>
          <a:off x="362171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" name="Equation" r:id="rId34" imgW="291960" imgH="203040" progId="Equation.DSMT4">
                  <p:embed/>
                </p:oleObj>
              </mc:Choice>
              <mc:Fallback>
                <p:oleObj name="Equation" r:id="rId34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62171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6264E66-B78A-4DD6-8343-903F1BB6D308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3513838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019AFFF-0597-4F93-8739-FF5C52272DAC}"/>
              </a:ext>
            </a:extLst>
          </p:cNvPr>
          <p:cNvCxnSpPr>
            <a:cxnSpLocks/>
          </p:cNvCxnSpPr>
          <p:nvPr/>
        </p:nvCxnSpPr>
        <p:spPr>
          <a:xfrm flipH="1">
            <a:off x="3475856" y="2888829"/>
            <a:ext cx="843263" cy="77234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>
            <a:extLst>
              <a:ext uri="{FF2B5EF4-FFF2-40B4-BE49-F238E27FC236}">
                <a16:creationId xmlns:a16="http://schemas.microsoft.com/office/drawing/2014/main" id="{513C4A04-19E1-4619-89B2-CB20D2E20A25}"/>
              </a:ext>
            </a:extLst>
          </p:cNvPr>
          <p:cNvSpPr/>
          <p:nvPr/>
        </p:nvSpPr>
        <p:spPr>
          <a:xfrm rot="529115">
            <a:off x="348884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CC5E830F-E132-4B29-824C-5FB89DCD1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4506"/>
              </p:ext>
            </p:extLst>
          </p:nvPr>
        </p:nvGraphicFramePr>
        <p:xfrm>
          <a:off x="379582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" name="Equation" r:id="rId36" imgW="291960" imgH="203040" progId="Equation.DSMT4">
                  <p:embed/>
                </p:oleObj>
              </mc:Choice>
              <mc:Fallback>
                <p:oleObj name="Equation" r:id="rId36" imgW="291960" imgH="20304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C012110F-21D5-4FE8-8F0C-471004895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79582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9582D2E-F96A-4B82-9AD0-BDB7BC2D4B7E}"/>
              </a:ext>
            </a:extLst>
          </p:cNvPr>
          <p:cNvCxnSpPr>
            <a:cxnSpLocks/>
          </p:cNvCxnSpPr>
          <p:nvPr/>
        </p:nvCxnSpPr>
        <p:spPr>
          <a:xfrm flipV="1">
            <a:off x="369354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994E611-2496-490C-BEFF-570CF68EEB0F}"/>
              </a:ext>
            </a:extLst>
          </p:cNvPr>
          <p:cNvCxnSpPr>
            <a:cxnSpLocks/>
          </p:cNvCxnSpPr>
          <p:nvPr/>
        </p:nvCxnSpPr>
        <p:spPr>
          <a:xfrm flipH="1">
            <a:off x="3261111" y="2909596"/>
            <a:ext cx="1045135" cy="176280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3093028-2549-44DB-9129-0E8F4C59AC75}"/>
              </a:ext>
            </a:extLst>
          </p:cNvPr>
          <p:cNvCxnSpPr>
            <a:cxnSpLocks/>
          </p:cNvCxnSpPr>
          <p:nvPr/>
        </p:nvCxnSpPr>
        <p:spPr>
          <a:xfrm>
            <a:off x="3469963" y="3674611"/>
            <a:ext cx="3548402" cy="17879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>
            <a:extLst>
              <a:ext uri="{FF2B5EF4-FFF2-40B4-BE49-F238E27FC236}">
                <a16:creationId xmlns:a16="http://schemas.microsoft.com/office/drawing/2014/main" id="{2537406E-9583-4655-975F-018885A5DA22}"/>
              </a:ext>
            </a:extLst>
          </p:cNvPr>
          <p:cNvSpPr/>
          <p:nvPr/>
        </p:nvSpPr>
        <p:spPr>
          <a:xfrm rot="17343707">
            <a:off x="6482031" y="514818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>
            <a:extLst>
              <a:ext uri="{FF2B5EF4-FFF2-40B4-BE49-F238E27FC236}">
                <a16:creationId xmlns:a16="http://schemas.microsoft.com/office/drawing/2014/main" id="{88FF2380-6C3B-4762-A9FF-C524B68F1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780624"/>
              </p:ext>
            </p:extLst>
          </p:nvPr>
        </p:nvGraphicFramePr>
        <p:xfrm>
          <a:off x="6237354" y="5026643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" name="Equation" r:id="rId37" imgW="291960" imgH="203040" progId="Equation.DSMT4">
                  <p:embed/>
                </p:oleObj>
              </mc:Choice>
              <mc:Fallback>
                <p:oleObj name="Equation" r:id="rId37" imgW="291960" imgH="20304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C012110F-21D5-4FE8-8F0C-471004895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237354" y="5026643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17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42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93</cp:revision>
  <dcterms:created xsi:type="dcterms:W3CDTF">2020-03-12T11:26:24Z</dcterms:created>
  <dcterms:modified xsi:type="dcterms:W3CDTF">2020-03-15T16:05:17Z</dcterms:modified>
</cp:coreProperties>
</file>