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491C7-0599-4782-A0AE-139C9E39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29DA9-9AB9-4356-81D4-45B1FC2E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6D4B-9580-4F17-B304-300FB02B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BDBE7-7A47-4653-A689-4AFB45DA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1C3C8-5AD0-4892-993F-1BB99C56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E08D-259B-45A3-8D5B-037592E2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C3DB6-0975-451D-B27C-DD19F9A6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5C9D-8C39-4832-8372-5E81133D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BAA9-D52A-480E-A224-F2970A5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9DDEB-5AC8-4E5E-9548-17FB2EBF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78900A-6624-4C14-8C56-F4F406B6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7D69B-D10E-41F1-A8E3-B0C815D7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7778A-A8B7-4BBA-8988-42D2872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416B-5B07-4860-8F13-FF882CD8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10C09-EAAC-472A-8855-175309B9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EC25-4A0A-49BC-B814-B94FF93B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8C611-671C-46D0-8F3B-FFA9ED5B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978FD-C113-4575-A6B5-5DCE4C0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A4BBB-8C9B-4D88-995B-9957421D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E34CB-6425-48E7-B1C7-2713FB4E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7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FCC0-50FC-47B3-9849-273589DB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5B9F9-6FA1-4C95-A496-1A9A0BA2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C6C5D-90F3-4A52-BAA9-54E49F6C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FAE8D-DB2A-4DE2-A5EC-DDB549EC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8DD29-CFCB-453A-9F9D-DD39856B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12D8F-99CE-4709-86D0-47FB9121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93690-F4E2-4B07-B608-3C06E400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9DBF8-C3BA-44B9-8888-4784FBB6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73288-40F1-446A-A10F-F22ADC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8AEE1-C019-4B67-971B-97CD854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1A333-8B48-45B0-B1F8-642B5BB2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1612-FE74-48A8-95FF-8F185C0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525F5-309F-437C-B749-D422F8E9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211B0-9ACC-40E2-9725-7DE841B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F341E-5AED-4937-A001-B212948F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71A3C2-8F9B-4E48-91ED-16E0DADCA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8D6E4-FFD7-46DF-AC2A-916462C0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7AD0D-C197-4E45-A69F-B7A59B2D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A4D9DC-33BE-4877-960A-A159E6AA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60D9-8C8E-4C54-BAED-0C4C27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775A1-B0D6-4017-9485-67F34EC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9B59D-CAFE-4F60-B712-DCDDAAD0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2C6DF-BC3A-4F29-BC5F-0F798D6B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16618-6C12-4398-9D12-9790EE2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29A24-E527-4CC3-A87D-541A815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04C-D3E4-4C73-9F96-3E0BE57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9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D72D-B15F-42E8-93F4-44C4F35F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4B828-4D02-4070-99FE-3D321F6E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F042C-932F-41FB-87B5-EED7C268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33BE2-7D91-4BDD-92F5-EE83694D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035EE-9569-4483-8D23-EB0455D1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A795C-3DAA-4FEB-9FE5-1F689ED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6F2B-DE30-4CC7-A6A2-9235A037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DC2161-D5E1-4DCD-A871-57385BF4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77E15-C06A-4473-BD4F-8F382D14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1A586-6195-4E5D-BF77-3948C943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8745F-1860-4FF7-A34A-70E982ED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FFB9-BEC6-4304-828C-AC7D7DB7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CB9D9-0508-47C2-B847-ED8949C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9E842-DA22-4E3D-9689-7619DC7D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CAFDF-7F1C-4062-BB7F-34DB9E5F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8E66-27F4-44C7-B6B8-8F4338754C7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22448-2C87-4B14-A15E-C19ABCF8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44B15-A64E-42B9-8779-36EAD9781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1349-F92D-42F4-9AD0-E0D0DC180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照片, 小, 自行车, 桌子&#10;&#10;描述已自动生成">
            <a:extLst>
              <a:ext uri="{FF2B5EF4-FFF2-40B4-BE49-F238E27FC236}">
                <a16:creationId xmlns:a16="http://schemas.microsoft.com/office/drawing/2014/main" id="{DCCB3AE2-2CEA-4F40-BDDD-33EBEDCC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86" y="1076426"/>
            <a:ext cx="1754282" cy="1101185"/>
          </a:xfrm>
          <a:prstGeom prst="rect">
            <a:avLst/>
          </a:prstGeom>
        </p:spPr>
      </p:pic>
      <p:pic>
        <p:nvPicPr>
          <p:cNvPr id="9" name="图片 8" descr="游戏机里面的树林&#10;&#10;中度可信度描述已自动生成">
            <a:extLst>
              <a:ext uri="{FF2B5EF4-FFF2-40B4-BE49-F238E27FC236}">
                <a16:creationId xmlns:a16="http://schemas.microsoft.com/office/drawing/2014/main" id="{61C96FAD-00AB-45FD-AA5A-641E609600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5" r="35801" b="6013"/>
          <a:stretch/>
        </p:blipFill>
        <p:spPr>
          <a:xfrm>
            <a:off x="6228586" y="3286477"/>
            <a:ext cx="5263619" cy="2360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飞机模型&#10;&#10;中度可信度描述已自动生成">
            <a:extLst>
              <a:ext uri="{FF2B5EF4-FFF2-40B4-BE49-F238E27FC236}">
                <a16:creationId xmlns:a16="http://schemas.microsoft.com/office/drawing/2014/main" id="{7C735415-58E1-4BAA-A8B0-8218FB587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8" b="94831" l="5119" r="96429">
                        <a14:foregroundMark x1="9881" y1="15281" x2="4048" y2="8764"/>
                        <a14:foregroundMark x1="4048" y1="8764" x2="8690" y2="20000"/>
                        <a14:foregroundMark x1="8690" y1="20000" x2="10357" y2="15730"/>
                        <a14:foregroundMark x1="5357" y1="10562" x2="5714" y2="9888"/>
                        <a14:foregroundMark x1="90357" y1="80000" x2="96429" y2="83371"/>
                        <a14:foregroundMark x1="96429" y1="83371" x2="89881" y2="80674"/>
                        <a14:foregroundMark x1="45000" y1="48764" x2="45357" y2="48090"/>
                        <a14:foregroundMark x1="48929" y1="50337" x2="36905" y2="41124"/>
                        <a14:foregroundMark x1="36905" y1="41124" x2="36905" y2="41124"/>
                        <a14:foregroundMark x1="34048" y1="91236" x2="38214" y2="94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440" y="1003255"/>
            <a:ext cx="2709765" cy="1435530"/>
          </a:xfrm>
          <a:prstGeom prst="rect">
            <a:avLst/>
          </a:prstGeom>
        </p:spPr>
      </p:pic>
      <p:sp>
        <p:nvSpPr>
          <p:cNvPr id="15" name="梯形 14">
            <a:extLst>
              <a:ext uri="{FF2B5EF4-FFF2-40B4-BE49-F238E27FC236}">
                <a16:creationId xmlns:a16="http://schemas.microsoft.com/office/drawing/2014/main" id="{8C3D8C52-3878-473C-A619-60064B46836C}"/>
              </a:ext>
            </a:extLst>
          </p:cNvPr>
          <p:cNvSpPr/>
          <p:nvPr/>
        </p:nvSpPr>
        <p:spPr>
          <a:xfrm>
            <a:off x="6492207" y="1949011"/>
            <a:ext cx="1227039" cy="1259224"/>
          </a:xfrm>
          <a:prstGeom prst="trapezoid">
            <a:avLst>
              <a:gd name="adj" fmla="val 45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A680DB5B-1E92-49C2-B31A-93BAA34ADAAF}"/>
              </a:ext>
            </a:extLst>
          </p:cNvPr>
          <p:cNvSpPr/>
          <p:nvPr/>
        </p:nvSpPr>
        <p:spPr>
          <a:xfrm>
            <a:off x="8801252" y="1892437"/>
            <a:ext cx="1227039" cy="1259224"/>
          </a:xfrm>
          <a:prstGeom prst="trapezoid">
            <a:avLst>
              <a:gd name="adj" fmla="val 45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D70F7567-B7D5-4988-8128-97017E67E0AD}"/>
              </a:ext>
            </a:extLst>
          </p:cNvPr>
          <p:cNvSpPr/>
          <p:nvPr/>
        </p:nvSpPr>
        <p:spPr>
          <a:xfrm>
            <a:off x="5267611" y="1906943"/>
            <a:ext cx="802433" cy="295773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图片包含 照片, 小, 自行车, 桌子&#10;&#10;描述已自动生成">
            <a:extLst>
              <a:ext uri="{FF2B5EF4-FFF2-40B4-BE49-F238E27FC236}">
                <a16:creationId xmlns:a16="http://schemas.microsoft.com/office/drawing/2014/main" id="{967BD7BE-DC20-4E96-A02D-0DB4E24D1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86" y="3766508"/>
            <a:ext cx="1754282" cy="1101185"/>
          </a:xfrm>
          <a:prstGeom prst="rect">
            <a:avLst/>
          </a:prstGeom>
        </p:spPr>
      </p:pic>
      <p:sp>
        <p:nvSpPr>
          <p:cNvPr id="22" name="梯形 21">
            <a:extLst>
              <a:ext uri="{FF2B5EF4-FFF2-40B4-BE49-F238E27FC236}">
                <a16:creationId xmlns:a16="http://schemas.microsoft.com/office/drawing/2014/main" id="{3F93A914-972B-4755-BD5E-9F3BAFFA39C3}"/>
              </a:ext>
            </a:extLst>
          </p:cNvPr>
          <p:cNvSpPr/>
          <p:nvPr/>
        </p:nvSpPr>
        <p:spPr>
          <a:xfrm rot="16200000">
            <a:off x="7455593" y="3939200"/>
            <a:ext cx="810665" cy="1265440"/>
          </a:xfrm>
          <a:prstGeom prst="trapezoid">
            <a:avLst>
              <a:gd name="adj" fmla="val 45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548B80A9-49B6-4B5A-BED1-836D35F69F99}"/>
              </a:ext>
            </a:extLst>
          </p:cNvPr>
          <p:cNvSpPr/>
          <p:nvPr/>
        </p:nvSpPr>
        <p:spPr>
          <a:xfrm>
            <a:off x="5267611" y="4359512"/>
            <a:ext cx="802433" cy="295773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地上有许多星星&#10;&#10;中度可信度描述已自动生成">
            <a:extLst>
              <a:ext uri="{FF2B5EF4-FFF2-40B4-BE49-F238E27FC236}">
                <a16:creationId xmlns:a16="http://schemas.microsoft.com/office/drawing/2014/main" id="{9C490366-D174-40BC-8AB0-EF06B77AB5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15212"/>
          <a:stretch/>
        </p:blipFill>
        <p:spPr>
          <a:xfrm>
            <a:off x="476862" y="1175279"/>
            <a:ext cx="4755555" cy="1853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 descr="图片包含 户外, 火车, 草, 轨道&#10;&#10;描述已自动生成">
            <a:extLst>
              <a:ext uri="{FF2B5EF4-FFF2-40B4-BE49-F238E27FC236}">
                <a16:creationId xmlns:a16="http://schemas.microsoft.com/office/drawing/2014/main" id="{514172BA-5D57-4707-8889-FDB56A8212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33"/>
          <a:stretch/>
        </p:blipFill>
        <p:spPr>
          <a:xfrm>
            <a:off x="489050" y="3527854"/>
            <a:ext cx="2365589" cy="1962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 descr="夜晚街道上的标志&#10;&#10;中度可信度描述已自动生成">
            <a:extLst>
              <a:ext uri="{FF2B5EF4-FFF2-40B4-BE49-F238E27FC236}">
                <a16:creationId xmlns:a16="http://schemas.microsoft.com/office/drawing/2014/main" id="{B8C132F9-094E-4050-B3B7-70B85BFC2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21" y="3525954"/>
            <a:ext cx="2499596" cy="1962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532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Shun</dc:creator>
  <cp:lastModifiedBy>Li Shun</cp:lastModifiedBy>
  <cp:revision>2</cp:revision>
  <dcterms:created xsi:type="dcterms:W3CDTF">2021-08-19T01:52:13Z</dcterms:created>
  <dcterms:modified xsi:type="dcterms:W3CDTF">2021-08-19T02:38:12Z</dcterms:modified>
</cp:coreProperties>
</file>