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491C7-0599-4782-A0AE-139C9E39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29DA9-9AB9-4356-81D4-45B1FC2E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46D4B-9580-4F17-B304-300FB02B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BDBE7-7A47-4653-A689-4AFB45DA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1C3C8-5AD0-4892-993F-1BB99C56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7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E08D-259B-45A3-8D5B-037592E2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C3DB6-0975-451D-B27C-DD19F9A68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25C9D-8C39-4832-8372-5E81133D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9BAA9-D52A-480E-A224-F2970A56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9DDEB-5AC8-4E5E-9548-17FB2EBF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8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78900A-6624-4C14-8C56-F4F406B64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7D69B-D10E-41F1-A8E3-B0C815D7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7778A-A8B7-4BBA-8988-42D28729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416B-5B07-4860-8F13-FF882CD8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10C09-EAAC-472A-8855-175309B9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3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9EC25-4A0A-49BC-B814-B94FF93B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8C611-671C-46D0-8F3B-FFA9ED5B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978FD-C113-4575-A6B5-5DCE4C0F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A4BBB-8C9B-4D88-995B-9957421D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E34CB-6425-48E7-B1C7-2713FB4E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7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FCC0-50FC-47B3-9849-273589DB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5B9F9-6FA1-4C95-A496-1A9A0BA2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C6C5D-90F3-4A52-BAA9-54E49F6C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FAE8D-DB2A-4DE2-A5EC-DDB549EC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8DD29-CFCB-453A-9F9D-DD39856B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0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12D8F-99CE-4709-86D0-47FB9121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93690-F4E2-4B07-B608-3C06E400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9DBF8-C3BA-44B9-8888-4784FBB6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73288-40F1-446A-A10F-F22ADC8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8AEE1-C019-4B67-971B-97CD8542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1A333-8B48-45B0-B1F8-642B5BB2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7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1612-FE74-48A8-95FF-8F185C02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525F5-309F-437C-B749-D422F8E9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211B0-9ACC-40E2-9725-7DE841BE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6F341E-5AED-4937-A001-B212948F7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71A3C2-8F9B-4E48-91ED-16E0DADCA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8D6E4-FFD7-46DF-AC2A-916462C0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7AD0D-C197-4E45-A69F-B7A59B2D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A4D9DC-33BE-4877-960A-A159E6AA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F60D9-8C8E-4C54-BAED-0C4C273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775A1-B0D6-4017-9485-67F34ECE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9B59D-CAFE-4F60-B712-DCDDAAD0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2C6DF-BC3A-4F29-BC5F-0F798D6B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2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16618-6C12-4398-9D12-9790EE2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29A24-E527-4CC3-A87D-541A815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F504C-D3E4-4C73-9F96-3E0BE577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9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D72D-B15F-42E8-93F4-44C4F35F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4B828-4D02-4070-99FE-3D321F6E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F042C-932F-41FB-87B5-EED7C268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33BE2-7D91-4BDD-92F5-EE83694D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035EE-9569-4483-8D23-EB0455D1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A795C-3DAA-4FEB-9FE5-1F689EDB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7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6F2B-DE30-4CC7-A6A2-9235A037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DC2161-D5E1-4DCD-A871-57385BF4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77E15-C06A-4473-BD4F-8F382D143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1A586-6195-4E5D-BF77-3948C943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8745F-1860-4FF7-A34A-70E982ED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FFB9-BEC6-4304-828C-AC7D7DB7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6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2CB9D9-0508-47C2-B847-ED8949CA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9E842-DA22-4E3D-9689-7619DC7DB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CAFDF-7F1C-4062-BB7F-34DB9E5F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8E66-27F4-44C7-B6B8-8F4338754C71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22448-2C87-4B14-A15E-C19ABCF8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44B15-A64E-42B9-8779-36EAD9781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4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66AEE3-AD2F-4E58-8D37-C5FECED6F049}"/>
              </a:ext>
            </a:extLst>
          </p:cNvPr>
          <p:cNvSpPr/>
          <p:nvPr/>
        </p:nvSpPr>
        <p:spPr>
          <a:xfrm>
            <a:off x="2153817" y="2402633"/>
            <a:ext cx="2323322" cy="102636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9B4C8-4B1E-48CB-9CB4-48025F1CFAAE}"/>
              </a:ext>
            </a:extLst>
          </p:cNvPr>
          <p:cNvSpPr/>
          <p:nvPr/>
        </p:nvSpPr>
        <p:spPr>
          <a:xfrm>
            <a:off x="7714861" y="2402632"/>
            <a:ext cx="2323322" cy="102636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9084A3-7BD8-431E-B123-0B6759ECC1D3}"/>
              </a:ext>
            </a:extLst>
          </p:cNvPr>
          <p:cNvSpPr/>
          <p:nvPr/>
        </p:nvSpPr>
        <p:spPr>
          <a:xfrm>
            <a:off x="4934339" y="2402633"/>
            <a:ext cx="2323322" cy="102636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93C9522-D40B-4CAE-9985-B6220100D47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477139" y="2915817"/>
            <a:ext cx="457200" cy="0"/>
          </a:xfrm>
          <a:prstGeom prst="straightConnector1">
            <a:avLst/>
          </a:pr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9C738F-884C-4E5D-B9AF-1B0006BC02D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257661" y="2915817"/>
            <a:ext cx="457200" cy="0"/>
          </a:xfrm>
          <a:prstGeom prst="straightConnector1">
            <a:avLst/>
          </a:pr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5048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Shun</dc:creator>
  <cp:lastModifiedBy>Li Shun</cp:lastModifiedBy>
  <cp:revision>4</cp:revision>
  <dcterms:created xsi:type="dcterms:W3CDTF">2021-08-19T01:52:13Z</dcterms:created>
  <dcterms:modified xsi:type="dcterms:W3CDTF">2021-08-23T23:11:02Z</dcterms:modified>
</cp:coreProperties>
</file>