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44140" y="3334385"/>
            <a:ext cx="1864995" cy="1141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906135" y="3114675"/>
            <a:ext cx="219710" cy="2197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06135" y="3622675"/>
            <a:ext cx="219710" cy="2197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06135" y="4098290"/>
            <a:ext cx="219710" cy="2197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06135" y="4574540"/>
            <a:ext cx="219710" cy="2197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8834120" y="1838960"/>
            <a:ext cx="198755" cy="25082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8834120" y="2346960"/>
            <a:ext cx="198755" cy="25082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8834120" y="2863850"/>
            <a:ext cx="198755" cy="25082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8834120" y="3308985"/>
            <a:ext cx="198755" cy="25082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6" idx="6"/>
            <a:endCxn id="12" idx="2"/>
          </p:cNvCxnSpPr>
          <p:nvPr/>
        </p:nvCxnSpPr>
        <p:spPr>
          <a:xfrm flipV="1">
            <a:off x="6125845" y="2089785"/>
            <a:ext cx="2708275" cy="1134745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125845" y="2597785"/>
            <a:ext cx="2708275" cy="1134745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6125845" y="3114675"/>
            <a:ext cx="2708275" cy="1134745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125845" y="3559810"/>
            <a:ext cx="2708275" cy="1134745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644140" y="1035685"/>
            <a:ext cx="1864995" cy="1141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906135" y="815975"/>
            <a:ext cx="219710" cy="2197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906135" y="1323975"/>
            <a:ext cx="219710" cy="2197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906135" y="1799590"/>
            <a:ext cx="219710" cy="2197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906135" y="2275840"/>
            <a:ext cx="219710" cy="2197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2" idx="6"/>
            <a:endCxn id="12" idx="2"/>
          </p:cNvCxnSpPr>
          <p:nvPr/>
        </p:nvCxnSpPr>
        <p:spPr>
          <a:xfrm>
            <a:off x="6125845" y="925830"/>
            <a:ext cx="2708275" cy="1163955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125845" y="1433830"/>
            <a:ext cx="2708275" cy="1163955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125845" y="2407285"/>
            <a:ext cx="2708275" cy="1163955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125845" y="1950720"/>
            <a:ext cx="2708275" cy="1163955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22" idx="2"/>
          </p:cNvCxnSpPr>
          <p:nvPr/>
        </p:nvCxnSpPr>
        <p:spPr>
          <a:xfrm flipV="1">
            <a:off x="4509135" y="925830"/>
            <a:ext cx="1397000" cy="68072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1" idx="3"/>
            <a:endCxn id="23" idx="2"/>
          </p:cNvCxnSpPr>
          <p:nvPr/>
        </p:nvCxnSpPr>
        <p:spPr>
          <a:xfrm flipV="1">
            <a:off x="4509135" y="1433830"/>
            <a:ext cx="1397000" cy="17272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509135" y="1606550"/>
            <a:ext cx="1397000" cy="302895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509135" y="1606550"/>
            <a:ext cx="1397000" cy="779145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509135" y="1606550"/>
            <a:ext cx="1397000" cy="302895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509135" y="1606550"/>
            <a:ext cx="1397000" cy="779145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4509135" y="3265805"/>
            <a:ext cx="1397000" cy="68072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509135" y="3773805"/>
            <a:ext cx="1397000" cy="17272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509135" y="3946525"/>
            <a:ext cx="1397000" cy="302895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509135" y="3946525"/>
            <a:ext cx="1397000" cy="779145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Black</vt:lpstr>
      <vt:lpstr>微软雅黑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ls</cp:lastModifiedBy>
  <cp:revision>4</cp:revision>
  <dcterms:created xsi:type="dcterms:W3CDTF">2022-03-11T02:57:41Z</dcterms:created>
  <dcterms:modified xsi:type="dcterms:W3CDTF">2022-03-11T02:57:41Z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2052-11.1.0.10920</vt:lpwstr>
  </property>
</Properties>
</file>