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AE2F8"/>
    <a:srgbClr val="F7E9BD"/>
    <a:srgbClr val="F8EABB"/>
    <a:srgbClr val="F7EDC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8D910-DA23-4C71-8414-7B5A49CC8C85}" v="6" dt="2023-11-19T04:09:00.545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700" autoAdjust="0"/>
  </p:normalViewPr>
  <p:slideViewPr>
    <p:cSldViewPr snapToGrid="0" showGuides="1">
      <p:cViewPr>
        <p:scale>
          <a:sx n="66" d="100"/>
          <a:sy n="66" d="100"/>
        </p:scale>
        <p:origin x="1014" y="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주 신" userId="226c700f1e755a72" providerId="LiveId" clId="{FB78D910-DA23-4C71-8414-7B5A49CC8C85}"/>
    <pc:docChg chg="undo custSel modSld">
      <pc:chgData name="민주 신" userId="226c700f1e755a72" providerId="LiveId" clId="{FB78D910-DA23-4C71-8414-7B5A49CC8C85}" dt="2023-11-19T04:09:12.113" v="83" actId="1076"/>
      <pc:docMkLst>
        <pc:docMk/>
      </pc:docMkLst>
      <pc:sldChg chg="addSp delSp modSp mod">
        <pc:chgData name="민주 신" userId="226c700f1e755a72" providerId="LiveId" clId="{FB78D910-DA23-4C71-8414-7B5A49CC8C85}" dt="2023-11-19T04:09:12.113" v="83" actId="1076"/>
        <pc:sldMkLst>
          <pc:docMk/>
          <pc:sldMk cId="942422974" sldId="264"/>
        </pc:sldMkLst>
        <pc:spChg chg="mod">
          <ac:chgData name="민주 신" userId="226c700f1e755a72" providerId="LiveId" clId="{FB78D910-DA23-4C71-8414-7B5A49CC8C85}" dt="2023-11-19T02:39:35.521" v="1" actId="313"/>
          <ac:spMkLst>
            <pc:docMk/>
            <pc:sldMk cId="942422974" sldId="264"/>
            <ac:spMk id="9" creationId="{00000000-0000-0000-0000-000000000000}"/>
          </ac:spMkLst>
        </pc:spChg>
        <pc:spChg chg="mod">
          <ac:chgData name="민주 신" userId="226c700f1e755a72" providerId="LiveId" clId="{FB78D910-DA23-4C71-8414-7B5A49CC8C85}" dt="2023-11-19T02:40:10.234" v="14" actId="20577"/>
          <ac:spMkLst>
            <pc:docMk/>
            <pc:sldMk cId="942422974" sldId="264"/>
            <ac:spMk id="26" creationId="{00000000-0000-0000-0000-000000000000}"/>
          </ac:spMkLst>
        </pc:spChg>
        <pc:picChg chg="add del mod">
          <ac:chgData name="민주 신" userId="226c700f1e755a72" providerId="LiveId" clId="{FB78D910-DA23-4C71-8414-7B5A49CC8C85}" dt="2023-11-19T04:08:52.050" v="74" actId="14100"/>
          <ac:picMkLst>
            <pc:docMk/>
            <pc:sldMk cId="942422974" sldId="264"/>
            <ac:picMk id="5" creationId="{F222C8E5-310F-51B7-A379-8B99F5CE2A95}"/>
          </ac:picMkLst>
        </pc:picChg>
        <pc:picChg chg="add del mod">
          <ac:chgData name="민주 신" userId="226c700f1e755a72" providerId="LiveId" clId="{FB78D910-DA23-4C71-8414-7B5A49CC8C85}" dt="2023-11-19T04:07:35.531" v="45" actId="478"/>
          <ac:picMkLst>
            <pc:docMk/>
            <pc:sldMk cId="942422974" sldId="264"/>
            <ac:picMk id="10" creationId="{FEC64DC7-2BC9-7AC8-12AD-56148AEF200F}"/>
          </ac:picMkLst>
        </pc:picChg>
        <pc:picChg chg="add del">
          <ac:chgData name="민주 신" userId="226c700f1e755a72" providerId="LiveId" clId="{FB78D910-DA23-4C71-8414-7B5A49CC8C85}" dt="2023-11-19T02:41:16.127" v="19" actId="478"/>
          <ac:picMkLst>
            <pc:docMk/>
            <pc:sldMk cId="942422974" sldId="264"/>
            <ac:picMk id="12" creationId="{0BFCB008-DBB9-EC63-584D-D3C8159512EE}"/>
          </ac:picMkLst>
        </pc:picChg>
        <pc:picChg chg="add del mod">
          <ac:chgData name="민주 신" userId="226c700f1e755a72" providerId="LiveId" clId="{FB78D910-DA23-4C71-8414-7B5A49CC8C85}" dt="2023-11-19T04:07:36.185" v="46" actId="478"/>
          <ac:picMkLst>
            <pc:docMk/>
            <pc:sldMk cId="942422974" sldId="264"/>
            <ac:picMk id="17" creationId="{A537BF2F-626D-561A-6806-93B788490628}"/>
          </ac:picMkLst>
        </pc:picChg>
        <pc:picChg chg="add mod">
          <ac:chgData name="민주 신" userId="226c700f1e755a72" providerId="LiveId" clId="{FB78D910-DA23-4C71-8414-7B5A49CC8C85}" dt="2023-11-19T04:08:54.751" v="75" actId="14100"/>
          <ac:picMkLst>
            <pc:docMk/>
            <pc:sldMk cId="942422974" sldId="264"/>
            <ac:picMk id="23" creationId="{C7036A67-1597-8C1D-452F-6A80D2A9B57F}"/>
          </ac:picMkLst>
        </pc:picChg>
        <pc:picChg chg="add del mod">
          <ac:chgData name="민주 신" userId="226c700f1e755a72" providerId="LiveId" clId="{FB78D910-DA23-4C71-8414-7B5A49CC8C85}" dt="2023-11-19T04:08:37.899" v="68" actId="478"/>
          <ac:picMkLst>
            <pc:docMk/>
            <pc:sldMk cId="942422974" sldId="264"/>
            <ac:picMk id="27" creationId="{9C2BA993-637A-AD21-5CDC-06F4A374EF60}"/>
          </ac:picMkLst>
        </pc:picChg>
        <pc:picChg chg="add mod">
          <ac:chgData name="민주 신" userId="226c700f1e755a72" providerId="LiveId" clId="{FB78D910-DA23-4C71-8414-7B5A49CC8C85}" dt="2023-11-19T04:08:57.923" v="76" actId="14100"/>
          <ac:picMkLst>
            <pc:docMk/>
            <pc:sldMk cId="942422974" sldId="264"/>
            <ac:picMk id="30" creationId="{5D83B344-284F-C548-BDD1-04BCC8F23470}"/>
          </ac:picMkLst>
        </pc:picChg>
        <pc:picChg chg="add mod">
          <ac:chgData name="민주 신" userId="226c700f1e755a72" providerId="LiveId" clId="{FB78D910-DA23-4C71-8414-7B5A49CC8C85}" dt="2023-11-19T04:09:12.113" v="83" actId="1076"/>
          <ac:picMkLst>
            <pc:docMk/>
            <pc:sldMk cId="942422974" sldId="264"/>
            <ac:picMk id="34" creationId="{3FFCA6BE-81F2-9F09-0A6A-B82D632EC2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4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5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6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D3D6-BBD9-4DBB-AE0B-4A030CE11E53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557E-C15D-4C8C-8A5D-CA3384004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286471" y="5610585"/>
            <a:ext cx="10245790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과제의 목적 및 필요성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3832" y="6942556"/>
            <a:ext cx="996786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현대 사회에서 배달 서비스는 우리의 일상생활에 깊게 뿌리를 박고 있다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배달 서비스의 성장은 편의성과 안전성을 강조하는 상황을 통해 급격히 성장하였다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그러나 이 성장과 함께 배달 팁이 급격히 상승하기도 했으며 음식의 양이 혼자 먹기에 양이 많아 먹기 힘들며 남은 음식은 폐기하며 음식 낭비가 지속되고 있다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이와 같은 이유로 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"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음식 나누기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", "</a:t>
            </a:r>
            <a:r>
              <a:rPr lang="ko-KR" altLang="en-US" sz="3600" kern="100" spc="-3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배달팁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나누기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“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같은 사이트가 큰 필요성을 가진다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3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배달팁을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공동으로 부담하고 음식을 나누는 옵션을 제공함으로써 개인 소비자들은 경제적 이익을 얻을 수 있다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/>
            <a:endParaRPr lang="ko-KR" altLang="en-US" sz="36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3295" y="6694895"/>
            <a:ext cx="10118006" cy="6463486"/>
          </a:xfrm>
          <a:prstGeom prst="rect">
            <a:avLst/>
          </a:prstGeom>
          <a:noFill/>
          <a:ln w="38100" cap="rnd">
            <a:solidFill>
              <a:srgbClr val="00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856465" y="22353567"/>
            <a:ext cx="10087230" cy="658502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36132" y="14521054"/>
            <a:ext cx="10103269" cy="691947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1070673" y="6780887"/>
            <a:ext cx="990972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회원 가입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로그인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음식 카테고리를 선택할 수 있는 메인 페이지를 구축한 후 게시판과 공지사항 페이지를 구축하였다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게시판에는 그룹 주문을 위한 글들을 작성 할 수 있으며 공지사항은 관리자만이 글들을 작성할 수 있으며 회원은 글의 내용을 조회할 수 있게 하였다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메인 페이지에서 음식 카테고리를 선택하면 가게의 정보들이 나오며 원하는 가게를 선택하면 가게의 정보와 음식 정보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게시판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그룹 주문 화면이 나오게 한다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그룹 주문 버튼을 누르면 함께 주문할 수 있는 페이지의 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URL</a:t>
            </a:r>
            <a:r>
              <a:rPr lang="ko-KR" altLang="en-US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 생성 및 복사되어 이를 이용해 게시판에 작성하면 사용자들이 이를 보고 함께 주문하고 각자 계산할 수 있게 하였다</a:t>
            </a:r>
            <a:r>
              <a:rPr lang="en-US" altLang="ko-KR" sz="36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/>
            <a:endParaRPr lang="en-US" altLang="ko-KR" sz="3600" b="1" dirty="0"/>
          </a:p>
        </p:txBody>
      </p:sp>
      <p:sp>
        <p:nvSpPr>
          <p:cNvPr id="20" name="직사각형 19"/>
          <p:cNvSpPr/>
          <p:nvPr/>
        </p:nvSpPr>
        <p:spPr>
          <a:xfrm>
            <a:off x="10854540" y="6680255"/>
            <a:ext cx="10089155" cy="75295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069374" y="22328408"/>
            <a:ext cx="9547334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사용자들은 편리하게 음식을 주문하고 다른 사용자와 함께 주문하는 기능을 이용해 </a:t>
            </a:r>
            <a:r>
              <a:rPr lang="ko-KR" altLang="en-US" sz="2900" kern="100" spc="-3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배달팁이나</a:t>
            </a:r>
            <a:r>
              <a:rPr lang="ko-KR" altLang="en-US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음식의 비용을 나눌 수 있다</a:t>
            </a:r>
            <a:r>
              <a:rPr lang="en-US" altLang="ko-KR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 점은 일반 가정집보다는 학교나 기숙사에서 특히 효과를 볼 수 있다</a:t>
            </a:r>
            <a:r>
              <a:rPr lang="en-US" altLang="ko-KR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그룹 주문은 다른 배달 사이트에서도 사용하는 기능이라고 생각할 수 있지만 결제 방식과 그룹 주문의 범위에서 차이점을 가진다</a:t>
            </a:r>
            <a:r>
              <a:rPr lang="en-US" altLang="ko-KR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2900" kern="100" spc="-3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맛나모는</a:t>
            </a:r>
            <a:r>
              <a:rPr lang="ko-KR" altLang="en-US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자신이 선택한 음식과 나눠진 </a:t>
            </a:r>
            <a:r>
              <a:rPr lang="ko-KR" altLang="en-US" sz="2900" kern="100" spc="-3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배달팁을</a:t>
            </a:r>
            <a:r>
              <a:rPr lang="ko-KR" altLang="en-US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각자 결제를 할 수 있고</a:t>
            </a:r>
            <a:r>
              <a:rPr lang="en-US" altLang="ko-KR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2900" kern="100" spc="-30" dirty="0">
                <a:solidFill>
                  <a:srgbClr val="000000"/>
                </a:solidFill>
                <a:latin typeface="휴먼명조"/>
                <a:ea typeface="휴먼명조"/>
              </a:rPr>
              <a:t>친구들과 함께 주문하는 것 뿐만 아니라 기숙사나 학교에서 모르는 사람들과 편하게 함께 시켜 먹을 수 있도록 커뮤니케이션의 장과 시스템을 제공하기 때문에 먹고 싶은 음식을 금액적인 부분의 부담을 느끼지 않으면서 같이 시켜 먹을 수 있다는 큰 장점을 가지고 있다 </a:t>
            </a:r>
            <a:r>
              <a:rPr lang="en-US" altLang="ko-KR" sz="2900" kern="100" spc="-30" dirty="0">
                <a:solidFill>
                  <a:srgbClr val="000000"/>
                </a:solidFill>
                <a:latin typeface="휴먼명조"/>
                <a:ea typeface="휴먼명조"/>
              </a:rPr>
              <a:t>.</a:t>
            </a:r>
            <a:r>
              <a:rPr lang="ko-KR" altLang="en-US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마지막으로 음식 낭비를 줄일 수 있어 폐기물 생성을 감소시켜 환경에도 긍정적인 영향을 미친다</a:t>
            </a:r>
            <a:r>
              <a:rPr lang="en-US" altLang="ko-KR" sz="2900" kern="100" spc="-3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</a:t>
            </a:r>
            <a:endParaRPr lang="ko-KR" altLang="en-US" sz="2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ko-KR" altLang="en-US" sz="32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9401" y="21247"/>
            <a:ext cx="11315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3200" b="1" dirty="0"/>
              <a:t>2023 DONG-EUI UNIVERSITY</a:t>
            </a:r>
            <a:r>
              <a:rPr lang="ko-KR" altLang="en-US" sz="3200" b="1" dirty="0"/>
              <a:t> </a:t>
            </a:r>
            <a:r>
              <a:rPr lang="en-US" altLang="ko-KR" sz="3200" b="1"/>
              <a:t>Capstone </a:t>
            </a:r>
            <a:r>
              <a:rPr lang="en-US" altLang="ko-KR" sz="3200" b="1" dirty="0"/>
              <a:t>Design Contest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24595" y="1864711"/>
            <a:ext cx="18095040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4400" b="1" spc="-240" dirty="0" err="1">
                <a:solidFill>
                  <a:srgbClr val="002060"/>
                </a:solidFill>
              </a:rPr>
              <a:t>맛나모</a:t>
            </a:r>
            <a:endParaRPr lang="en-US" altLang="ko-KR" sz="4400" b="1" spc="-240" dirty="0">
              <a:solidFill>
                <a:srgbClr val="002060"/>
              </a:solidFill>
            </a:endParaRP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ko-KR" altLang="en-US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>
                <a:solidFill>
                  <a:srgbClr val="002060"/>
                </a:solidFill>
              </a:rPr>
              <a:t>(</a:t>
            </a:r>
            <a:r>
              <a:rPr lang="en-US" altLang="ko-KR" sz="3600" b="1" dirty="0" err="1">
                <a:solidFill>
                  <a:srgbClr val="002060"/>
                </a:solidFill>
              </a:rPr>
              <a:t>MatNaMo</a:t>
            </a:r>
            <a:r>
              <a:rPr lang="en-US" altLang="ko-KR" sz="3600" b="1" dirty="0">
                <a:solidFill>
                  <a:srgbClr val="002060"/>
                </a:solidFill>
              </a:rPr>
              <a:t>)</a:t>
            </a:r>
          </a:p>
          <a:p>
            <a:pPr algn="ctr" defTabSz="4526280" fontAlgn="base">
              <a:lnSpc>
                <a:spcPct val="130000"/>
              </a:lnSpc>
              <a:defRPr/>
            </a:pP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[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배달의 민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조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)]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4400" b="1" kern="0" baseline="30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*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이성민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신민주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우가현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이지훈</a:t>
            </a:r>
            <a:r>
              <a:rPr lang="en-US" altLang="ko-KR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 </a:t>
            </a:r>
            <a:r>
              <a:rPr lang="en-US" altLang="ko-KR" sz="4400" b="1" kern="0" baseline="3000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#</a:t>
            </a:r>
            <a:r>
              <a:rPr lang="ko-KR" altLang="en-US" sz="44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이현섭</a:t>
            </a:r>
            <a:endParaRPr lang="ko-KR" altLang="en-US" sz="4400" b="1" kern="0" dirty="0">
              <a:solidFill>
                <a:schemeClr val="accent2">
                  <a:lumMod val="75000"/>
                </a:schemeClr>
              </a:solidFill>
              <a:latin typeface="+mj-ea"/>
              <a:ea typeface="+mn-ea"/>
              <a:cs typeface="+mn-cs"/>
            </a:endParaRPr>
          </a:p>
          <a:p>
            <a:pPr algn="ctr" fontAlgn="base" latinLnBrk="0">
              <a:lnSpc>
                <a:spcPct val="110000"/>
              </a:lnSpc>
              <a:tabLst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  <a:tab pos="541020" algn="l"/>
                <a:tab pos="1080770" algn="l"/>
                <a:tab pos="1621790" algn="l"/>
                <a:tab pos="2161540" algn="l"/>
                <a:tab pos="2702560" algn="l"/>
                <a:tab pos="3243580" algn="l"/>
                <a:tab pos="3783330" algn="l"/>
                <a:tab pos="4324350" algn="l"/>
              </a:tabLst>
            </a:pPr>
            <a:r>
              <a:rPr lang="en-US" altLang="ko-KR" sz="40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ICT</a:t>
            </a:r>
            <a:r>
              <a:rPr lang="ko-KR" altLang="en-US" sz="4000" b="1" kern="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공과</a:t>
            </a:r>
            <a:r>
              <a:rPr lang="ko-KR" altLang="en-US" sz="40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대학 </a:t>
            </a:r>
            <a:r>
              <a:rPr lang="ko-KR" altLang="en-US" sz="4000" b="1" kern="0" dirty="0" err="1">
                <a:solidFill>
                  <a:schemeClr val="accent2">
                    <a:lumMod val="75000"/>
                  </a:schemeClr>
                </a:solidFill>
                <a:latin typeface="+mj-ea"/>
              </a:rPr>
              <a:t>응용소프트웨어공</a:t>
            </a:r>
            <a:r>
              <a:rPr lang="ko-KR" altLang="en-US" sz="4000" b="1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학과</a:t>
            </a:r>
            <a:r>
              <a:rPr lang="ko-KR" altLang="en-US" sz="4000" b="1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n-ea"/>
                <a:cs typeface="+mn-cs"/>
              </a:rPr>
              <a:t> 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03894" y="13469644"/>
            <a:ext cx="10084707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개념설계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854540" y="5626509"/>
            <a:ext cx="10089155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제작과정 및 시험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850227" y="21501337"/>
            <a:ext cx="10087229" cy="740148"/>
          </a:xfrm>
          <a:prstGeom prst="roundRect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기대효과 및 활용방안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14BF8DE-5378-4DE1-96FD-E7F7C48EF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4" y="117948"/>
            <a:ext cx="7252536" cy="144140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20222" y="14675394"/>
            <a:ext cx="1002628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600" kern="100" spc="-4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배달 음식을 시키고 싶지만 </a:t>
            </a:r>
            <a:r>
              <a:rPr lang="ko-KR" altLang="en-US" sz="3600" kern="100" spc="-4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배달팁이</a:t>
            </a:r>
            <a:r>
              <a:rPr lang="ko-KR" altLang="en-US" sz="3600" kern="100" spc="-4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부담되거나 혼자 먹기에 음식량이 많아 부담스럽다면 함께 주문 기능을 이용한다</a:t>
            </a:r>
            <a:r>
              <a:rPr lang="en-US" altLang="ko-KR" sz="3600" kern="100" spc="-4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4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원하는 음식을 선택한 후 자신이 방장이 되어 음식을 주문하거나 게시판에 작성된 글을 통해 음식을 주문할 수 있다</a:t>
            </a:r>
            <a:r>
              <a:rPr lang="en-US" altLang="ko-KR" sz="3600" kern="100" spc="-4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4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만약 방장이 되어 게시판을 작성한다면 함께 주문할 수 있는 링크를 생성 받아 게시판에 글을 작성하고 함께 먹고 싶은 사람은 링크를 타고 들어가 주문 페이지에서 자신이 먹고 싶은 음식을 담아 결제를 진행한다</a:t>
            </a:r>
            <a:r>
              <a:rPr lang="en-US" altLang="ko-KR" sz="3600" kern="100" spc="-4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r>
              <a:rPr lang="ko-KR" altLang="en-US" sz="3600" kern="100" spc="-4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모든 사람이 결제가 끝나면 방장은 배송지를 입력할 수 있으며 음식을 배달 받을 수 있다</a:t>
            </a:r>
            <a:r>
              <a:rPr lang="en-US" altLang="ko-KR" sz="3600" kern="100" spc="-4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. </a:t>
            </a:r>
            <a:endParaRPr lang="ko-KR" altLang="en-US" sz="3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fontAlgn="base"/>
            <a:endParaRPr lang="ko-KR" altLang="en-US" sz="3600" b="1" dirty="0"/>
          </a:p>
        </p:txBody>
      </p:sp>
      <p:sp>
        <p:nvSpPr>
          <p:cNvPr id="22" name="직사각형 21"/>
          <p:cNvSpPr/>
          <p:nvPr/>
        </p:nvSpPr>
        <p:spPr>
          <a:xfrm>
            <a:off x="354694" y="21619904"/>
            <a:ext cx="10046607" cy="729430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25" name="직사각형 24"/>
          <p:cNvSpPr/>
          <p:nvPr/>
        </p:nvSpPr>
        <p:spPr>
          <a:xfrm>
            <a:off x="238164" y="29093581"/>
            <a:ext cx="10150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3200" b="1" dirty="0"/>
              <a:t>시스템 흐름</a:t>
            </a:r>
            <a:endParaRPr lang="en-US" altLang="ko-KR" sz="3200" b="1" dirty="0"/>
          </a:p>
        </p:txBody>
      </p:sp>
      <p:sp>
        <p:nvSpPr>
          <p:cNvPr id="28" name="직사각형 27"/>
          <p:cNvSpPr/>
          <p:nvPr/>
        </p:nvSpPr>
        <p:spPr>
          <a:xfrm>
            <a:off x="11022031" y="20804480"/>
            <a:ext cx="10150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3200" b="1" dirty="0"/>
              <a:t>결과물 </a:t>
            </a:r>
            <a:r>
              <a:rPr lang="ko-KR" altLang="en-US" sz="3200" b="1" dirty="0" err="1"/>
              <a:t>색좌표</a:t>
            </a:r>
            <a:r>
              <a:rPr lang="ko-KR" altLang="en-US" sz="3200" b="1" dirty="0"/>
              <a:t> 및 스펙트럼</a:t>
            </a:r>
            <a:endParaRPr lang="en-US" altLang="ko-KR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3B4047-9996-468A-19D0-5C61FA4FF759}"/>
              </a:ext>
            </a:extLst>
          </p:cNvPr>
          <p:cNvSpPr/>
          <p:nvPr/>
        </p:nvSpPr>
        <p:spPr>
          <a:xfrm>
            <a:off x="10854540" y="14405009"/>
            <a:ext cx="10089155" cy="639904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96DC74-E188-A77E-82FE-7201E809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 descr="폰트, 원, 도표이(가) 표시된 사진&#10;&#10;자동 생성된 설명">
            <a:extLst>
              <a:ext uri="{FF2B5EF4-FFF2-40B4-BE49-F238E27FC236}">
                <a16:creationId xmlns:a16="http://schemas.microsoft.com/office/drawing/2014/main" id="{4E1848C6-1B7C-0A7B-3ABD-3CC09DD4A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5" y="21697338"/>
            <a:ext cx="9847104" cy="3742370"/>
          </a:xfrm>
          <a:prstGeom prst="rect">
            <a:avLst/>
          </a:prstGeom>
        </p:spPr>
      </p:pic>
      <p:pic>
        <p:nvPicPr>
          <p:cNvPr id="7" name="그림 6" descr="원, 폰트, 노랑, 텍스트이(가) 표시된 사진&#10;&#10;자동 생성된 설명">
            <a:extLst>
              <a:ext uri="{FF2B5EF4-FFF2-40B4-BE49-F238E27FC236}">
                <a16:creationId xmlns:a16="http://schemas.microsoft.com/office/drawing/2014/main" id="{4453DD10-A67F-843C-114A-E482BA728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6" y="25199023"/>
            <a:ext cx="9847104" cy="3644958"/>
          </a:xfrm>
          <a:prstGeom prst="rect">
            <a:avLst/>
          </a:prstGeom>
        </p:spPr>
      </p:pic>
      <p:pic>
        <p:nvPicPr>
          <p:cNvPr id="5" name="그림 4" descr="텍스트, 스크린샷, 식사, 요리이(가) 표시된 사진&#10;&#10;자동 생성된 설명">
            <a:extLst>
              <a:ext uri="{FF2B5EF4-FFF2-40B4-BE49-F238E27FC236}">
                <a16:creationId xmlns:a16="http://schemas.microsoft.com/office/drawing/2014/main" id="{F222C8E5-310F-51B7-A379-8B99F5CE2A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7" b="14750"/>
          <a:stretch/>
        </p:blipFill>
        <p:spPr>
          <a:xfrm>
            <a:off x="10943606" y="14399038"/>
            <a:ext cx="4748230" cy="2867695"/>
          </a:xfrm>
          <a:prstGeom prst="rect">
            <a:avLst/>
          </a:prstGeom>
        </p:spPr>
      </p:pic>
      <p:pic>
        <p:nvPicPr>
          <p:cNvPr id="23" name="그림 2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7036A67-1597-8C1D-452F-6A80D2A9B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54" y="14461942"/>
            <a:ext cx="4748230" cy="2804791"/>
          </a:xfrm>
          <a:prstGeom prst="rect">
            <a:avLst/>
          </a:prstGeom>
        </p:spPr>
      </p:pic>
      <p:pic>
        <p:nvPicPr>
          <p:cNvPr id="30" name="그림 2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D83B344-284F-C548-BDD1-04BCC8F23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606" y="17686129"/>
            <a:ext cx="4748230" cy="3006269"/>
          </a:xfrm>
          <a:prstGeom prst="rect">
            <a:avLst/>
          </a:prstGeom>
        </p:spPr>
      </p:pic>
      <p:pic>
        <p:nvPicPr>
          <p:cNvPr id="34" name="그림 3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FFCA6BE-81F2-9F09-0A6A-B82D632EC2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902" y="17669805"/>
            <a:ext cx="4994149" cy="30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2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rnd">
          <a:solidFill>
            <a:srgbClr val="0000FF"/>
          </a:solidFill>
          <a:round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414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함초롬바탕</vt:lpstr>
      <vt:lpstr>휴먼명조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이호진</cp:lastModifiedBy>
  <cp:revision>120</cp:revision>
  <cp:lastPrinted>2019-05-09T07:50:02Z</cp:lastPrinted>
  <dcterms:created xsi:type="dcterms:W3CDTF">2016-04-12T03:00:40Z</dcterms:created>
  <dcterms:modified xsi:type="dcterms:W3CDTF">2023-11-19T05:06:33Z</dcterms:modified>
</cp:coreProperties>
</file>