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264" r:id="rId6"/>
    <p:sldId id="265" r:id="rId7"/>
    <p:sldId id="266" r:id="rId8"/>
    <p:sldId id="268" r:id="rId9"/>
    <p:sldId id="263" r:id="rId10"/>
  </p:sldIdLst>
  <p:sldSz cx="12192000" cy="6858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나눔바른고딕" panose="020B0603020101020101" pitchFamily="50" charset="-127"/>
      <p:regular r:id="rId16"/>
      <p:bold r:id="rId17"/>
    </p:embeddedFont>
    <p:embeddedFont>
      <p:font typeface="나눔바른고딕 Light" panose="020B0603020101020101" pitchFamily="5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7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0902"/>
    <a:srgbClr val="F2CAD1"/>
    <a:srgbClr val="FBEFF1"/>
    <a:srgbClr val="78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1DE4D1-1A92-4D31-8433-5E53E77694A8}" v="46" dt="2023-10-23T13:59:0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6366" autoAdjust="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>
        <p:guide orient="horz" pos="2137"/>
        <p:guide pos="370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909AB-6F89-49F3-B965-A584CECBF452}" type="doc">
      <dgm:prSet loTypeId="urn:microsoft.com/office/officeart/2009/3/layout/PieProcess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E9C48E2C-8CB3-4AC7-9078-B94F8C3F256D}">
      <dgm:prSet phldrT="[텍스트]"/>
      <dgm:spPr/>
      <dgm:t>
        <a:bodyPr/>
        <a:lstStyle/>
        <a:p>
          <a:pPr latinLnBrk="1"/>
          <a:r>
            <a:rPr lang="ko-KR" altLang="en-US"/>
            <a:t>월</a:t>
          </a:r>
        </a:p>
      </dgm:t>
    </dgm:pt>
    <dgm:pt modelId="{57C91620-58E9-4C70-836F-95E507097096}" type="parTrans" cxnId="{DCDB83CD-1755-4DFB-BE98-609F2E1D5C5F}">
      <dgm:prSet/>
      <dgm:spPr/>
      <dgm:t>
        <a:bodyPr/>
        <a:lstStyle/>
        <a:p>
          <a:pPr latinLnBrk="1"/>
          <a:endParaRPr lang="ko-KR" altLang="en-US"/>
        </a:p>
      </dgm:t>
    </dgm:pt>
    <dgm:pt modelId="{867D6C85-CCC5-468C-BF20-0069B53BB106}" type="sibTrans" cxnId="{DCDB83CD-1755-4DFB-BE98-609F2E1D5C5F}">
      <dgm:prSet/>
      <dgm:spPr/>
      <dgm:t>
        <a:bodyPr/>
        <a:lstStyle/>
        <a:p>
          <a:pPr latinLnBrk="1"/>
          <a:endParaRPr lang="ko-KR" altLang="en-US"/>
        </a:p>
      </dgm:t>
    </dgm:pt>
    <dgm:pt modelId="{421F7D2E-238E-4E83-97DA-FA0A26BE56C8}">
      <dgm:prSet phldrT="[텍스트]"/>
      <dgm:spPr/>
      <dgm:t>
        <a:bodyPr/>
        <a:lstStyle/>
        <a:p>
          <a:pPr latinLnBrk="1"/>
          <a:r>
            <a:rPr lang="en-US" altLang="ko-KR"/>
            <a:t> </a:t>
          </a:r>
          <a:endParaRPr lang="ko-KR" altLang="en-US"/>
        </a:p>
      </dgm:t>
    </dgm:pt>
    <dgm:pt modelId="{4C620418-9007-4C89-9EF2-E3E0F5CD772C}" type="parTrans" cxnId="{603E8898-028F-4ED7-B345-D5C010486501}">
      <dgm:prSet/>
      <dgm:spPr/>
      <dgm:t>
        <a:bodyPr/>
        <a:lstStyle/>
        <a:p>
          <a:pPr latinLnBrk="1"/>
          <a:endParaRPr lang="ko-KR" altLang="en-US"/>
        </a:p>
      </dgm:t>
    </dgm:pt>
    <dgm:pt modelId="{2FED4B96-746B-4530-86F6-944F8551A062}" type="sibTrans" cxnId="{603E8898-028F-4ED7-B345-D5C010486501}">
      <dgm:prSet/>
      <dgm:spPr/>
      <dgm:t>
        <a:bodyPr/>
        <a:lstStyle/>
        <a:p>
          <a:pPr latinLnBrk="1"/>
          <a:endParaRPr lang="ko-KR" altLang="en-US"/>
        </a:p>
      </dgm:t>
    </dgm:pt>
    <dgm:pt modelId="{55E970A9-BB5A-418E-B348-DABBC26F4614}">
      <dgm:prSet phldrT="[텍스트]"/>
      <dgm:spPr/>
      <dgm:t>
        <a:bodyPr/>
        <a:lstStyle/>
        <a:p>
          <a:pPr latinLnBrk="1"/>
          <a:r>
            <a:rPr lang="ko-KR" altLang="en-US"/>
            <a:t>월</a:t>
          </a:r>
        </a:p>
      </dgm:t>
    </dgm:pt>
    <dgm:pt modelId="{6E5A79E7-4C0B-4068-B557-588CE190A4EC}" type="parTrans" cxnId="{00EA3905-0F24-46E7-A9BA-19E7D2541036}">
      <dgm:prSet/>
      <dgm:spPr/>
      <dgm:t>
        <a:bodyPr/>
        <a:lstStyle/>
        <a:p>
          <a:pPr latinLnBrk="1"/>
          <a:endParaRPr lang="ko-KR" altLang="en-US"/>
        </a:p>
      </dgm:t>
    </dgm:pt>
    <dgm:pt modelId="{84CF0AB2-2D53-469C-877E-2956BBDA1198}" type="sibTrans" cxnId="{00EA3905-0F24-46E7-A9BA-19E7D2541036}">
      <dgm:prSet/>
      <dgm:spPr/>
      <dgm:t>
        <a:bodyPr/>
        <a:lstStyle/>
        <a:p>
          <a:pPr latinLnBrk="1"/>
          <a:endParaRPr lang="ko-KR" altLang="en-US"/>
        </a:p>
      </dgm:t>
    </dgm:pt>
    <dgm:pt modelId="{B2E1A7EE-ADD1-4C8D-85D6-A6721BE84F3D}">
      <dgm:prSet phldrT="[텍스트]"/>
      <dgm:spPr/>
      <dgm:t>
        <a:bodyPr/>
        <a:lstStyle/>
        <a:p>
          <a:pPr latinLnBrk="1"/>
          <a:r>
            <a:rPr lang="en-US" altLang="ko-KR"/>
            <a:t> </a:t>
          </a:r>
          <a:endParaRPr lang="ko-KR" altLang="en-US"/>
        </a:p>
      </dgm:t>
    </dgm:pt>
    <dgm:pt modelId="{8F5D98B2-B4C9-4417-8E05-C4CB39BF86A3}" type="parTrans" cxnId="{3B86455F-E669-4245-B96A-99931F6797C2}">
      <dgm:prSet/>
      <dgm:spPr/>
      <dgm:t>
        <a:bodyPr/>
        <a:lstStyle/>
        <a:p>
          <a:pPr latinLnBrk="1"/>
          <a:endParaRPr lang="ko-KR" altLang="en-US"/>
        </a:p>
      </dgm:t>
    </dgm:pt>
    <dgm:pt modelId="{8F38841B-012B-4B5B-A88B-90A8860690BC}" type="sibTrans" cxnId="{3B86455F-E669-4245-B96A-99931F6797C2}">
      <dgm:prSet/>
      <dgm:spPr/>
      <dgm:t>
        <a:bodyPr/>
        <a:lstStyle/>
        <a:p>
          <a:pPr latinLnBrk="1"/>
          <a:endParaRPr lang="ko-KR" altLang="en-US"/>
        </a:p>
      </dgm:t>
    </dgm:pt>
    <dgm:pt modelId="{324DF8E5-BE4B-4CFB-8B91-8A349D1D2709}">
      <dgm:prSet phldrT="[텍스트]"/>
      <dgm:spPr/>
      <dgm:t>
        <a:bodyPr/>
        <a:lstStyle/>
        <a:p>
          <a:pPr latinLnBrk="1"/>
          <a:r>
            <a:rPr lang="ko-KR" altLang="en-US"/>
            <a:t>월</a:t>
          </a:r>
        </a:p>
      </dgm:t>
    </dgm:pt>
    <dgm:pt modelId="{D98A2309-1BEA-4E12-B971-A90739EEBDD8}" type="parTrans" cxnId="{010EE19C-97F8-4D84-AA7C-361DC800028E}">
      <dgm:prSet/>
      <dgm:spPr/>
      <dgm:t>
        <a:bodyPr/>
        <a:lstStyle/>
        <a:p>
          <a:pPr latinLnBrk="1"/>
          <a:endParaRPr lang="ko-KR" altLang="en-US"/>
        </a:p>
      </dgm:t>
    </dgm:pt>
    <dgm:pt modelId="{1E62F5A1-00E9-47CF-9CCA-2275958135E7}" type="sibTrans" cxnId="{010EE19C-97F8-4D84-AA7C-361DC800028E}">
      <dgm:prSet/>
      <dgm:spPr/>
      <dgm:t>
        <a:bodyPr/>
        <a:lstStyle/>
        <a:p>
          <a:pPr latinLnBrk="1"/>
          <a:endParaRPr lang="ko-KR" altLang="en-US"/>
        </a:p>
      </dgm:t>
    </dgm:pt>
    <dgm:pt modelId="{30BE53CF-99AA-41A0-93AE-7DB3BF52D504}">
      <dgm:prSet phldrT="[텍스트]"/>
      <dgm:spPr/>
      <dgm:t>
        <a:bodyPr/>
        <a:lstStyle/>
        <a:p>
          <a:pPr latinLnBrk="1"/>
          <a:r>
            <a:rPr lang="en-US" altLang="ko-KR"/>
            <a:t> </a:t>
          </a:r>
          <a:endParaRPr lang="ko-KR" altLang="en-US"/>
        </a:p>
      </dgm:t>
    </dgm:pt>
    <dgm:pt modelId="{C21714B8-065E-4399-8B9F-44EB6D44C53C}" type="parTrans" cxnId="{867CBA77-F4A3-48D6-8945-11FA6EA39F8F}">
      <dgm:prSet/>
      <dgm:spPr/>
      <dgm:t>
        <a:bodyPr/>
        <a:lstStyle/>
        <a:p>
          <a:pPr latinLnBrk="1"/>
          <a:endParaRPr lang="ko-KR" altLang="en-US"/>
        </a:p>
      </dgm:t>
    </dgm:pt>
    <dgm:pt modelId="{CFD4C9D3-7B0B-40E3-AF11-C5218FE97A74}" type="sibTrans" cxnId="{867CBA77-F4A3-48D6-8945-11FA6EA39F8F}">
      <dgm:prSet/>
      <dgm:spPr/>
      <dgm:t>
        <a:bodyPr/>
        <a:lstStyle/>
        <a:p>
          <a:pPr latinLnBrk="1"/>
          <a:endParaRPr lang="ko-KR" altLang="en-US"/>
        </a:p>
      </dgm:t>
    </dgm:pt>
    <dgm:pt modelId="{37485DDB-B907-4E6F-AA2A-5209971B34F1}" type="pres">
      <dgm:prSet presAssocID="{CD0909AB-6F89-49F3-B965-A584CECBF452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F8C60811-74F7-41FD-84CE-2D572EE22969}" type="pres">
      <dgm:prSet presAssocID="{E9C48E2C-8CB3-4AC7-9078-B94F8C3F256D}" presName="ParentComposite" presStyleCnt="0"/>
      <dgm:spPr/>
    </dgm:pt>
    <dgm:pt modelId="{B85D3B41-64C6-4FCC-9C8B-EFACC4A388B7}" type="pres">
      <dgm:prSet presAssocID="{E9C48E2C-8CB3-4AC7-9078-B94F8C3F256D}" presName="Chord" presStyleLbl="bgShp" presStyleIdx="0" presStyleCnt="3"/>
      <dgm:spPr/>
    </dgm:pt>
    <dgm:pt modelId="{1EBF190E-8F9A-486D-94AC-B20B584B6972}" type="pres">
      <dgm:prSet presAssocID="{E9C48E2C-8CB3-4AC7-9078-B94F8C3F256D}" presName="Pie" presStyleLbl="alignNode1" presStyleIdx="0" presStyleCnt="3"/>
      <dgm:spPr/>
    </dgm:pt>
    <dgm:pt modelId="{C1470F9F-DDDD-467F-B275-4F64777773CD}" type="pres">
      <dgm:prSet presAssocID="{E9C48E2C-8CB3-4AC7-9078-B94F8C3F256D}" presName="Parent" presStyleLbl="revTx" presStyleIdx="0" presStyleCnt="6">
        <dgm:presLayoutVars>
          <dgm:chMax val="1"/>
          <dgm:chPref val="1"/>
          <dgm:bulletEnabled val="1"/>
        </dgm:presLayoutVars>
      </dgm:prSet>
      <dgm:spPr/>
    </dgm:pt>
    <dgm:pt modelId="{A337D8DC-669B-4986-94D7-3872038B32B6}" type="pres">
      <dgm:prSet presAssocID="{2FED4B96-746B-4530-86F6-944F8551A062}" presName="negSibTrans" presStyleCnt="0"/>
      <dgm:spPr/>
    </dgm:pt>
    <dgm:pt modelId="{0A80DD96-BAE9-4E1B-8712-FE45CE01AD1A}" type="pres">
      <dgm:prSet presAssocID="{E9C48E2C-8CB3-4AC7-9078-B94F8C3F256D}" presName="composite" presStyleCnt="0"/>
      <dgm:spPr/>
    </dgm:pt>
    <dgm:pt modelId="{D0559DD1-332B-467F-A6D8-F959CA828C8B}" type="pres">
      <dgm:prSet presAssocID="{E9C48E2C-8CB3-4AC7-9078-B94F8C3F256D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916995F7-7663-4488-98E3-5913813D1F4D}" type="pres">
      <dgm:prSet presAssocID="{867D6C85-CCC5-468C-BF20-0069B53BB106}" presName="sibTrans" presStyleCnt="0"/>
      <dgm:spPr/>
    </dgm:pt>
    <dgm:pt modelId="{2A36346B-C607-44CA-BF9C-1A212A57A42E}" type="pres">
      <dgm:prSet presAssocID="{55E970A9-BB5A-418E-B348-DABBC26F4614}" presName="ParentComposite" presStyleCnt="0"/>
      <dgm:spPr/>
    </dgm:pt>
    <dgm:pt modelId="{57C8D5C2-9AF5-47E3-AF7D-026FDEC03783}" type="pres">
      <dgm:prSet presAssocID="{55E970A9-BB5A-418E-B348-DABBC26F4614}" presName="Chord" presStyleLbl="bgShp" presStyleIdx="1" presStyleCnt="3"/>
      <dgm:spPr/>
    </dgm:pt>
    <dgm:pt modelId="{9605D2F3-F6B1-4B40-9291-22AF5BB274CA}" type="pres">
      <dgm:prSet presAssocID="{55E970A9-BB5A-418E-B348-DABBC26F4614}" presName="Pie" presStyleLbl="alignNode1" presStyleIdx="1" presStyleCnt="3"/>
      <dgm:spPr/>
    </dgm:pt>
    <dgm:pt modelId="{C129C3AB-BAF2-47F0-BCC0-4639E99C5B88}" type="pres">
      <dgm:prSet presAssocID="{55E970A9-BB5A-418E-B348-DABBC26F4614}" presName="Parent" presStyleLbl="revTx" presStyleIdx="2" presStyleCnt="6">
        <dgm:presLayoutVars>
          <dgm:chMax val="1"/>
          <dgm:chPref val="1"/>
          <dgm:bulletEnabled val="1"/>
        </dgm:presLayoutVars>
      </dgm:prSet>
      <dgm:spPr/>
    </dgm:pt>
    <dgm:pt modelId="{9A02D603-DE0C-4E7E-876D-ABC02835343E}" type="pres">
      <dgm:prSet presAssocID="{8F38841B-012B-4B5B-A88B-90A8860690BC}" presName="negSibTrans" presStyleCnt="0"/>
      <dgm:spPr/>
    </dgm:pt>
    <dgm:pt modelId="{C87F5202-752B-41C0-8971-7B89FEF91CFD}" type="pres">
      <dgm:prSet presAssocID="{55E970A9-BB5A-418E-B348-DABBC26F4614}" presName="composite" presStyleCnt="0"/>
      <dgm:spPr/>
    </dgm:pt>
    <dgm:pt modelId="{761C403B-C943-4B38-848B-80DB11E434FE}" type="pres">
      <dgm:prSet presAssocID="{55E970A9-BB5A-418E-B348-DABBC26F4614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0EFBFF7F-BB42-49C7-9AAE-89D510B36F63}" type="pres">
      <dgm:prSet presAssocID="{84CF0AB2-2D53-469C-877E-2956BBDA1198}" presName="sibTrans" presStyleCnt="0"/>
      <dgm:spPr/>
    </dgm:pt>
    <dgm:pt modelId="{A5DA0842-EF53-4DF4-852C-70ECFF7EF234}" type="pres">
      <dgm:prSet presAssocID="{324DF8E5-BE4B-4CFB-8B91-8A349D1D2709}" presName="ParentComposite" presStyleCnt="0"/>
      <dgm:spPr/>
    </dgm:pt>
    <dgm:pt modelId="{BBE03D97-2566-4171-A986-C2456FAD2EE6}" type="pres">
      <dgm:prSet presAssocID="{324DF8E5-BE4B-4CFB-8B91-8A349D1D2709}" presName="Chord" presStyleLbl="bgShp" presStyleIdx="2" presStyleCnt="3"/>
      <dgm:spPr/>
    </dgm:pt>
    <dgm:pt modelId="{B3CF6D32-E908-4483-83EF-AA2DDE553FC7}" type="pres">
      <dgm:prSet presAssocID="{324DF8E5-BE4B-4CFB-8B91-8A349D1D2709}" presName="Pie" presStyleLbl="alignNode1" presStyleIdx="2" presStyleCnt="3"/>
      <dgm:spPr>
        <a:solidFill>
          <a:srgbClr val="781D2C"/>
        </a:solidFill>
      </dgm:spPr>
    </dgm:pt>
    <dgm:pt modelId="{30E940A1-A262-43F9-B129-E52CE5F1FC81}" type="pres">
      <dgm:prSet presAssocID="{324DF8E5-BE4B-4CFB-8B91-8A349D1D2709}" presName="Parent" presStyleLbl="revTx" presStyleIdx="4" presStyleCnt="6">
        <dgm:presLayoutVars>
          <dgm:chMax val="1"/>
          <dgm:chPref val="1"/>
          <dgm:bulletEnabled val="1"/>
        </dgm:presLayoutVars>
      </dgm:prSet>
      <dgm:spPr/>
    </dgm:pt>
    <dgm:pt modelId="{596B05E4-A451-420D-A85C-E7E3C2442977}" type="pres">
      <dgm:prSet presAssocID="{CFD4C9D3-7B0B-40E3-AF11-C5218FE97A74}" presName="negSibTrans" presStyleCnt="0"/>
      <dgm:spPr/>
    </dgm:pt>
    <dgm:pt modelId="{26A04081-083C-4972-9FE7-D74B0E30AE5C}" type="pres">
      <dgm:prSet presAssocID="{324DF8E5-BE4B-4CFB-8B91-8A349D1D2709}" presName="composite" presStyleCnt="0"/>
      <dgm:spPr/>
    </dgm:pt>
    <dgm:pt modelId="{AC67614E-3E85-4E81-B464-DD6BF2D6D010}" type="pres">
      <dgm:prSet presAssocID="{324DF8E5-BE4B-4CFB-8B91-8A349D1D2709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00EA3905-0F24-46E7-A9BA-19E7D2541036}" srcId="{CD0909AB-6F89-49F3-B965-A584CECBF452}" destId="{55E970A9-BB5A-418E-B348-DABBC26F4614}" srcOrd="1" destOrd="0" parTransId="{6E5A79E7-4C0B-4068-B557-588CE190A4EC}" sibTransId="{84CF0AB2-2D53-469C-877E-2956BBDA1198}"/>
    <dgm:cxn modelId="{94127610-A32A-452F-AA77-D3D904E0F681}" type="presOf" srcId="{B2E1A7EE-ADD1-4C8D-85D6-A6721BE84F3D}" destId="{761C403B-C943-4B38-848B-80DB11E434FE}" srcOrd="0" destOrd="0" presId="urn:microsoft.com/office/officeart/2009/3/layout/PieProcess"/>
    <dgm:cxn modelId="{E4B8202C-49CF-4FD8-9965-873BA841EEB8}" type="presOf" srcId="{30BE53CF-99AA-41A0-93AE-7DB3BF52D504}" destId="{AC67614E-3E85-4E81-B464-DD6BF2D6D010}" srcOrd="0" destOrd="0" presId="urn:microsoft.com/office/officeart/2009/3/layout/PieProcess"/>
    <dgm:cxn modelId="{3B86455F-E669-4245-B96A-99931F6797C2}" srcId="{55E970A9-BB5A-418E-B348-DABBC26F4614}" destId="{B2E1A7EE-ADD1-4C8D-85D6-A6721BE84F3D}" srcOrd="0" destOrd="0" parTransId="{8F5D98B2-B4C9-4417-8E05-C4CB39BF86A3}" sibTransId="{8F38841B-012B-4B5B-A88B-90A8860690BC}"/>
    <dgm:cxn modelId="{A818AB65-9CB6-4517-BD58-F3F46A35BA4B}" type="presOf" srcId="{421F7D2E-238E-4E83-97DA-FA0A26BE56C8}" destId="{D0559DD1-332B-467F-A6D8-F959CA828C8B}" srcOrd="0" destOrd="0" presId="urn:microsoft.com/office/officeart/2009/3/layout/PieProcess"/>
    <dgm:cxn modelId="{85F32A46-B10A-476F-9526-96B11D73F168}" type="presOf" srcId="{55E970A9-BB5A-418E-B348-DABBC26F4614}" destId="{C129C3AB-BAF2-47F0-BCC0-4639E99C5B88}" srcOrd="0" destOrd="0" presId="urn:microsoft.com/office/officeart/2009/3/layout/PieProcess"/>
    <dgm:cxn modelId="{867CBA77-F4A3-48D6-8945-11FA6EA39F8F}" srcId="{324DF8E5-BE4B-4CFB-8B91-8A349D1D2709}" destId="{30BE53CF-99AA-41A0-93AE-7DB3BF52D504}" srcOrd="0" destOrd="0" parTransId="{C21714B8-065E-4399-8B9F-44EB6D44C53C}" sibTransId="{CFD4C9D3-7B0B-40E3-AF11-C5218FE97A74}"/>
    <dgm:cxn modelId="{603E8898-028F-4ED7-B345-D5C010486501}" srcId="{E9C48E2C-8CB3-4AC7-9078-B94F8C3F256D}" destId="{421F7D2E-238E-4E83-97DA-FA0A26BE56C8}" srcOrd="0" destOrd="0" parTransId="{4C620418-9007-4C89-9EF2-E3E0F5CD772C}" sibTransId="{2FED4B96-746B-4530-86F6-944F8551A062}"/>
    <dgm:cxn modelId="{010EE19C-97F8-4D84-AA7C-361DC800028E}" srcId="{CD0909AB-6F89-49F3-B965-A584CECBF452}" destId="{324DF8E5-BE4B-4CFB-8B91-8A349D1D2709}" srcOrd="2" destOrd="0" parTransId="{D98A2309-1BEA-4E12-B971-A90739EEBDD8}" sibTransId="{1E62F5A1-00E9-47CF-9CCA-2275958135E7}"/>
    <dgm:cxn modelId="{81B166A2-3AFF-4976-A92E-8AFD9CFE507F}" type="presOf" srcId="{CD0909AB-6F89-49F3-B965-A584CECBF452}" destId="{37485DDB-B907-4E6F-AA2A-5209971B34F1}" srcOrd="0" destOrd="0" presId="urn:microsoft.com/office/officeart/2009/3/layout/PieProcess"/>
    <dgm:cxn modelId="{3155DEC1-D8CB-4EBC-A9CC-0B49CE711504}" type="presOf" srcId="{E9C48E2C-8CB3-4AC7-9078-B94F8C3F256D}" destId="{C1470F9F-DDDD-467F-B275-4F64777773CD}" srcOrd="0" destOrd="0" presId="urn:microsoft.com/office/officeart/2009/3/layout/PieProcess"/>
    <dgm:cxn modelId="{DCDB83CD-1755-4DFB-BE98-609F2E1D5C5F}" srcId="{CD0909AB-6F89-49F3-B965-A584CECBF452}" destId="{E9C48E2C-8CB3-4AC7-9078-B94F8C3F256D}" srcOrd="0" destOrd="0" parTransId="{57C91620-58E9-4C70-836F-95E507097096}" sibTransId="{867D6C85-CCC5-468C-BF20-0069B53BB106}"/>
    <dgm:cxn modelId="{BF3437F0-7933-44E5-A291-2B364D32723C}" type="presOf" srcId="{324DF8E5-BE4B-4CFB-8B91-8A349D1D2709}" destId="{30E940A1-A262-43F9-B129-E52CE5F1FC81}" srcOrd="0" destOrd="0" presId="urn:microsoft.com/office/officeart/2009/3/layout/PieProcess"/>
    <dgm:cxn modelId="{D58E17AE-B0EB-4FAA-9DAD-45A28B7E6A5B}" type="presParOf" srcId="{37485DDB-B907-4E6F-AA2A-5209971B34F1}" destId="{F8C60811-74F7-41FD-84CE-2D572EE22969}" srcOrd="0" destOrd="0" presId="urn:microsoft.com/office/officeart/2009/3/layout/PieProcess"/>
    <dgm:cxn modelId="{02E73306-7F9A-49F3-9CCF-41AB9217E230}" type="presParOf" srcId="{F8C60811-74F7-41FD-84CE-2D572EE22969}" destId="{B85D3B41-64C6-4FCC-9C8B-EFACC4A388B7}" srcOrd="0" destOrd="0" presId="urn:microsoft.com/office/officeart/2009/3/layout/PieProcess"/>
    <dgm:cxn modelId="{7C745014-35D1-4CA0-ABB1-F6A88CA7BE6E}" type="presParOf" srcId="{F8C60811-74F7-41FD-84CE-2D572EE22969}" destId="{1EBF190E-8F9A-486D-94AC-B20B584B6972}" srcOrd="1" destOrd="0" presId="urn:microsoft.com/office/officeart/2009/3/layout/PieProcess"/>
    <dgm:cxn modelId="{70FACBA6-331D-4F23-86AC-82B9C1674951}" type="presParOf" srcId="{F8C60811-74F7-41FD-84CE-2D572EE22969}" destId="{C1470F9F-DDDD-467F-B275-4F64777773CD}" srcOrd="2" destOrd="0" presId="urn:microsoft.com/office/officeart/2009/3/layout/PieProcess"/>
    <dgm:cxn modelId="{1712742D-5172-4D26-A542-26D2530AC7B4}" type="presParOf" srcId="{37485DDB-B907-4E6F-AA2A-5209971B34F1}" destId="{A337D8DC-669B-4986-94D7-3872038B32B6}" srcOrd="1" destOrd="0" presId="urn:microsoft.com/office/officeart/2009/3/layout/PieProcess"/>
    <dgm:cxn modelId="{14E5DF59-7A2C-45E4-A9F2-F4C024CD3947}" type="presParOf" srcId="{37485DDB-B907-4E6F-AA2A-5209971B34F1}" destId="{0A80DD96-BAE9-4E1B-8712-FE45CE01AD1A}" srcOrd="2" destOrd="0" presId="urn:microsoft.com/office/officeart/2009/3/layout/PieProcess"/>
    <dgm:cxn modelId="{AD7F5193-3E8A-4E1E-B98B-E9B02FA53610}" type="presParOf" srcId="{0A80DD96-BAE9-4E1B-8712-FE45CE01AD1A}" destId="{D0559DD1-332B-467F-A6D8-F959CA828C8B}" srcOrd="0" destOrd="0" presId="urn:microsoft.com/office/officeart/2009/3/layout/PieProcess"/>
    <dgm:cxn modelId="{E3DF11FE-11AF-4EE9-B2B5-3CB52EBEE5C4}" type="presParOf" srcId="{37485DDB-B907-4E6F-AA2A-5209971B34F1}" destId="{916995F7-7663-4488-98E3-5913813D1F4D}" srcOrd="3" destOrd="0" presId="urn:microsoft.com/office/officeart/2009/3/layout/PieProcess"/>
    <dgm:cxn modelId="{654A9C49-7C09-4FF3-85C9-3FE9E211125B}" type="presParOf" srcId="{37485DDB-B907-4E6F-AA2A-5209971B34F1}" destId="{2A36346B-C607-44CA-BF9C-1A212A57A42E}" srcOrd="4" destOrd="0" presId="urn:microsoft.com/office/officeart/2009/3/layout/PieProcess"/>
    <dgm:cxn modelId="{9A58B218-AA59-4E99-A153-7F095EBB9729}" type="presParOf" srcId="{2A36346B-C607-44CA-BF9C-1A212A57A42E}" destId="{57C8D5C2-9AF5-47E3-AF7D-026FDEC03783}" srcOrd="0" destOrd="0" presId="urn:microsoft.com/office/officeart/2009/3/layout/PieProcess"/>
    <dgm:cxn modelId="{1DCC3D0C-5A8E-41A8-B439-5E7642971F0D}" type="presParOf" srcId="{2A36346B-C607-44CA-BF9C-1A212A57A42E}" destId="{9605D2F3-F6B1-4B40-9291-22AF5BB274CA}" srcOrd="1" destOrd="0" presId="urn:microsoft.com/office/officeart/2009/3/layout/PieProcess"/>
    <dgm:cxn modelId="{90E76390-6097-4DA9-9A9E-687B28D6DE12}" type="presParOf" srcId="{2A36346B-C607-44CA-BF9C-1A212A57A42E}" destId="{C129C3AB-BAF2-47F0-BCC0-4639E99C5B88}" srcOrd="2" destOrd="0" presId="urn:microsoft.com/office/officeart/2009/3/layout/PieProcess"/>
    <dgm:cxn modelId="{8AAAB7CD-6422-4EB6-AAC6-C277D04E4E50}" type="presParOf" srcId="{37485DDB-B907-4E6F-AA2A-5209971B34F1}" destId="{9A02D603-DE0C-4E7E-876D-ABC02835343E}" srcOrd="5" destOrd="0" presId="urn:microsoft.com/office/officeart/2009/3/layout/PieProcess"/>
    <dgm:cxn modelId="{97C7AFCE-E606-41AF-A5AC-ED42C89F35A0}" type="presParOf" srcId="{37485DDB-B907-4E6F-AA2A-5209971B34F1}" destId="{C87F5202-752B-41C0-8971-7B89FEF91CFD}" srcOrd="6" destOrd="0" presId="urn:microsoft.com/office/officeart/2009/3/layout/PieProcess"/>
    <dgm:cxn modelId="{15FAD676-BC21-4AB9-9E90-61BD45726C60}" type="presParOf" srcId="{C87F5202-752B-41C0-8971-7B89FEF91CFD}" destId="{761C403B-C943-4B38-848B-80DB11E434FE}" srcOrd="0" destOrd="0" presId="urn:microsoft.com/office/officeart/2009/3/layout/PieProcess"/>
    <dgm:cxn modelId="{BCEA8E56-2BD8-4F93-82BC-32B9FCA211B6}" type="presParOf" srcId="{37485DDB-B907-4E6F-AA2A-5209971B34F1}" destId="{0EFBFF7F-BB42-49C7-9AAE-89D510B36F63}" srcOrd="7" destOrd="0" presId="urn:microsoft.com/office/officeart/2009/3/layout/PieProcess"/>
    <dgm:cxn modelId="{348A3ADE-0DDF-4D8F-B572-443C42CC6DB0}" type="presParOf" srcId="{37485DDB-B907-4E6F-AA2A-5209971B34F1}" destId="{A5DA0842-EF53-4DF4-852C-70ECFF7EF234}" srcOrd="8" destOrd="0" presId="urn:microsoft.com/office/officeart/2009/3/layout/PieProcess"/>
    <dgm:cxn modelId="{254E903E-F73F-43D1-8AD7-59819C57E9ED}" type="presParOf" srcId="{A5DA0842-EF53-4DF4-852C-70ECFF7EF234}" destId="{BBE03D97-2566-4171-A986-C2456FAD2EE6}" srcOrd="0" destOrd="0" presId="urn:microsoft.com/office/officeart/2009/3/layout/PieProcess"/>
    <dgm:cxn modelId="{BC1515A5-2704-41D7-8F31-3B96453E2BA8}" type="presParOf" srcId="{A5DA0842-EF53-4DF4-852C-70ECFF7EF234}" destId="{B3CF6D32-E908-4483-83EF-AA2DDE553FC7}" srcOrd="1" destOrd="0" presId="urn:microsoft.com/office/officeart/2009/3/layout/PieProcess"/>
    <dgm:cxn modelId="{28F2BA92-7FDD-4BBE-8310-E9DD3993828B}" type="presParOf" srcId="{A5DA0842-EF53-4DF4-852C-70ECFF7EF234}" destId="{30E940A1-A262-43F9-B129-E52CE5F1FC81}" srcOrd="2" destOrd="0" presId="urn:microsoft.com/office/officeart/2009/3/layout/PieProcess"/>
    <dgm:cxn modelId="{5D95B16F-9418-4572-A78E-FF23DEFD9AFA}" type="presParOf" srcId="{37485DDB-B907-4E6F-AA2A-5209971B34F1}" destId="{596B05E4-A451-420D-A85C-E7E3C2442977}" srcOrd="9" destOrd="0" presId="urn:microsoft.com/office/officeart/2009/3/layout/PieProcess"/>
    <dgm:cxn modelId="{21849BE0-CBD4-4D32-83E2-DF86275FF09C}" type="presParOf" srcId="{37485DDB-B907-4E6F-AA2A-5209971B34F1}" destId="{26A04081-083C-4972-9FE7-D74B0E30AE5C}" srcOrd="10" destOrd="0" presId="urn:microsoft.com/office/officeart/2009/3/layout/PieProcess"/>
    <dgm:cxn modelId="{3A596F4B-5C25-4691-B0D8-86B990D93D72}" type="presParOf" srcId="{26A04081-083C-4972-9FE7-D74B0E30AE5C}" destId="{AC67614E-3E85-4E81-B464-DD6BF2D6D010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D3B41-64C6-4FCC-9C8B-EFACC4A388B7}">
      <dsp:nvSpPr>
        <dsp:cNvPr id="0" name=""/>
        <dsp:cNvSpPr/>
      </dsp:nvSpPr>
      <dsp:spPr>
        <a:xfrm>
          <a:off x="4862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F190E-8F9A-486D-94AC-B20B584B6972}">
      <dsp:nvSpPr>
        <dsp:cNvPr id="0" name=""/>
        <dsp:cNvSpPr/>
      </dsp:nvSpPr>
      <dsp:spPr>
        <a:xfrm>
          <a:off x="124198" y="273156"/>
          <a:ext cx="954683" cy="954683"/>
        </a:xfrm>
        <a:prstGeom prst="pie">
          <a:avLst>
            <a:gd name="adj1" fmla="val 126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70F9F-DDDD-467F-B275-4F64777773CD}">
      <dsp:nvSpPr>
        <dsp:cNvPr id="0" name=""/>
        <dsp:cNvSpPr/>
      </dsp:nvSpPr>
      <dsp:spPr>
        <a:xfrm rot="16200000">
          <a:off x="-1367494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월</a:t>
          </a:r>
        </a:p>
      </dsp:txBody>
      <dsp:txXfrm>
        <a:off x="-1367494" y="2838867"/>
        <a:ext cx="3460726" cy="716012"/>
      </dsp:txXfrm>
    </dsp:sp>
    <dsp:sp modelId="{D0559DD1-332B-467F-A6D8-F959CA828C8B}">
      <dsp:nvSpPr>
        <dsp:cNvPr id="0" name=""/>
        <dsp:cNvSpPr/>
      </dsp:nvSpPr>
      <dsp:spPr>
        <a:xfrm>
          <a:off x="840210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840210" y="153821"/>
        <a:ext cx="2386707" cy="4773415"/>
      </dsp:txXfrm>
    </dsp:sp>
    <dsp:sp modelId="{57C8D5C2-9AF5-47E3-AF7D-026FDEC03783}">
      <dsp:nvSpPr>
        <dsp:cNvPr id="0" name=""/>
        <dsp:cNvSpPr/>
      </dsp:nvSpPr>
      <dsp:spPr>
        <a:xfrm>
          <a:off x="3646772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05D2F3-F6B1-4B40-9291-22AF5BB274CA}">
      <dsp:nvSpPr>
        <dsp:cNvPr id="0" name=""/>
        <dsp:cNvSpPr/>
      </dsp:nvSpPr>
      <dsp:spPr>
        <a:xfrm>
          <a:off x="3766107" y="273156"/>
          <a:ext cx="954683" cy="954683"/>
        </a:xfrm>
        <a:prstGeom prst="pie">
          <a:avLst>
            <a:gd name="adj1" fmla="val 9000000"/>
            <a:gd name="adj2" fmla="val 1620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9C3AB-BAF2-47F0-BCC0-4639E99C5B88}">
      <dsp:nvSpPr>
        <dsp:cNvPr id="0" name=""/>
        <dsp:cNvSpPr/>
      </dsp:nvSpPr>
      <dsp:spPr>
        <a:xfrm rot="16200000">
          <a:off x="2274415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월</a:t>
          </a:r>
        </a:p>
      </dsp:txBody>
      <dsp:txXfrm>
        <a:off x="2274415" y="2838867"/>
        <a:ext cx="3460726" cy="716012"/>
      </dsp:txXfrm>
    </dsp:sp>
    <dsp:sp modelId="{761C403B-C943-4B38-848B-80DB11E434FE}">
      <dsp:nvSpPr>
        <dsp:cNvPr id="0" name=""/>
        <dsp:cNvSpPr/>
      </dsp:nvSpPr>
      <dsp:spPr>
        <a:xfrm>
          <a:off x="4482119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4482119" y="153821"/>
        <a:ext cx="2386707" cy="4773415"/>
      </dsp:txXfrm>
    </dsp:sp>
    <dsp:sp modelId="{BBE03D97-2566-4171-A986-C2456FAD2EE6}">
      <dsp:nvSpPr>
        <dsp:cNvPr id="0" name=""/>
        <dsp:cNvSpPr/>
      </dsp:nvSpPr>
      <dsp:spPr>
        <a:xfrm>
          <a:off x="7288681" y="153821"/>
          <a:ext cx="1193353" cy="1193353"/>
        </a:xfrm>
        <a:prstGeom prst="chord">
          <a:avLst>
            <a:gd name="adj1" fmla="val 4800000"/>
            <a:gd name="adj2" fmla="val 1680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F6D32-E908-4483-83EF-AA2DDE553FC7}">
      <dsp:nvSpPr>
        <dsp:cNvPr id="0" name=""/>
        <dsp:cNvSpPr/>
      </dsp:nvSpPr>
      <dsp:spPr>
        <a:xfrm>
          <a:off x="7408017" y="273156"/>
          <a:ext cx="954683" cy="954683"/>
        </a:xfrm>
        <a:prstGeom prst="pie">
          <a:avLst>
            <a:gd name="adj1" fmla="val 5400000"/>
            <a:gd name="adj2" fmla="val 16200000"/>
          </a:avLst>
        </a:prstGeom>
        <a:solidFill>
          <a:srgbClr val="781D2C"/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40A1-A262-43F9-B129-E52CE5F1FC81}">
      <dsp:nvSpPr>
        <dsp:cNvPr id="0" name=""/>
        <dsp:cNvSpPr/>
      </dsp:nvSpPr>
      <dsp:spPr>
        <a:xfrm rot="16200000">
          <a:off x="5916324" y="2838867"/>
          <a:ext cx="3460726" cy="716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000" kern="1200" dirty="0"/>
            <a:t>월</a:t>
          </a:r>
        </a:p>
      </dsp:txBody>
      <dsp:txXfrm>
        <a:off x="5916324" y="2838867"/>
        <a:ext cx="3460726" cy="716012"/>
      </dsp:txXfrm>
    </dsp:sp>
    <dsp:sp modelId="{AC67614E-3E85-4E81-B464-DD6BF2D6D010}">
      <dsp:nvSpPr>
        <dsp:cNvPr id="0" name=""/>
        <dsp:cNvSpPr/>
      </dsp:nvSpPr>
      <dsp:spPr>
        <a:xfrm>
          <a:off x="8124029" y="153821"/>
          <a:ext cx="2386707" cy="4773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600" kern="1200" dirty="0"/>
            <a:t> </a:t>
          </a:r>
          <a:endParaRPr lang="ko-KR" altLang="en-US" sz="3600" kern="1200" dirty="0"/>
        </a:p>
      </dsp:txBody>
      <dsp:txXfrm>
        <a:off x="8124029" y="153821"/>
        <a:ext cx="2386707" cy="4773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53F7A-43E5-41AB-B140-F7018F116FD5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64D5F-7C5C-4B1D-8166-5A3828B7E7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88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4653232" y="2441274"/>
            <a:ext cx="7000335" cy="1003731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ko-KR" altLang="en-US" dirty="0"/>
              <a:t>전체 발표의 대주제를 적어주세요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4653231" y="3452038"/>
            <a:ext cx="7000335" cy="49567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발표의 목적 혹은 대회 주제를 적어주세요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5C60EB-213E-4AEC-9A14-481C7C38EA96}"/>
              </a:ext>
            </a:extLst>
          </p:cNvPr>
          <p:cNvCxnSpPr/>
          <p:nvPr userDrawn="1"/>
        </p:nvCxnSpPr>
        <p:spPr>
          <a:xfrm>
            <a:off x="4528869" y="2868274"/>
            <a:ext cx="0" cy="524974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E71C157D-A784-4249-A7B9-9D7F294C8E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8438" y="2791653"/>
            <a:ext cx="4183062" cy="601596"/>
          </a:xfrm>
        </p:spPr>
        <p:txBody>
          <a:bodyPr anchor="ctr">
            <a:normAutofit/>
          </a:bodyPr>
          <a:lstStyle>
            <a:lvl1pPr marL="0" indent="0" algn="r">
              <a:buNone/>
              <a:defRPr sz="2800"/>
            </a:lvl1pPr>
          </a:lstStyle>
          <a:p>
            <a:pPr lvl="0"/>
            <a:r>
              <a:rPr lang="ko-KR" altLang="en-US" dirty="0"/>
              <a:t>작성자 이름을 적어주세요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4237F361-B611-40AB-8C77-957A6E1C89D6}"/>
              </a:ext>
            </a:extLst>
          </p:cNvPr>
          <p:cNvSpPr/>
          <p:nvPr userDrawn="1"/>
        </p:nvSpPr>
        <p:spPr>
          <a:xfrm rot="5400000">
            <a:off x="388187" y="-388190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CCDB250A-A0E5-46E7-9D14-25885C365E51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A913D3F-9FF3-48AD-90FB-F664F0D888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941" y="80326"/>
            <a:ext cx="4326810" cy="11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7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357" y="1553117"/>
            <a:ext cx="6274586" cy="1353986"/>
          </a:xfrm>
          <a:solidFill>
            <a:srgbClr val="8B0902"/>
          </a:solidFill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52357" y="2907103"/>
            <a:ext cx="6274586" cy="1353986"/>
          </a:xfrm>
          <a:ln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17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742C50-7023-4E97-902C-A42EABD0488B}"/>
              </a:ext>
            </a:extLst>
          </p:cNvPr>
          <p:cNvCxnSpPr>
            <a:cxnSpLocks/>
          </p:cNvCxnSpPr>
          <p:nvPr userDrawn="1"/>
        </p:nvCxnSpPr>
        <p:spPr>
          <a:xfrm>
            <a:off x="5136208" y="3571336"/>
            <a:ext cx="1919585" cy="0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CF26E6B-577C-415B-BB30-5A479AEFAB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3666226"/>
            <a:ext cx="5029200" cy="1041241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작성자 명</a:t>
            </a:r>
            <a:r>
              <a:rPr lang="en-US" altLang="ko-KR" dirty="0"/>
              <a:t>(</a:t>
            </a:r>
            <a:r>
              <a:rPr lang="ko-KR" altLang="en-US" dirty="0"/>
              <a:t>팀</a:t>
            </a:r>
            <a:r>
              <a:rPr lang="en-US" altLang="ko-KR" dirty="0"/>
              <a:t>)</a:t>
            </a:r>
            <a:r>
              <a:rPr lang="ko-KR" altLang="en-US" dirty="0"/>
              <a:t>을 넣어주세요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38B05-D557-4D87-BA7A-ECFC263CFDF0}"/>
              </a:ext>
            </a:extLst>
          </p:cNvPr>
          <p:cNvSpPr/>
          <p:nvPr userDrawn="1"/>
        </p:nvSpPr>
        <p:spPr>
          <a:xfrm>
            <a:off x="0" y="1"/>
            <a:ext cx="12192000" cy="514350"/>
          </a:xfrm>
          <a:prstGeom prst="rect">
            <a:avLst/>
          </a:prstGeom>
          <a:solidFill>
            <a:srgbClr val="8B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0BC98F-D4CB-4FB4-BD37-0DA5AAA9BA98}"/>
              </a:ext>
            </a:extLst>
          </p:cNvPr>
          <p:cNvSpPr/>
          <p:nvPr userDrawn="1"/>
        </p:nvSpPr>
        <p:spPr>
          <a:xfrm>
            <a:off x="0" y="6140429"/>
            <a:ext cx="12192000" cy="717571"/>
          </a:xfrm>
          <a:prstGeom prst="rect">
            <a:avLst/>
          </a:prstGeom>
          <a:solidFill>
            <a:srgbClr val="8B0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4E127DF-EEAA-4D29-B933-7074ACC942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571" y="6189833"/>
            <a:ext cx="2216727" cy="6040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271940A-4F46-43B8-AA36-3F9633230C6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77222D"/>
              </a:clrFrom>
              <a:clrTo>
                <a:srgbClr val="77222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031" y="6201747"/>
            <a:ext cx="2082938" cy="594933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3D01A6A-6975-4ECE-999D-F6BAE98D8C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7975" y="6527229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Template</a:t>
            </a:r>
            <a:r>
              <a:rPr lang="ko-KR" altLang="en-US" dirty="0"/>
              <a:t> </a:t>
            </a:r>
            <a:r>
              <a:rPr lang="en-US" altLang="ko-KR" dirty="0"/>
              <a:t>ver. 2.0 by 9th_Park </a:t>
            </a:r>
            <a:r>
              <a:rPr lang="en-US" altLang="ko-KR" dirty="0" err="1"/>
              <a:t>huijae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1736A-505E-4147-99D9-079809B58C3D}"/>
              </a:ext>
            </a:extLst>
          </p:cNvPr>
          <p:cNvSpPr txBox="1"/>
          <p:nvPr userDrawn="1"/>
        </p:nvSpPr>
        <p:spPr>
          <a:xfrm>
            <a:off x="836762" y="2668185"/>
            <a:ext cx="1050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>
                <a:latin typeface="+mj-ea"/>
                <a:ea typeface="+mj-ea"/>
              </a:rPr>
              <a:t>Thank you</a:t>
            </a:r>
            <a:endParaRPr lang="ko-KR" altLang="en-US" sz="4400" b="1">
              <a:latin typeface="+mj-ea"/>
              <a:ea typeface="+mj-ea"/>
            </a:endParaRP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5A26C203-15DA-40BD-9119-7689850A82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7975" y="123826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이곳에는 대회 명을 적어주세요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86729CB6-A443-43E0-86D3-898C9837B2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7975" y="6232513"/>
            <a:ext cx="6419850" cy="266700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All rights © Copy rights by </a:t>
            </a:r>
            <a:r>
              <a:rPr lang="en-US" altLang="ko-KR" dirty="0" err="1"/>
              <a:t>Kwangwoon</a:t>
            </a:r>
            <a:r>
              <a:rPr lang="en-US" altLang="ko-KR" dirty="0"/>
              <a:t> Univ. robot sports game team – ROːBIT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4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1242792"/>
            <a:ext cx="6172200" cy="4626196"/>
          </a:xfrm>
        </p:spPr>
        <p:txBody>
          <a:bodyPr anchor="ctr">
            <a:normAutofit/>
          </a:bodyPr>
          <a:lstStyle>
            <a:lvl1pPr marL="514350" indent="-514350">
              <a:buFont typeface="+mj-lt"/>
              <a:buAutoNum type="arabicPeriod"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첫번째 대주제를 작성</a:t>
            </a:r>
            <a:endParaRPr lang="en-US" altLang="ko-KR" dirty="0"/>
          </a:p>
          <a:p>
            <a:pPr lvl="0"/>
            <a:r>
              <a:rPr lang="ko-KR" altLang="en-US" dirty="0"/>
              <a:t>두번째 대주제를 작성</a:t>
            </a:r>
            <a:endParaRPr lang="en-US" altLang="ko-KR" dirty="0"/>
          </a:p>
          <a:p>
            <a:pPr lvl="0"/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3159376"/>
            <a:ext cx="3932237" cy="2709611"/>
          </a:xfrm>
        </p:spPr>
        <p:txBody>
          <a:bodyPr/>
          <a:lstStyle>
            <a:lvl1pPr marL="0" indent="0" algn="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첫번째 슬라이드에 적은 발표 주제를 적어줍니다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924FE10-1B6D-45B6-91D9-AE59A76CF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417B1C-1253-4230-A501-9A2D4AF98798}"/>
              </a:ext>
            </a:extLst>
          </p:cNvPr>
          <p:cNvSpPr txBox="1"/>
          <p:nvPr userDrawn="1"/>
        </p:nvSpPr>
        <p:spPr>
          <a:xfrm>
            <a:off x="838200" y="2383032"/>
            <a:ext cx="3933825" cy="76944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US" altLang="ko-KR" sz="4400" b="1"/>
              <a:t>INDEX</a:t>
            </a:r>
            <a:endParaRPr lang="ko-KR" altLang="en-US" sz="4400" b="1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1398672-E4B9-40C7-94C8-24260351869E}"/>
              </a:ext>
            </a:extLst>
          </p:cNvPr>
          <p:cNvSpPr/>
          <p:nvPr userDrawn="1"/>
        </p:nvSpPr>
        <p:spPr>
          <a:xfrm rot="5400000">
            <a:off x="388187" y="-388190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C2C456D8-FA61-422E-895F-40E67EB02520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1122D1-B310-4D8B-B7CD-F39EBB48032A}"/>
              </a:ext>
            </a:extLst>
          </p:cNvPr>
          <p:cNvCxnSpPr>
            <a:cxnSpLocks/>
          </p:cNvCxnSpPr>
          <p:nvPr userDrawn="1"/>
        </p:nvCxnSpPr>
        <p:spPr>
          <a:xfrm>
            <a:off x="4977443" y="2383032"/>
            <a:ext cx="0" cy="2366696"/>
          </a:xfrm>
          <a:prstGeom prst="line">
            <a:avLst/>
          </a:prstGeom>
          <a:ln w="28575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3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로봇의 목적과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로봇의 목적과 목표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CB4A43B-2DBF-416B-B07B-85472313A5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1501" y="1095376"/>
            <a:ext cx="8039100" cy="1943100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로봇의 목적</a:t>
            </a:r>
            <a:r>
              <a:rPr lang="en-US" altLang="ko-KR" dirty="0"/>
              <a:t> - </a:t>
            </a:r>
            <a:r>
              <a:rPr lang="ko-KR" altLang="en-US" dirty="0"/>
              <a:t>사용처나 해결하려는 문제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CF9592-4C30-43B2-BF3D-B2EF1BED921A}"/>
              </a:ext>
            </a:extLst>
          </p:cNvPr>
          <p:cNvSpPr/>
          <p:nvPr userDrawn="1"/>
        </p:nvSpPr>
        <p:spPr>
          <a:xfrm>
            <a:off x="9668674" y="2846678"/>
            <a:ext cx="2458566" cy="2458566"/>
          </a:xfrm>
          <a:prstGeom prst="ellipse">
            <a:avLst/>
          </a:prstGeom>
          <a:solidFill>
            <a:srgbClr val="F2CAD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8250FD-44BE-48F6-947B-38961CE4EE3F}"/>
              </a:ext>
            </a:extLst>
          </p:cNvPr>
          <p:cNvSpPr/>
          <p:nvPr userDrawn="1"/>
        </p:nvSpPr>
        <p:spPr>
          <a:xfrm>
            <a:off x="8726499" y="4054716"/>
            <a:ext cx="1884351" cy="1884351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FCE765E-D2B9-4F0B-8347-3C8F5EA96AE3}"/>
              </a:ext>
            </a:extLst>
          </p:cNvPr>
          <p:cNvSpPr/>
          <p:nvPr userDrawn="1"/>
        </p:nvSpPr>
        <p:spPr>
          <a:xfrm>
            <a:off x="9708931" y="2124630"/>
            <a:ext cx="1394046" cy="1394046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093B8C-4A46-45CA-9D60-A832942A4B94}"/>
              </a:ext>
            </a:extLst>
          </p:cNvPr>
          <p:cNvSpPr/>
          <p:nvPr userDrawn="1"/>
        </p:nvSpPr>
        <p:spPr>
          <a:xfrm>
            <a:off x="9037744" y="1201545"/>
            <a:ext cx="944456" cy="944456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7D3CF0-7973-4E59-9E85-CE487239BE69}"/>
              </a:ext>
            </a:extLst>
          </p:cNvPr>
          <p:cNvSpPr/>
          <p:nvPr userDrawn="1"/>
        </p:nvSpPr>
        <p:spPr>
          <a:xfrm>
            <a:off x="11124184" y="1633670"/>
            <a:ext cx="687037" cy="687037"/>
          </a:xfrm>
          <a:prstGeom prst="ellipse">
            <a:avLst/>
          </a:prstGeom>
          <a:solidFill>
            <a:srgbClr val="FBEFF1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918E38CC-3EE7-4856-973C-0AD891DDE8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58250" y="1854822"/>
            <a:ext cx="3146425" cy="314642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관련 이미지 사진</a:t>
            </a:r>
            <a:r>
              <a:rPr lang="en-US" altLang="ko-KR" dirty="0"/>
              <a:t> </a:t>
            </a:r>
            <a:r>
              <a:rPr lang="ko-KR" altLang="en-US" dirty="0"/>
              <a:t>첨부</a:t>
            </a:r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B2F5015B-D6F6-4AE6-91EC-71F6278E74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1" y="3428034"/>
            <a:ext cx="8039100" cy="1943100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로봇의 목표 </a:t>
            </a:r>
            <a:r>
              <a:rPr lang="en-US" altLang="ko-KR" dirty="0"/>
              <a:t>- </a:t>
            </a:r>
            <a:r>
              <a:rPr lang="ko-KR" altLang="en-US" dirty="0"/>
              <a:t>목표 스펙 </a:t>
            </a:r>
            <a:r>
              <a:rPr lang="en-US" altLang="ko-KR" dirty="0"/>
              <a:t>or </a:t>
            </a:r>
            <a:r>
              <a:rPr lang="ko-KR" altLang="en-US" dirty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3685839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슬라이드 제목 기입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70780" y="1066500"/>
            <a:ext cx="11031748" cy="5075508"/>
          </a:xfrm>
        </p:spPr>
        <p:txBody>
          <a:bodyPr/>
          <a:lstStyle>
            <a:lvl1pPr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내용 및 컨텐츠 기입란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2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완성된 로봇의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401439-21E6-4C77-A731-3C0A5D35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7D0C5C-3990-4D1C-930A-DD95DAF0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2F906-F713-455B-822E-9326257F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7C07A74-7306-4B90-81B8-C1FA45A65047}"/>
              </a:ext>
            </a:extLst>
          </p:cNvPr>
          <p:cNvSpPr/>
          <p:nvPr userDrawn="1"/>
        </p:nvSpPr>
        <p:spPr>
          <a:xfrm>
            <a:off x="1105260" y="1412065"/>
            <a:ext cx="2932980" cy="2932980"/>
          </a:xfrm>
          <a:prstGeom prst="ellipse">
            <a:avLst/>
          </a:prstGeom>
          <a:solidFill>
            <a:srgbClr val="F2CA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4DF98AB-00C2-4DA3-8902-539D95C1F6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04900" y="1412065"/>
            <a:ext cx="2933700" cy="293334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ko-KR" altLang="en-US" dirty="0"/>
              <a:t>이곳에 로봇 사진을 넣어주세요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A02564A-FDCA-4A70-9029-656F2CADA5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00203" y="2078336"/>
            <a:ext cx="1112118" cy="44426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특징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BA21B628-171C-4FB3-B535-BDC57E1429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0203" y="4345405"/>
            <a:ext cx="1112118" cy="44426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ko-KR" altLang="en-US" dirty="0"/>
              <a:t>특징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58D921E-86A8-4DD2-AE5B-4813930FD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12321" y="1209854"/>
            <a:ext cx="5389054" cy="2181225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ko-KR" altLang="en-US" dirty="0"/>
              <a:t>로봇 장점 </a:t>
            </a:r>
            <a:r>
              <a:rPr lang="ko-KR" altLang="en-US" dirty="0" err="1"/>
              <a:t>개조식</a:t>
            </a:r>
            <a:r>
              <a:rPr lang="ko-KR" altLang="en-US" dirty="0"/>
              <a:t> 서술</a:t>
            </a:r>
          </a:p>
          <a:p>
            <a:pPr lvl="0"/>
            <a:r>
              <a:rPr lang="en-US" altLang="ko-KR" dirty="0"/>
              <a:t>Or</a:t>
            </a:r>
            <a:r>
              <a:rPr lang="ko-KR" altLang="en-US" dirty="0"/>
              <a:t> 목표 </a:t>
            </a:r>
            <a:r>
              <a:rPr lang="ko-KR" altLang="en-US" dirty="0" err="1"/>
              <a:t>달성률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49F3257-89CE-4666-A038-2BFB1F6DF844}"/>
              </a:ext>
            </a:extLst>
          </p:cNvPr>
          <p:cNvCxnSpPr>
            <a:stCxn id="10" idx="1"/>
            <a:endCxn id="11" idx="1"/>
          </p:cNvCxnSpPr>
          <p:nvPr userDrawn="1"/>
        </p:nvCxnSpPr>
        <p:spPr>
          <a:xfrm rot="10800000" flipV="1">
            <a:off x="4500203" y="2300465"/>
            <a:ext cx="12700" cy="2267069"/>
          </a:xfrm>
          <a:prstGeom prst="bentConnector3">
            <a:avLst>
              <a:gd name="adj1" fmla="val 180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B55290E-52B4-4D25-B29D-8FA7A603843F}"/>
              </a:ext>
            </a:extLst>
          </p:cNvPr>
          <p:cNvCxnSpPr>
            <a:stCxn id="8" idx="3"/>
          </p:cNvCxnSpPr>
          <p:nvPr userDrawn="1"/>
        </p:nvCxnSpPr>
        <p:spPr>
          <a:xfrm flipV="1">
            <a:off x="4038600" y="2878555"/>
            <a:ext cx="247650" cy="18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2">
            <a:extLst>
              <a:ext uri="{FF2B5EF4-FFF2-40B4-BE49-F238E27FC236}">
                <a16:creationId xmlns:a16="http://schemas.microsoft.com/office/drawing/2014/main" id="{B3E097F1-18A8-4AB4-BF59-AECB83DF37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12321" y="3476921"/>
            <a:ext cx="5389054" cy="2181225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ko-KR" altLang="en-US" dirty="0"/>
              <a:t>로봇 단점 </a:t>
            </a:r>
            <a:r>
              <a:rPr lang="ko-KR" altLang="en-US" dirty="0" err="1"/>
              <a:t>개조식</a:t>
            </a:r>
            <a:r>
              <a:rPr lang="ko-KR" altLang="en-US" dirty="0"/>
              <a:t> 서술</a:t>
            </a:r>
            <a:endParaRPr lang="en-US" altLang="ko-KR" dirty="0"/>
          </a:p>
          <a:p>
            <a:pPr lvl="0"/>
            <a:r>
              <a:rPr lang="en-US" altLang="ko-KR" dirty="0"/>
              <a:t>Or</a:t>
            </a:r>
            <a:r>
              <a:rPr lang="ko-KR" altLang="en-US" dirty="0"/>
              <a:t> 활용 가능 경우 서술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F615318C-3C08-4EE9-969A-63C99326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20B1F93-C5B6-4E51-A7E6-8C652EF210B5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7354A2C2-526A-4347-8092-103D73367BE9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84F30342-0F19-4731-A4D8-276C60F010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4367716"/>
            <a:ext cx="3448050" cy="181401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ko-KR" dirty="0"/>
              <a:t>Ex) </a:t>
            </a:r>
            <a:r>
              <a:rPr lang="ko-KR" altLang="en-US" dirty="0"/>
              <a:t>로봇명칭 </a:t>
            </a:r>
            <a:r>
              <a:rPr lang="en-US" altLang="ko-KR" dirty="0"/>
              <a:t>: </a:t>
            </a:r>
            <a:r>
              <a:rPr lang="ko-KR" altLang="en-US" dirty="0" err="1"/>
              <a:t>새빛</a:t>
            </a:r>
            <a:endParaRPr lang="en-US" altLang="ko-KR" dirty="0"/>
          </a:p>
          <a:p>
            <a:pPr lvl="0"/>
            <a:r>
              <a:rPr lang="ko-KR" altLang="en-US" dirty="0"/>
              <a:t>무게 </a:t>
            </a:r>
            <a:r>
              <a:rPr lang="en-US" altLang="ko-KR" dirty="0"/>
              <a:t>: 7.15kg</a:t>
            </a:r>
          </a:p>
          <a:p>
            <a:pPr lvl="0"/>
            <a:r>
              <a:rPr lang="ko-KR" altLang="en-US" dirty="0"/>
              <a:t>크기 </a:t>
            </a:r>
            <a:r>
              <a:rPr lang="en-US" altLang="ko-KR" dirty="0"/>
              <a:t>: 25 * 22 * 30 (cm*cm*cm)</a:t>
            </a:r>
          </a:p>
          <a:p>
            <a:pPr lvl="0"/>
            <a:r>
              <a:rPr lang="ko-KR" altLang="en-US" dirty="0"/>
              <a:t>전압 </a:t>
            </a:r>
            <a:r>
              <a:rPr lang="en-US" altLang="ko-KR" dirty="0"/>
              <a:t>: 7.4V</a:t>
            </a:r>
          </a:p>
          <a:p>
            <a:pPr lvl="0"/>
            <a:r>
              <a:rPr lang="ko-KR" altLang="en-US" dirty="0"/>
              <a:t>자유도 </a:t>
            </a:r>
            <a:r>
              <a:rPr lang="en-US" altLang="ko-KR" dirty="0"/>
              <a:t>: 12(DOF)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33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F967C0F-6CB3-4602-A333-74451B1317F5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1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주차별 스케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err="1"/>
              <a:t>주차별</a:t>
            </a:r>
            <a:r>
              <a:rPr lang="ko-KR" altLang="en-US" dirty="0"/>
              <a:t> 스케줄 시기 기입</a:t>
            </a:r>
            <a:r>
              <a:rPr lang="en-US" altLang="ko-KR" dirty="0"/>
              <a:t>(ex. 8</a:t>
            </a:r>
            <a:r>
              <a:rPr lang="ko-KR" altLang="en-US" dirty="0"/>
              <a:t>월 </a:t>
            </a:r>
            <a:r>
              <a:rPr lang="en-US" altLang="ko-KR" dirty="0"/>
              <a:t>2</a:t>
            </a:r>
            <a:r>
              <a:rPr lang="ko-KR" altLang="en-US" dirty="0"/>
              <a:t>주차 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08482E2-CE82-4B03-A5C8-A3751C69ACF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74886613"/>
              </p:ext>
            </p:extLst>
          </p:nvPr>
        </p:nvGraphicFramePr>
        <p:xfrm>
          <a:off x="1258977" y="1040032"/>
          <a:ext cx="9674046" cy="238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41">
                  <a:extLst>
                    <a:ext uri="{9D8B030D-6E8A-4147-A177-3AD203B41FA5}">
                      <a16:colId xmlns:a16="http://schemas.microsoft.com/office/drawing/2014/main" val="352118601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819103406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675839132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379685163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690834407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991077342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96047"/>
                  </a:ext>
                </a:extLst>
              </a:tr>
              <a:tr h="19607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732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C15CF43-236D-4866-AE9F-671CB91B3CA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74886613"/>
              </p:ext>
            </p:extLst>
          </p:nvPr>
        </p:nvGraphicFramePr>
        <p:xfrm>
          <a:off x="1258977" y="3696967"/>
          <a:ext cx="9674046" cy="2384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341">
                  <a:extLst>
                    <a:ext uri="{9D8B030D-6E8A-4147-A177-3AD203B41FA5}">
                      <a16:colId xmlns:a16="http://schemas.microsoft.com/office/drawing/2014/main" val="352118601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819103406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675839132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1379685163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690834407"/>
                    </a:ext>
                  </a:extLst>
                </a:gridCol>
                <a:gridCol w="1612341">
                  <a:extLst>
                    <a:ext uri="{9D8B030D-6E8A-4147-A177-3AD203B41FA5}">
                      <a16:colId xmlns:a16="http://schemas.microsoft.com/office/drawing/2014/main" val="3991077342"/>
                    </a:ext>
                  </a:extLst>
                </a:gridCol>
              </a:tblGrid>
              <a:tr h="42388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8B09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396047"/>
                  </a:ext>
                </a:extLst>
              </a:tr>
              <a:tr h="19607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BEF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76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18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월별 스케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70780" y="224287"/>
            <a:ext cx="9375477" cy="6658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월별 스케줄 시기 기입</a:t>
            </a:r>
            <a:r>
              <a:rPr lang="en-US" altLang="ko-KR" dirty="0"/>
              <a:t>(ex. 8</a:t>
            </a:r>
            <a:r>
              <a:rPr lang="ko-KR" altLang="en-US" dirty="0"/>
              <a:t>월 </a:t>
            </a:r>
            <a:r>
              <a:rPr lang="en-US" altLang="ko-KR" dirty="0"/>
              <a:t>~10</a:t>
            </a:r>
            <a:r>
              <a:rPr lang="ko-KR" altLang="en-US" dirty="0"/>
              <a:t>월 계획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3CEEF-3A50-48BE-A515-E74889B754DB}"/>
              </a:ext>
            </a:extLst>
          </p:cNvPr>
          <p:cNvCxnSpPr/>
          <p:nvPr userDrawn="1"/>
        </p:nvCxnSpPr>
        <p:spPr>
          <a:xfrm>
            <a:off x="405442" y="296115"/>
            <a:ext cx="0" cy="524974"/>
          </a:xfrm>
          <a:prstGeom prst="line">
            <a:avLst/>
          </a:prstGeom>
          <a:ln w="57150">
            <a:solidFill>
              <a:srgbClr val="8B09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DFDDCDC1-CAA2-4D59-8873-8D9A57DDA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graphicFrame>
        <p:nvGraphicFramePr>
          <p:cNvPr id="11" name="다이어그램 10">
            <a:extLst>
              <a:ext uri="{FF2B5EF4-FFF2-40B4-BE49-F238E27FC236}">
                <a16:creationId xmlns:a16="http://schemas.microsoft.com/office/drawing/2014/main" id="{17FD98E6-4DB7-4F9E-BCC6-C2192A39910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03119415"/>
              </p:ext>
            </p:extLst>
          </p:nvPr>
        </p:nvGraphicFramePr>
        <p:xfrm>
          <a:off x="838200" y="1057275"/>
          <a:ext cx="10515600" cy="508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A5C619AB-E266-4118-924D-B31056D927D6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5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B6749F-CCBE-4CFF-8047-E1DD97721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42863"/>
            <a:ext cx="1953741" cy="532428"/>
          </a:xfrm>
          <a:prstGeom prst="rect">
            <a:avLst/>
          </a:prstGeom>
        </p:spPr>
      </p:pic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094BC9FA-B0BB-48D8-85A5-C514C7188AED}"/>
              </a:ext>
            </a:extLst>
          </p:cNvPr>
          <p:cNvSpPr/>
          <p:nvPr userDrawn="1"/>
        </p:nvSpPr>
        <p:spPr>
          <a:xfrm rot="16200000">
            <a:off x="10251056" y="4917056"/>
            <a:ext cx="1552755" cy="2329133"/>
          </a:xfrm>
          <a:prstGeom prst="rtTriangle">
            <a:avLst/>
          </a:prstGeom>
          <a:solidFill>
            <a:srgbClr val="781D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093BA-CE66-4A2E-9E8B-2DE5440D11AC}" type="datetimeFigureOut">
              <a:rPr lang="ko-KR" altLang="en-US" smtClean="0"/>
              <a:t>2023-10-23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60781-FB93-46A0-8329-F20B0A70B8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9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4" r:id="rId3"/>
    <p:sldLayoutId id="2147483650" r:id="rId4"/>
    <p:sldLayoutId id="2147483660" r:id="rId5"/>
    <p:sldLayoutId id="2147483657" r:id="rId6"/>
    <p:sldLayoutId id="2147483662" r:id="rId7"/>
    <p:sldLayoutId id="2147483663" r:id="rId8"/>
    <p:sldLayoutId id="2147483655" r:id="rId9"/>
    <p:sldLayoutId id="2147483651" r:id="rId10"/>
    <p:sldLayoutId id="214748365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AF8DD-A5EF-46FD-A788-A06C1307B0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cmake</a:t>
            </a:r>
            <a:r>
              <a:rPr lang="en-US" altLang="ko-KR"/>
              <a:t> build &amp; run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51FA1-4CC0-46CA-BC01-4F3DEFEA57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17</a:t>
            </a:r>
            <a:r>
              <a:rPr lang="ko-KR" altLang="en-US"/>
              <a:t>기 이민석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AE2232-C0A8-433A-AE41-80F60A97CF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Team. ROːBIT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1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A3BD86-F10C-C80B-6C37-48DA2D1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err="1"/>
              <a:t>cmake</a:t>
            </a:r>
            <a:r>
              <a:rPr lang="en-US" altLang="ko-KR"/>
              <a:t> </a:t>
            </a:r>
            <a:r>
              <a:rPr lang="ko-KR" altLang="en-US"/>
              <a:t>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CD3239-9CAE-14F6-DE37-B3F1AB57144E}"/>
              </a:ext>
            </a:extLst>
          </p:cNvPr>
          <p:cNvSpPr txBox="1"/>
          <p:nvPr/>
        </p:nvSpPr>
        <p:spPr>
          <a:xfrm>
            <a:off x="801757" y="1093304"/>
            <a:ext cx="56454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/>
          </a:p>
          <a:p>
            <a:r>
              <a:rPr lang="en-US" altLang="ko-KR" err="1"/>
              <a:t>CMake</a:t>
            </a:r>
            <a:r>
              <a:rPr lang="ko-KR" altLang="en-US"/>
              <a:t>란 여러 환경</a:t>
            </a:r>
            <a:r>
              <a:rPr lang="en-US" altLang="ko-KR"/>
              <a:t>(window , </a:t>
            </a:r>
            <a:r>
              <a:rPr lang="en-US" altLang="ko-KR" err="1"/>
              <a:t>linux</a:t>
            </a:r>
            <a:r>
              <a:rPr lang="en-US" altLang="ko-KR"/>
              <a:t>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에 맞는 </a:t>
            </a:r>
            <a:r>
              <a:rPr lang="en-US" altLang="ko-KR"/>
              <a:t>build process</a:t>
            </a:r>
            <a:r>
              <a:rPr lang="ko-KR" altLang="en-US"/>
              <a:t>를 작성한 것으로</a:t>
            </a:r>
            <a:r>
              <a:rPr lang="en-US" altLang="ko-KR"/>
              <a:t>, CMakeLists.txt</a:t>
            </a:r>
            <a:r>
              <a:rPr lang="ko-KR" altLang="en-US"/>
              <a:t>에 기술된 내용을 바탕으로 각 </a:t>
            </a:r>
            <a:r>
              <a:rPr lang="ko-KR" altLang="en-US" err="1"/>
              <a:t>확경에</a:t>
            </a:r>
            <a:r>
              <a:rPr lang="ko-KR" altLang="en-US"/>
              <a:t> 맞는 </a:t>
            </a:r>
            <a:r>
              <a:rPr lang="en-US" altLang="ko-KR" err="1"/>
              <a:t>Makefile</a:t>
            </a:r>
            <a:r>
              <a:rPr lang="ko-KR" altLang="en-US"/>
              <a:t>을 생성해 주는 빌드 프로그램이다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err="1"/>
              <a:t>CMake</a:t>
            </a:r>
            <a:r>
              <a:rPr lang="ko-KR" altLang="en-US"/>
              <a:t>를 통해 </a:t>
            </a:r>
            <a:r>
              <a:rPr lang="en-US" altLang="ko-KR" err="1"/>
              <a:t>Makefile</a:t>
            </a:r>
            <a:r>
              <a:rPr lang="ko-KR" altLang="en-US"/>
              <a:t>을 만들게 되면</a:t>
            </a:r>
            <a:r>
              <a:rPr lang="en-US" altLang="ko-KR"/>
              <a:t>, </a:t>
            </a:r>
            <a:r>
              <a:rPr lang="ko-KR" altLang="en-US"/>
              <a:t>추가적인 파일이 추가되지 않는 한 </a:t>
            </a:r>
            <a:r>
              <a:rPr lang="en-US" altLang="ko-KR" err="1"/>
              <a:t>Makefile</a:t>
            </a:r>
            <a:r>
              <a:rPr lang="ko-KR" altLang="en-US"/>
              <a:t>을 수정하지 않고</a:t>
            </a:r>
            <a:r>
              <a:rPr lang="en-US" altLang="ko-KR"/>
              <a:t>, </a:t>
            </a:r>
            <a:r>
              <a:rPr lang="ko-KR" altLang="en-US"/>
              <a:t>자동으로 생성해준다는 장점이 있지만</a:t>
            </a:r>
            <a:r>
              <a:rPr lang="en-US" altLang="ko-KR"/>
              <a:t>, </a:t>
            </a:r>
            <a:r>
              <a:rPr lang="ko-KR" altLang="en-US"/>
              <a:t>단순히 </a:t>
            </a:r>
            <a:r>
              <a:rPr lang="en-US" altLang="ko-KR" err="1"/>
              <a:t>Makefile</a:t>
            </a:r>
            <a:r>
              <a:rPr lang="ko-KR" altLang="en-US"/>
              <a:t>을 생성해 주는 것이기 때문에 </a:t>
            </a:r>
            <a:r>
              <a:rPr lang="en-US" altLang="ko-KR"/>
              <a:t>Make</a:t>
            </a:r>
            <a:r>
              <a:rPr lang="ko-KR" altLang="en-US"/>
              <a:t>를 추가로 </a:t>
            </a:r>
            <a:r>
              <a:rPr lang="ko-KR" altLang="en-US" err="1"/>
              <a:t>해야한다</a:t>
            </a:r>
            <a:r>
              <a:rPr lang="en-US" altLang="ko-KR"/>
              <a:t>.</a:t>
            </a:r>
          </a:p>
        </p:txBody>
      </p:sp>
      <p:pic>
        <p:nvPicPr>
          <p:cNvPr id="1026" name="Picture 2" descr="Linux] CMake 예제로 알아보는 리눅스에서 C 빌드하기 : 네이버 블로그">
            <a:extLst>
              <a:ext uri="{FF2B5EF4-FFF2-40B4-BE49-F238E27FC236}">
                <a16:creationId xmlns:a16="http://schemas.microsoft.com/office/drawing/2014/main" id="{DF718E49-5024-9B28-7B47-E31EAA836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041" y="4406347"/>
            <a:ext cx="59055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2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A3BD86-F10C-C80B-6C37-48DA2D1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 폴더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DC8B4-F733-FA22-F019-4E70E3E0DA47}"/>
              </a:ext>
            </a:extLst>
          </p:cNvPr>
          <p:cNvSpPr txBox="1"/>
          <p:nvPr/>
        </p:nvSpPr>
        <p:spPr>
          <a:xfrm>
            <a:off x="2629618" y="1515980"/>
            <a:ext cx="262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cpp_test</a:t>
            </a:r>
          </a:p>
          <a:p>
            <a:r>
              <a:rPr lang="en-US" altLang="ko-KR"/>
              <a:t>├── CMakeLists.txt</a:t>
            </a:r>
          </a:p>
          <a:p>
            <a:r>
              <a:rPr lang="en-US" altLang="ko-KR"/>
              <a:t>├── build</a:t>
            </a:r>
          </a:p>
          <a:p>
            <a:r>
              <a:rPr lang="en-US" altLang="ko-KR"/>
              <a:t>├── include</a:t>
            </a:r>
          </a:p>
          <a:p>
            <a:r>
              <a:rPr lang="en-US" altLang="ko-KR"/>
              <a:t>│   └── </a:t>
            </a:r>
            <a:r>
              <a:rPr lang="en-US" altLang="ko-KR" err="1"/>
              <a:t>cpp_test</a:t>
            </a:r>
            <a:endParaRPr lang="en-US" altLang="ko-KR"/>
          </a:p>
          <a:p>
            <a:r>
              <a:rPr lang="en-US" altLang="ko-KR"/>
              <a:t>└── </a:t>
            </a:r>
            <a:r>
              <a:rPr lang="en-US" altLang="ko-KR" err="1"/>
              <a:t>src</a:t>
            </a:r>
            <a:endParaRPr lang="en-US" altLang="ko-KR"/>
          </a:p>
          <a:p>
            <a:r>
              <a:rPr lang="en-US" altLang="ko-KR"/>
              <a:t>    └── main.cpp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3EBE2-3F4F-F28C-855A-CA21825CD378}"/>
              </a:ext>
            </a:extLst>
          </p:cNvPr>
          <p:cNvSpPr txBox="1"/>
          <p:nvPr/>
        </p:nvSpPr>
        <p:spPr>
          <a:xfrm>
            <a:off x="6270610" y="2346976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같이 폴더를 구성한다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D1E25C-002F-B4FF-873D-DE565729B050}"/>
              </a:ext>
            </a:extLst>
          </p:cNvPr>
          <p:cNvSpPr txBox="1"/>
          <p:nvPr/>
        </p:nvSpPr>
        <p:spPr>
          <a:xfrm>
            <a:off x="2071591" y="3944584"/>
            <a:ext cx="3284620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cmake_minimum_required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(VERSION 3.11)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cpp_test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add_executable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(test </a:t>
            </a:r>
            <a:r>
              <a:rPr lang="en-US" altLang="ko-KR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/main.cpp)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8335B-2621-B49E-FBF9-D0393CAF374C}"/>
              </a:ext>
            </a:extLst>
          </p:cNvPr>
          <p:cNvSpPr txBox="1"/>
          <p:nvPr/>
        </p:nvSpPr>
        <p:spPr>
          <a:xfrm>
            <a:off x="2787469" y="5357526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CMakeLists.txt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5F75C-6CBF-C4DB-48DA-E7522D82B1AE}"/>
              </a:ext>
            </a:extLst>
          </p:cNvPr>
          <p:cNvSpPr txBox="1"/>
          <p:nvPr/>
        </p:nvSpPr>
        <p:spPr>
          <a:xfrm>
            <a:off x="6270610" y="3966873"/>
            <a:ext cx="3675647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altLang="ko-KR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ko-KR" sz="12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world!!"</a:t>
            </a:r>
            <a:r>
              <a:rPr lang="en-US" altLang="ko-KR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ko-KR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ko-KR" sz="12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00E99-3542-A173-C46E-D83991E31EBA}"/>
              </a:ext>
            </a:extLst>
          </p:cNvPr>
          <p:cNvSpPr txBox="1"/>
          <p:nvPr/>
        </p:nvSpPr>
        <p:spPr>
          <a:xfrm>
            <a:off x="7182001" y="5357526"/>
            <a:ext cx="185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main.cpp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864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A3BD86-F10C-C80B-6C37-48DA2D1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빌드 및 실행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64F7F-69D3-C2DE-6B7B-459D8BE5F4F4}"/>
              </a:ext>
            </a:extLst>
          </p:cNvPr>
          <p:cNvSpPr txBox="1"/>
          <p:nvPr/>
        </p:nvSpPr>
        <p:spPr>
          <a:xfrm>
            <a:off x="3085381" y="2893594"/>
            <a:ext cx="388692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$ cmake ..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$ make</a:t>
            </a:r>
          </a:p>
          <a:p>
            <a:endParaRPr lang="en-US" altLang="ko-KR">
              <a:solidFill>
                <a:schemeClr val="bg1"/>
              </a:solidFill>
            </a:endParaRPr>
          </a:p>
          <a:p>
            <a:r>
              <a:rPr lang="en-US" altLang="ko-KR">
                <a:solidFill>
                  <a:schemeClr val="bg1"/>
                </a:solidFill>
              </a:rPr>
              <a:t>$ ./test</a:t>
            </a:r>
          </a:p>
          <a:p>
            <a:r>
              <a:rPr lang="en-US" altLang="ko-KR">
                <a:solidFill>
                  <a:schemeClr val="bg1"/>
                </a:solidFill>
              </a:rPr>
              <a:t>hello world!!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5505A-3EC5-F131-B9E3-BEBEB739B94F}"/>
              </a:ext>
            </a:extLst>
          </p:cNvPr>
          <p:cNvSpPr txBox="1"/>
          <p:nvPr/>
        </p:nvSpPr>
        <p:spPr>
          <a:xfrm>
            <a:off x="3085380" y="2400300"/>
            <a:ext cx="378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build </a:t>
            </a:r>
            <a:r>
              <a:rPr lang="ko-KR" altLang="en-US"/>
              <a:t>폴더에 들어가 다음 명령어 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DB0CD-34B3-614D-E881-D7FB9B8B1E6C}"/>
              </a:ext>
            </a:extLst>
          </p:cNvPr>
          <p:cNvSpPr txBox="1"/>
          <p:nvPr/>
        </p:nvSpPr>
        <p:spPr>
          <a:xfrm>
            <a:off x="7164804" y="2893594"/>
            <a:ext cx="447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Makefile </a:t>
            </a:r>
            <a:r>
              <a:rPr lang="ko-KR" altLang="en-US"/>
              <a:t>생성 </a:t>
            </a:r>
            <a:r>
              <a:rPr lang="en-US" altLang="ko-KR"/>
              <a:t>(CMakeLists.txt </a:t>
            </a:r>
            <a:r>
              <a:rPr lang="ko-KR" altLang="en-US"/>
              <a:t>바꿀때 실행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32FEFD-228F-7B5C-F1FB-DA823A9B795B}"/>
              </a:ext>
            </a:extLst>
          </p:cNvPr>
          <p:cNvSpPr txBox="1"/>
          <p:nvPr/>
        </p:nvSpPr>
        <p:spPr>
          <a:xfrm>
            <a:off x="7164805" y="3461083"/>
            <a:ext cx="447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 빌드  </a:t>
            </a:r>
            <a:r>
              <a:rPr lang="en-US" altLang="ko-KR"/>
              <a:t>(</a:t>
            </a:r>
            <a:r>
              <a:rPr lang="ko-KR" altLang="en-US"/>
              <a:t>소스 코드 바꾸면 실행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CD074-76F9-74B9-637C-F81693975092}"/>
              </a:ext>
            </a:extLst>
          </p:cNvPr>
          <p:cNvSpPr txBox="1"/>
          <p:nvPr/>
        </p:nvSpPr>
        <p:spPr>
          <a:xfrm>
            <a:off x="7164805" y="3956383"/>
            <a:ext cx="1672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4080790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3A3BD86-F10C-C80B-6C37-48DA2D10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세부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DC8B4-F733-FA22-F019-4E70E3E0DA47}"/>
              </a:ext>
            </a:extLst>
          </p:cNvPr>
          <p:cNvSpPr txBox="1"/>
          <p:nvPr/>
        </p:nvSpPr>
        <p:spPr>
          <a:xfrm>
            <a:off x="1637013" y="1257301"/>
            <a:ext cx="2838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(project name)</a:t>
            </a:r>
          </a:p>
          <a:p>
            <a:r>
              <a:rPr lang="en-US" altLang="ko-KR"/>
              <a:t>├── CMakeLists.txt</a:t>
            </a:r>
          </a:p>
          <a:p>
            <a:r>
              <a:rPr lang="en-US" altLang="ko-KR"/>
              <a:t>├── build</a:t>
            </a:r>
          </a:p>
          <a:p>
            <a:r>
              <a:rPr lang="en-US" altLang="ko-KR"/>
              <a:t>├── include</a:t>
            </a:r>
          </a:p>
          <a:p>
            <a:r>
              <a:rPr lang="en-US" altLang="ko-KR"/>
              <a:t>│   └── (project name)</a:t>
            </a:r>
          </a:p>
          <a:p>
            <a:r>
              <a:rPr lang="en-US" altLang="ko-KR"/>
              <a:t>│       └──(</a:t>
            </a:r>
            <a:r>
              <a:rPr lang="ko-KR" altLang="en-US"/>
              <a:t>헤더파일</a:t>
            </a:r>
            <a:r>
              <a:rPr lang="en-US" altLang="ko-KR"/>
              <a:t>)</a:t>
            </a:r>
          </a:p>
          <a:p>
            <a:r>
              <a:rPr lang="en-US" altLang="ko-KR"/>
              <a:t>└── </a:t>
            </a:r>
            <a:r>
              <a:rPr lang="en-US" altLang="ko-KR" err="1"/>
              <a:t>src</a:t>
            </a:r>
            <a:endParaRPr lang="en-US" altLang="ko-KR"/>
          </a:p>
          <a:p>
            <a:r>
              <a:rPr lang="en-US" altLang="ko-KR"/>
              <a:t>    └── (</a:t>
            </a:r>
            <a:r>
              <a:rPr lang="ko-KR" altLang="en-US"/>
              <a:t>소스 파일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C3224-C777-D96E-87E4-DD18B6AC5EAE}"/>
              </a:ext>
            </a:extLst>
          </p:cNvPr>
          <p:cNvSpPr txBox="1"/>
          <p:nvPr/>
        </p:nvSpPr>
        <p:spPr>
          <a:xfrm>
            <a:off x="4911042" y="1257301"/>
            <a:ext cx="5291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Include/(project name)	:</a:t>
            </a:r>
            <a:r>
              <a:rPr lang="ko-KR" altLang="en-US"/>
              <a:t> </a:t>
            </a:r>
            <a:r>
              <a:rPr lang="en-US" altLang="ko-KR"/>
              <a:t>hpp </a:t>
            </a:r>
            <a:r>
              <a:rPr lang="ko-KR" altLang="en-US"/>
              <a:t>파일이 들어갈 경로</a:t>
            </a:r>
            <a:endParaRPr lang="en-US" altLang="ko-KR"/>
          </a:p>
          <a:p>
            <a:r>
              <a:rPr lang="en-US" altLang="ko-KR"/>
              <a:t>src			: cpp </a:t>
            </a:r>
            <a:r>
              <a:rPr lang="ko-KR" altLang="en-US"/>
              <a:t>파일이 들어갈 경로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BE0AF-1D0E-9FAE-A9B8-DEEAF3539886}"/>
              </a:ext>
            </a:extLst>
          </p:cNvPr>
          <p:cNvSpPr txBox="1"/>
          <p:nvPr/>
        </p:nvSpPr>
        <p:spPr>
          <a:xfrm>
            <a:off x="1637013" y="4299516"/>
            <a:ext cx="8853084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#cmake 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프로그램 최소버전</a:t>
            </a:r>
            <a:endParaRPr lang="en-US" altLang="ko-KR" sz="1200" b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cmake</a:t>
            </a:r>
            <a:r>
              <a:rPr lang="en-US" altLang="ko-K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_minimum_required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(VERSION 3.11)</a:t>
            </a:r>
          </a:p>
          <a:p>
            <a:endParaRPr lang="en-US" altLang="ko-K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프로젝트 파일 이름</a:t>
            </a:r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&lt;project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name&gt;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ko-K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프로그램 소스코드 및 헤더 파일 경로 입력</a:t>
            </a:r>
            <a:b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add_</a:t>
            </a:r>
            <a:r>
              <a:rPr lang="en-US" altLang="ko-K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executable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 (&lt;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실행 파일 이름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&gt; &lt;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소스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1&gt; &lt;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소스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2&gt; ... &lt;</a:t>
            </a:r>
            <a:r>
              <a:rPr lang="ko-KR" altLang="en-US" sz="1200">
                <a:solidFill>
                  <a:srgbClr val="CCCCCC"/>
                </a:solidFill>
                <a:latin typeface="Consolas" panose="020B0609020204030204" pitchFamily="49" charset="0"/>
              </a:rPr>
              <a:t>소스들</a:t>
            </a:r>
            <a:r>
              <a:rPr lang="en-US" altLang="ko-KR" sz="1200">
                <a:solidFill>
                  <a:srgbClr val="CCCCCC"/>
                </a:solidFill>
                <a:latin typeface="Consolas" panose="020B0609020204030204" pitchFamily="49" charset="0"/>
              </a:rPr>
              <a:t>&gt;) </a:t>
            </a:r>
            <a:r>
              <a:rPr lang="en-US" altLang="ko-K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162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027A874-C21C-417D-A8D0-AB70FA5BBB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1812E442-907E-414B-9AE5-86B7FB4BDD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5AEAB57C-7B0D-421C-B53E-6D67F308FF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4CF02EA5-F8B2-4629-8E90-9B70DA0F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바른고딕">
      <a:majorFont>
        <a:latin typeface="나눔바른고딕"/>
        <a:ea typeface="나눔바른고딕"/>
        <a:cs typeface=""/>
      </a:majorFont>
      <a:minorFont>
        <a:latin typeface="나눔바른고딕 Light"/>
        <a:ea typeface="나눔바른고딕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491545-dc70-4863-8bed-ada7da742d1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C94FFC7FBD6D24087F20107F1641759" ma:contentTypeVersion="5" ma:contentTypeDescription="새 문서를 만듭니다." ma:contentTypeScope="" ma:versionID="1c224fe1092cd54eb8a5a2abbe661953">
  <xsd:schema xmlns:xsd="http://www.w3.org/2001/XMLSchema" xmlns:xs="http://www.w3.org/2001/XMLSchema" xmlns:p="http://schemas.microsoft.com/office/2006/metadata/properties" xmlns:ns3="71491545-dc70-4863-8bed-ada7da742d1e" targetNamespace="http://schemas.microsoft.com/office/2006/metadata/properties" ma:root="true" ma:fieldsID="131a6edcbf5169b1eb8443421c7370ce" ns3:_="">
    <xsd:import namespace="71491545-dc70-4863-8bed-ada7da742d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91545-dc70-4863-8bed-ada7da742d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49DA25-A365-4FB1-8DF4-C47C5E711476}">
  <ds:schemaRefs>
    <ds:schemaRef ds:uri="http://schemas.microsoft.com/office/2006/metadata/properties"/>
    <ds:schemaRef ds:uri="71491545-dc70-4863-8bed-ada7da742d1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2B420CD8-8371-42E6-B6FE-9331749080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38DA7B-4433-4764-8317-F972698701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91545-dc70-4863-8bed-ada7da742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Consolas</vt:lpstr>
      <vt:lpstr>나눔바른고딕</vt:lpstr>
      <vt:lpstr>나눔바른고딕 Light</vt:lpstr>
      <vt:lpstr>맑은 고딕</vt:lpstr>
      <vt:lpstr>Arial</vt:lpstr>
      <vt:lpstr>Office 테마</vt:lpstr>
      <vt:lpstr>cmake build &amp; run</vt:lpstr>
      <vt:lpstr>cmake 란?</vt:lpstr>
      <vt:lpstr>프로젝트 폴더 구성</vt:lpstr>
      <vt:lpstr>빌드 및 실행</vt:lpstr>
      <vt:lpstr>세부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2023-10-17T04:57:20Z</dcterms:created>
  <dcterms:modified xsi:type="dcterms:W3CDTF">2023-10-23T13:59:06Z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0x0101001C94FFC7FBD6D24087F20107F1641759</vt:lpwstr>
  </property>
</Properties>
</file>